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4"/>
  </p:sldMasterIdLst>
  <p:notesMasterIdLst>
    <p:notesMasterId r:id="rId38"/>
  </p:notesMasterIdLst>
  <p:sldIdLst>
    <p:sldId id="256" r:id="rId5"/>
    <p:sldId id="258" r:id="rId6"/>
    <p:sldId id="259" r:id="rId7"/>
    <p:sldId id="260" r:id="rId8"/>
    <p:sldId id="261" r:id="rId9"/>
    <p:sldId id="262" r:id="rId10"/>
    <p:sldId id="288" r:id="rId11"/>
    <p:sldId id="264" r:id="rId12"/>
    <p:sldId id="284" r:id="rId13"/>
    <p:sldId id="299" r:id="rId14"/>
    <p:sldId id="266" r:id="rId15"/>
    <p:sldId id="267" r:id="rId16"/>
    <p:sldId id="289" r:id="rId17"/>
    <p:sldId id="290" r:id="rId18"/>
    <p:sldId id="291" r:id="rId19"/>
    <p:sldId id="293" r:id="rId20"/>
    <p:sldId id="285" r:id="rId21"/>
    <p:sldId id="273" r:id="rId22"/>
    <p:sldId id="274" r:id="rId23"/>
    <p:sldId id="275" r:id="rId24"/>
    <p:sldId id="276" r:id="rId25"/>
    <p:sldId id="277" r:id="rId26"/>
    <p:sldId id="297" r:id="rId27"/>
    <p:sldId id="286" r:id="rId28"/>
    <p:sldId id="278" r:id="rId29"/>
    <p:sldId id="295" r:id="rId30"/>
    <p:sldId id="287" r:id="rId31"/>
    <p:sldId id="280" r:id="rId32"/>
    <p:sldId id="281" r:id="rId33"/>
    <p:sldId id="294" r:id="rId34"/>
    <p:sldId id="296" r:id="rId35"/>
    <p:sldId id="282" r:id="rId36"/>
    <p:sldId id="283" r:id="rId37"/>
  </p:sldIdLst>
  <p:sldSz cx="10693400" cy="7569200"/>
  <p:notesSz cx="10693400" cy="75692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9B1ADF-F5BC-47B2-A2CB-CA3168B09859}" v="16" dt="2023-03-21T11:42:39.74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39" autoAdjust="0"/>
    <p:restoredTop sz="96349" autoAdjust="0"/>
  </p:normalViewPr>
  <p:slideViewPr>
    <p:cSldViewPr snapToGrid="0">
      <p:cViewPr varScale="1">
        <p:scale>
          <a:sx n="100" d="100"/>
          <a:sy n="100" d="100"/>
        </p:scale>
        <p:origin x="1800" y="78"/>
      </p:cViewPr>
      <p:guideLst>
        <p:guide orient="horz" pos="2880"/>
        <p:guide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re Yüksel" userId="155b4a99-67e0-41cb-b87f-ed6cba389d7b" providerId="ADAL" clId="{DF9B1ADF-F5BC-47B2-A2CB-CA3168B09859}"/>
    <pc:docChg chg="undo custSel addSld delSld modSld">
      <pc:chgData name="Emre Yüksel" userId="155b4a99-67e0-41cb-b87f-ed6cba389d7b" providerId="ADAL" clId="{DF9B1ADF-F5BC-47B2-A2CB-CA3168B09859}" dt="2023-03-21T11:42:39.745" v="96"/>
      <pc:docMkLst>
        <pc:docMk/>
      </pc:docMkLst>
      <pc:sldChg chg="addSp delSp modSp mod">
        <pc:chgData name="Emre Yüksel" userId="155b4a99-67e0-41cb-b87f-ed6cba389d7b" providerId="ADAL" clId="{DF9B1ADF-F5BC-47B2-A2CB-CA3168B09859}" dt="2023-03-21T06:44:23.965" v="25" actId="478"/>
        <pc:sldMkLst>
          <pc:docMk/>
          <pc:sldMk cId="0" sldId="266"/>
        </pc:sldMkLst>
        <pc:spChg chg="add mod">
          <ac:chgData name="Emre Yüksel" userId="155b4a99-67e0-41cb-b87f-ed6cba389d7b" providerId="ADAL" clId="{DF9B1ADF-F5BC-47B2-A2CB-CA3168B09859}" dt="2023-03-21T06:44:19.640" v="23"/>
          <ac:spMkLst>
            <pc:docMk/>
            <pc:sldMk cId="0" sldId="266"/>
            <ac:spMk id="5" creationId="{DA3D4A8F-2C64-6B88-B96C-5CA7F56FF94E}"/>
          </ac:spMkLst>
        </pc:spChg>
        <pc:spChg chg="add del mod">
          <ac:chgData name="Emre Yüksel" userId="155b4a99-67e0-41cb-b87f-ed6cba389d7b" providerId="ADAL" clId="{DF9B1ADF-F5BC-47B2-A2CB-CA3168B09859}" dt="2023-03-21T06:44:23.965" v="25" actId="478"/>
          <ac:spMkLst>
            <pc:docMk/>
            <pc:sldMk cId="0" sldId="266"/>
            <ac:spMk id="7" creationId="{8811BEDE-B2AE-7A67-0B57-27793937F44F}"/>
          </ac:spMkLst>
        </pc:spChg>
        <pc:spChg chg="add mod">
          <ac:chgData name="Emre Yüksel" userId="155b4a99-67e0-41cb-b87f-ed6cba389d7b" providerId="ADAL" clId="{DF9B1ADF-F5BC-47B2-A2CB-CA3168B09859}" dt="2023-03-21T06:44:19.640" v="23"/>
          <ac:spMkLst>
            <pc:docMk/>
            <pc:sldMk cId="0" sldId="266"/>
            <ac:spMk id="8" creationId="{1911AE4D-59B9-38DD-F1E8-AF6B980817C5}"/>
          </ac:spMkLst>
        </pc:spChg>
        <pc:spChg chg="add mod">
          <ac:chgData name="Emre Yüksel" userId="155b4a99-67e0-41cb-b87f-ed6cba389d7b" providerId="ADAL" clId="{DF9B1ADF-F5BC-47B2-A2CB-CA3168B09859}" dt="2023-03-21T06:44:19.640" v="23"/>
          <ac:spMkLst>
            <pc:docMk/>
            <pc:sldMk cId="0" sldId="266"/>
            <ac:spMk id="9" creationId="{CACA3C8D-4B62-4789-F088-A7B39C387F83}"/>
          </ac:spMkLst>
        </pc:spChg>
        <pc:spChg chg="add mod">
          <ac:chgData name="Emre Yüksel" userId="155b4a99-67e0-41cb-b87f-ed6cba389d7b" providerId="ADAL" clId="{DF9B1ADF-F5BC-47B2-A2CB-CA3168B09859}" dt="2023-03-21T06:44:19.640" v="23"/>
          <ac:spMkLst>
            <pc:docMk/>
            <pc:sldMk cId="0" sldId="266"/>
            <ac:spMk id="16" creationId="{FCCBD93A-9A93-C53B-0C97-7A84B4E17F5D}"/>
          </ac:spMkLst>
        </pc:spChg>
        <pc:spChg chg="add mod">
          <ac:chgData name="Emre Yüksel" userId="155b4a99-67e0-41cb-b87f-ed6cba389d7b" providerId="ADAL" clId="{DF9B1ADF-F5BC-47B2-A2CB-CA3168B09859}" dt="2023-03-21T06:44:19.640" v="23"/>
          <ac:spMkLst>
            <pc:docMk/>
            <pc:sldMk cId="0" sldId="266"/>
            <ac:spMk id="18" creationId="{02D58449-029E-0FCB-F3EE-F9AC76EBFCE2}"/>
          </ac:spMkLst>
        </pc:spChg>
        <pc:spChg chg="add mod">
          <ac:chgData name="Emre Yüksel" userId="155b4a99-67e0-41cb-b87f-ed6cba389d7b" providerId="ADAL" clId="{DF9B1ADF-F5BC-47B2-A2CB-CA3168B09859}" dt="2023-03-21T06:44:19.640" v="23"/>
          <ac:spMkLst>
            <pc:docMk/>
            <pc:sldMk cId="0" sldId="266"/>
            <ac:spMk id="20" creationId="{68CB7E97-1CB1-DBE7-2AD6-0763180465BC}"/>
          </ac:spMkLst>
        </pc:spChg>
        <pc:spChg chg="add mod">
          <ac:chgData name="Emre Yüksel" userId="155b4a99-67e0-41cb-b87f-ed6cba389d7b" providerId="ADAL" clId="{DF9B1ADF-F5BC-47B2-A2CB-CA3168B09859}" dt="2023-03-21T06:44:19.640" v="23"/>
          <ac:spMkLst>
            <pc:docMk/>
            <pc:sldMk cId="0" sldId="266"/>
            <ac:spMk id="21" creationId="{FD5A00DD-D261-90A8-60BD-6E72DE4AFF8C}"/>
          </ac:spMkLst>
        </pc:spChg>
        <pc:spChg chg="add del mod">
          <ac:chgData name="Emre Yüksel" userId="155b4a99-67e0-41cb-b87f-ed6cba389d7b" providerId="ADAL" clId="{DF9B1ADF-F5BC-47B2-A2CB-CA3168B09859}" dt="2023-03-21T06:44:23.082" v="24" actId="478"/>
          <ac:spMkLst>
            <pc:docMk/>
            <pc:sldMk cId="0" sldId="266"/>
            <ac:spMk id="22" creationId="{5D25ADA3-6B8E-E035-BAA1-1D105995AADF}"/>
          </ac:spMkLst>
        </pc:spChg>
        <pc:spChg chg="add mod">
          <ac:chgData name="Emre Yüksel" userId="155b4a99-67e0-41cb-b87f-ed6cba389d7b" providerId="ADAL" clId="{DF9B1ADF-F5BC-47B2-A2CB-CA3168B09859}" dt="2023-03-21T06:44:19.640" v="23"/>
          <ac:spMkLst>
            <pc:docMk/>
            <pc:sldMk cId="0" sldId="266"/>
            <ac:spMk id="24" creationId="{31B7F9F1-497F-4885-66B4-168E6868F239}"/>
          </ac:spMkLst>
        </pc:spChg>
        <pc:spChg chg="add mod">
          <ac:chgData name="Emre Yüksel" userId="155b4a99-67e0-41cb-b87f-ed6cba389d7b" providerId="ADAL" clId="{DF9B1ADF-F5BC-47B2-A2CB-CA3168B09859}" dt="2023-03-21T06:44:19.640" v="23"/>
          <ac:spMkLst>
            <pc:docMk/>
            <pc:sldMk cId="0" sldId="266"/>
            <ac:spMk id="25" creationId="{13C660E5-B519-C1A3-E439-782A3DF85C59}"/>
          </ac:spMkLst>
        </pc:spChg>
        <pc:spChg chg="add mod">
          <ac:chgData name="Emre Yüksel" userId="155b4a99-67e0-41cb-b87f-ed6cba389d7b" providerId="ADAL" clId="{DF9B1ADF-F5BC-47B2-A2CB-CA3168B09859}" dt="2023-03-21T06:44:19.640" v="23"/>
          <ac:spMkLst>
            <pc:docMk/>
            <pc:sldMk cId="0" sldId="266"/>
            <ac:spMk id="26" creationId="{D0EE58E3-7B5F-E602-E70E-E25C65BF6367}"/>
          </ac:spMkLst>
        </pc:spChg>
        <pc:spChg chg="add mod">
          <ac:chgData name="Emre Yüksel" userId="155b4a99-67e0-41cb-b87f-ed6cba389d7b" providerId="ADAL" clId="{DF9B1ADF-F5BC-47B2-A2CB-CA3168B09859}" dt="2023-03-21T06:44:19.640" v="23"/>
          <ac:spMkLst>
            <pc:docMk/>
            <pc:sldMk cId="0" sldId="266"/>
            <ac:spMk id="27" creationId="{CFBC7DC6-6486-D78B-270B-B805656DA509}"/>
          </ac:spMkLst>
        </pc:spChg>
        <pc:spChg chg="add mod">
          <ac:chgData name="Emre Yüksel" userId="155b4a99-67e0-41cb-b87f-ed6cba389d7b" providerId="ADAL" clId="{DF9B1ADF-F5BC-47B2-A2CB-CA3168B09859}" dt="2023-03-21T06:44:19.640" v="23"/>
          <ac:spMkLst>
            <pc:docMk/>
            <pc:sldMk cId="0" sldId="266"/>
            <ac:spMk id="28" creationId="{8700BAB5-F093-35CA-7BFD-7650A656762B}"/>
          </ac:spMkLst>
        </pc:spChg>
        <pc:spChg chg="add mod">
          <ac:chgData name="Emre Yüksel" userId="155b4a99-67e0-41cb-b87f-ed6cba389d7b" providerId="ADAL" clId="{DF9B1ADF-F5BC-47B2-A2CB-CA3168B09859}" dt="2023-03-21T06:44:19.640" v="23"/>
          <ac:spMkLst>
            <pc:docMk/>
            <pc:sldMk cId="0" sldId="266"/>
            <ac:spMk id="29" creationId="{C7D92464-2CE8-81D5-7228-5CA7389D7DBA}"/>
          </ac:spMkLst>
        </pc:spChg>
        <pc:spChg chg="add mod">
          <ac:chgData name="Emre Yüksel" userId="155b4a99-67e0-41cb-b87f-ed6cba389d7b" providerId="ADAL" clId="{DF9B1ADF-F5BC-47B2-A2CB-CA3168B09859}" dt="2023-03-21T06:44:19.640" v="23"/>
          <ac:spMkLst>
            <pc:docMk/>
            <pc:sldMk cId="0" sldId="266"/>
            <ac:spMk id="30" creationId="{6C2D21C1-D86D-0E6C-1207-478C47169B35}"/>
          </ac:spMkLst>
        </pc:spChg>
        <pc:spChg chg="add mod">
          <ac:chgData name="Emre Yüksel" userId="155b4a99-67e0-41cb-b87f-ed6cba389d7b" providerId="ADAL" clId="{DF9B1ADF-F5BC-47B2-A2CB-CA3168B09859}" dt="2023-03-21T06:44:19.640" v="23"/>
          <ac:spMkLst>
            <pc:docMk/>
            <pc:sldMk cId="0" sldId="266"/>
            <ac:spMk id="31" creationId="{58269AC2-55CD-1E5F-2EEC-98ED639E308D}"/>
          </ac:spMkLst>
        </pc:spChg>
        <pc:spChg chg="add mod">
          <ac:chgData name="Emre Yüksel" userId="155b4a99-67e0-41cb-b87f-ed6cba389d7b" providerId="ADAL" clId="{DF9B1ADF-F5BC-47B2-A2CB-CA3168B09859}" dt="2023-03-21T06:44:19.640" v="23"/>
          <ac:spMkLst>
            <pc:docMk/>
            <pc:sldMk cId="0" sldId="266"/>
            <ac:spMk id="32" creationId="{D45EEAFA-BD29-5159-8295-B18088A96F0B}"/>
          </ac:spMkLst>
        </pc:spChg>
        <pc:spChg chg="add mod">
          <ac:chgData name="Emre Yüksel" userId="155b4a99-67e0-41cb-b87f-ed6cba389d7b" providerId="ADAL" clId="{DF9B1ADF-F5BC-47B2-A2CB-CA3168B09859}" dt="2023-03-21T06:44:19.640" v="23"/>
          <ac:spMkLst>
            <pc:docMk/>
            <pc:sldMk cId="0" sldId="266"/>
            <ac:spMk id="33" creationId="{90CA7FC5-DDBA-7E95-5494-7710B5A72447}"/>
          </ac:spMkLst>
        </pc:spChg>
        <pc:spChg chg="add mod">
          <ac:chgData name="Emre Yüksel" userId="155b4a99-67e0-41cb-b87f-ed6cba389d7b" providerId="ADAL" clId="{DF9B1ADF-F5BC-47B2-A2CB-CA3168B09859}" dt="2023-03-21T06:44:19.640" v="23"/>
          <ac:spMkLst>
            <pc:docMk/>
            <pc:sldMk cId="0" sldId="266"/>
            <ac:spMk id="34" creationId="{3869D960-53ED-94A1-2544-90E6EDA286B7}"/>
          </ac:spMkLst>
        </pc:spChg>
        <pc:spChg chg="add mod">
          <ac:chgData name="Emre Yüksel" userId="155b4a99-67e0-41cb-b87f-ed6cba389d7b" providerId="ADAL" clId="{DF9B1ADF-F5BC-47B2-A2CB-CA3168B09859}" dt="2023-03-21T06:44:19.640" v="23"/>
          <ac:spMkLst>
            <pc:docMk/>
            <pc:sldMk cId="0" sldId="266"/>
            <ac:spMk id="35" creationId="{7AB0FFA6-749A-4EAC-75EE-AD549C510B30}"/>
          </ac:spMkLst>
        </pc:spChg>
        <pc:spChg chg="add mod">
          <ac:chgData name="Emre Yüksel" userId="155b4a99-67e0-41cb-b87f-ed6cba389d7b" providerId="ADAL" clId="{DF9B1ADF-F5BC-47B2-A2CB-CA3168B09859}" dt="2023-03-21T06:44:19.640" v="23"/>
          <ac:spMkLst>
            <pc:docMk/>
            <pc:sldMk cId="0" sldId="266"/>
            <ac:spMk id="36" creationId="{5D850266-383E-7478-1488-8AAAA331E2F9}"/>
          </ac:spMkLst>
        </pc:spChg>
        <pc:spChg chg="add mod">
          <ac:chgData name="Emre Yüksel" userId="155b4a99-67e0-41cb-b87f-ed6cba389d7b" providerId="ADAL" clId="{DF9B1ADF-F5BC-47B2-A2CB-CA3168B09859}" dt="2023-03-21T06:44:19.640" v="23"/>
          <ac:spMkLst>
            <pc:docMk/>
            <pc:sldMk cId="0" sldId="266"/>
            <ac:spMk id="37" creationId="{A2292F0C-FB0A-9807-D6A9-68056BE0C75C}"/>
          </ac:spMkLst>
        </pc:spChg>
        <pc:spChg chg="add mod">
          <ac:chgData name="Emre Yüksel" userId="155b4a99-67e0-41cb-b87f-ed6cba389d7b" providerId="ADAL" clId="{DF9B1ADF-F5BC-47B2-A2CB-CA3168B09859}" dt="2023-03-21T06:44:19.640" v="23"/>
          <ac:spMkLst>
            <pc:docMk/>
            <pc:sldMk cId="0" sldId="266"/>
            <ac:spMk id="38" creationId="{18E78A4E-EFA1-FC24-85EF-25C8CE9E5231}"/>
          </ac:spMkLst>
        </pc:spChg>
        <pc:spChg chg="add mod">
          <ac:chgData name="Emre Yüksel" userId="155b4a99-67e0-41cb-b87f-ed6cba389d7b" providerId="ADAL" clId="{DF9B1ADF-F5BC-47B2-A2CB-CA3168B09859}" dt="2023-03-21T06:44:19.640" v="23"/>
          <ac:spMkLst>
            <pc:docMk/>
            <pc:sldMk cId="0" sldId="266"/>
            <ac:spMk id="39" creationId="{66B5DCB6-4191-73B4-37B5-1F9C407F6164}"/>
          </ac:spMkLst>
        </pc:spChg>
        <pc:spChg chg="add mod">
          <ac:chgData name="Emre Yüksel" userId="155b4a99-67e0-41cb-b87f-ed6cba389d7b" providerId="ADAL" clId="{DF9B1ADF-F5BC-47B2-A2CB-CA3168B09859}" dt="2023-03-21T06:44:19.640" v="23"/>
          <ac:spMkLst>
            <pc:docMk/>
            <pc:sldMk cId="0" sldId="266"/>
            <ac:spMk id="40" creationId="{FCFC476B-3C4D-77A7-24EE-95383F8B05D7}"/>
          </ac:spMkLst>
        </pc:spChg>
        <pc:spChg chg="add mod">
          <ac:chgData name="Emre Yüksel" userId="155b4a99-67e0-41cb-b87f-ed6cba389d7b" providerId="ADAL" clId="{DF9B1ADF-F5BC-47B2-A2CB-CA3168B09859}" dt="2023-03-21T06:44:19.640" v="23"/>
          <ac:spMkLst>
            <pc:docMk/>
            <pc:sldMk cId="0" sldId="266"/>
            <ac:spMk id="41" creationId="{21CC0B9C-4FF9-6464-49D1-0FEDDCAC7238}"/>
          </ac:spMkLst>
        </pc:spChg>
        <pc:spChg chg="add mod">
          <ac:chgData name="Emre Yüksel" userId="155b4a99-67e0-41cb-b87f-ed6cba389d7b" providerId="ADAL" clId="{DF9B1ADF-F5BC-47B2-A2CB-CA3168B09859}" dt="2023-03-21T06:44:19.640" v="23"/>
          <ac:spMkLst>
            <pc:docMk/>
            <pc:sldMk cId="0" sldId="266"/>
            <ac:spMk id="42" creationId="{F0BFD50D-B676-E471-3E14-1BE591469FF4}"/>
          </ac:spMkLst>
        </pc:spChg>
        <pc:spChg chg="add mod">
          <ac:chgData name="Emre Yüksel" userId="155b4a99-67e0-41cb-b87f-ed6cba389d7b" providerId="ADAL" clId="{DF9B1ADF-F5BC-47B2-A2CB-CA3168B09859}" dt="2023-03-21T06:44:19.640" v="23"/>
          <ac:spMkLst>
            <pc:docMk/>
            <pc:sldMk cId="0" sldId="266"/>
            <ac:spMk id="43" creationId="{53D5194B-3502-7983-CCC1-C3E0764CC3F0}"/>
          </ac:spMkLst>
        </pc:spChg>
        <pc:spChg chg="add mod">
          <ac:chgData name="Emre Yüksel" userId="155b4a99-67e0-41cb-b87f-ed6cba389d7b" providerId="ADAL" clId="{DF9B1ADF-F5BC-47B2-A2CB-CA3168B09859}" dt="2023-03-21T06:44:19.640" v="23"/>
          <ac:spMkLst>
            <pc:docMk/>
            <pc:sldMk cId="0" sldId="266"/>
            <ac:spMk id="44" creationId="{61B52F5E-57E7-70A5-D4C6-18FE2E4BB7D6}"/>
          </ac:spMkLst>
        </pc:spChg>
        <pc:spChg chg="add mod">
          <ac:chgData name="Emre Yüksel" userId="155b4a99-67e0-41cb-b87f-ed6cba389d7b" providerId="ADAL" clId="{DF9B1ADF-F5BC-47B2-A2CB-CA3168B09859}" dt="2023-03-21T06:44:19.640" v="23"/>
          <ac:spMkLst>
            <pc:docMk/>
            <pc:sldMk cId="0" sldId="266"/>
            <ac:spMk id="45" creationId="{B2C9211B-5CBB-A588-1965-81E1A22AA2FA}"/>
          </ac:spMkLst>
        </pc:spChg>
        <pc:spChg chg="add mod">
          <ac:chgData name="Emre Yüksel" userId="155b4a99-67e0-41cb-b87f-ed6cba389d7b" providerId="ADAL" clId="{DF9B1ADF-F5BC-47B2-A2CB-CA3168B09859}" dt="2023-03-21T06:44:19.640" v="23"/>
          <ac:spMkLst>
            <pc:docMk/>
            <pc:sldMk cId="0" sldId="266"/>
            <ac:spMk id="46" creationId="{69EC697A-742D-393B-7574-4DF9B170EA01}"/>
          </ac:spMkLst>
        </pc:spChg>
        <pc:spChg chg="add mod">
          <ac:chgData name="Emre Yüksel" userId="155b4a99-67e0-41cb-b87f-ed6cba389d7b" providerId="ADAL" clId="{DF9B1ADF-F5BC-47B2-A2CB-CA3168B09859}" dt="2023-03-21T06:44:19.640" v="23"/>
          <ac:spMkLst>
            <pc:docMk/>
            <pc:sldMk cId="0" sldId="266"/>
            <ac:spMk id="47" creationId="{6313D811-BE32-3E49-BF71-43730382BFB0}"/>
          </ac:spMkLst>
        </pc:spChg>
        <pc:spChg chg="add mod">
          <ac:chgData name="Emre Yüksel" userId="155b4a99-67e0-41cb-b87f-ed6cba389d7b" providerId="ADAL" clId="{DF9B1ADF-F5BC-47B2-A2CB-CA3168B09859}" dt="2023-03-21T06:44:19.640" v="23"/>
          <ac:spMkLst>
            <pc:docMk/>
            <pc:sldMk cId="0" sldId="266"/>
            <ac:spMk id="48" creationId="{70E6CB95-4650-83F6-565D-FED491D3708B}"/>
          </ac:spMkLst>
        </pc:spChg>
        <pc:spChg chg="add mod">
          <ac:chgData name="Emre Yüksel" userId="155b4a99-67e0-41cb-b87f-ed6cba389d7b" providerId="ADAL" clId="{DF9B1ADF-F5BC-47B2-A2CB-CA3168B09859}" dt="2023-03-21T06:44:19.640" v="23"/>
          <ac:spMkLst>
            <pc:docMk/>
            <pc:sldMk cId="0" sldId="266"/>
            <ac:spMk id="49" creationId="{CD99C1D1-161F-0916-29B6-230C14D5073D}"/>
          </ac:spMkLst>
        </pc:spChg>
        <pc:spChg chg="add mod">
          <ac:chgData name="Emre Yüksel" userId="155b4a99-67e0-41cb-b87f-ed6cba389d7b" providerId="ADAL" clId="{DF9B1ADF-F5BC-47B2-A2CB-CA3168B09859}" dt="2023-03-21T06:44:19.640" v="23"/>
          <ac:spMkLst>
            <pc:docMk/>
            <pc:sldMk cId="0" sldId="266"/>
            <ac:spMk id="50" creationId="{96D93F05-9BD6-45E0-5535-A58B985A1504}"/>
          </ac:spMkLst>
        </pc:spChg>
        <pc:spChg chg="add mod">
          <ac:chgData name="Emre Yüksel" userId="155b4a99-67e0-41cb-b87f-ed6cba389d7b" providerId="ADAL" clId="{DF9B1ADF-F5BC-47B2-A2CB-CA3168B09859}" dt="2023-03-21T06:44:19.640" v="23"/>
          <ac:spMkLst>
            <pc:docMk/>
            <pc:sldMk cId="0" sldId="266"/>
            <ac:spMk id="51" creationId="{A41BDBA6-E9A2-7E10-449E-80D684C12BEE}"/>
          </ac:spMkLst>
        </pc:spChg>
        <pc:spChg chg="add mod">
          <ac:chgData name="Emre Yüksel" userId="155b4a99-67e0-41cb-b87f-ed6cba389d7b" providerId="ADAL" clId="{DF9B1ADF-F5BC-47B2-A2CB-CA3168B09859}" dt="2023-03-21T06:44:19.640" v="23"/>
          <ac:spMkLst>
            <pc:docMk/>
            <pc:sldMk cId="0" sldId="266"/>
            <ac:spMk id="52" creationId="{CFB6B5A0-F74D-D0F8-7805-45B0C92DD2F2}"/>
          </ac:spMkLst>
        </pc:spChg>
        <pc:spChg chg="add mod">
          <ac:chgData name="Emre Yüksel" userId="155b4a99-67e0-41cb-b87f-ed6cba389d7b" providerId="ADAL" clId="{DF9B1ADF-F5BC-47B2-A2CB-CA3168B09859}" dt="2023-03-21T06:44:19.640" v="23"/>
          <ac:spMkLst>
            <pc:docMk/>
            <pc:sldMk cId="0" sldId="266"/>
            <ac:spMk id="53" creationId="{FF46376F-52AA-EB63-B487-1668AC9CCDF1}"/>
          </ac:spMkLst>
        </pc:spChg>
        <pc:spChg chg="add mod">
          <ac:chgData name="Emre Yüksel" userId="155b4a99-67e0-41cb-b87f-ed6cba389d7b" providerId="ADAL" clId="{DF9B1ADF-F5BC-47B2-A2CB-CA3168B09859}" dt="2023-03-21T06:44:19.640" v="23"/>
          <ac:spMkLst>
            <pc:docMk/>
            <pc:sldMk cId="0" sldId="266"/>
            <ac:spMk id="54" creationId="{1525E5AC-FF11-07B0-DA2E-AA337373A5D8}"/>
          </ac:spMkLst>
        </pc:spChg>
        <pc:spChg chg="add mod">
          <ac:chgData name="Emre Yüksel" userId="155b4a99-67e0-41cb-b87f-ed6cba389d7b" providerId="ADAL" clId="{DF9B1ADF-F5BC-47B2-A2CB-CA3168B09859}" dt="2023-03-21T06:44:19.640" v="23"/>
          <ac:spMkLst>
            <pc:docMk/>
            <pc:sldMk cId="0" sldId="266"/>
            <ac:spMk id="55" creationId="{69B98618-4629-21F9-D009-DDD941BF99A2}"/>
          </ac:spMkLst>
        </pc:spChg>
        <pc:spChg chg="add mod">
          <ac:chgData name="Emre Yüksel" userId="155b4a99-67e0-41cb-b87f-ed6cba389d7b" providerId="ADAL" clId="{DF9B1ADF-F5BC-47B2-A2CB-CA3168B09859}" dt="2023-03-21T06:44:19.640" v="23"/>
          <ac:spMkLst>
            <pc:docMk/>
            <pc:sldMk cId="0" sldId="266"/>
            <ac:spMk id="56" creationId="{FBD9001C-F44A-76BC-6D14-209625ABC60C}"/>
          </ac:spMkLst>
        </pc:spChg>
        <pc:spChg chg="add mod">
          <ac:chgData name="Emre Yüksel" userId="155b4a99-67e0-41cb-b87f-ed6cba389d7b" providerId="ADAL" clId="{DF9B1ADF-F5BC-47B2-A2CB-CA3168B09859}" dt="2023-03-21T06:44:19.640" v="23"/>
          <ac:spMkLst>
            <pc:docMk/>
            <pc:sldMk cId="0" sldId="266"/>
            <ac:spMk id="57" creationId="{B99AF86A-D517-995F-1CE8-3C8B55F637AF}"/>
          </ac:spMkLst>
        </pc:spChg>
        <pc:spChg chg="add mod">
          <ac:chgData name="Emre Yüksel" userId="155b4a99-67e0-41cb-b87f-ed6cba389d7b" providerId="ADAL" clId="{DF9B1ADF-F5BC-47B2-A2CB-CA3168B09859}" dt="2023-03-21T06:44:19.640" v="23"/>
          <ac:spMkLst>
            <pc:docMk/>
            <pc:sldMk cId="0" sldId="266"/>
            <ac:spMk id="58" creationId="{8ADCACA8-9CF3-D81F-8C01-D10C83DE4CB6}"/>
          </ac:spMkLst>
        </pc:spChg>
        <pc:spChg chg="add mod">
          <ac:chgData name="Emre Yüksel" userId="155b4a99-67e0-41cb-b87f-ed6cba389d7b" providerId="ADAL" clId="{DF9B1ADF-F5BC-47B2-A2CB-CA3168B09859}" dt="2023-03-21T06:44:19.640" v="23"/>
          <ac:spMkLst>
            <pc:docMk/>
            <pc:sldMk cId="0" sldId="266"/>
            <ac:spMk id="59" creationId="{7BA98C19-69AD-D7A2-D430-A13C11E72C08}"/>
          </ac:spMkLst>
        </pc:spChg>
        <pc:spChg chg="add mod">
          <ac:chgData name="Emre Yüksel" userId="155b4a99-67e0-41cb-b87f-ed6cba389d7b" providerId="ADAL" clId="{DF9B1ADF-F5BC-47B2-A2CB-CA3168B09859}" dt="2023-03-21T06:44:19.640" v="23"/>
          <ac:spMkLst>
            <pc:docMk/>
            <pc:sldMk cId="0" sldId="266"/>
            <ac:spMk id="60" creationId="{047D295E-749B-9A85-3505-8836EF56891C}"/>
          </ac:spMkLst>
        </pc:spChg>
        <pc:spChg chg="add mod">
          <ac:chgData name="Emre Yüksel" userId="155b4a99-67e0-41cb-b87f-ed6cba389d7b" providerId="ADAL" clId="{DF9B1ADF-F5BC-47B2-A2CB-CA3168B09859}" dt="2023-03-21T06:44:19.640" v="23"/>
          <ac:spMkLst>
            <pc:docMk/>
            <pc:sldMk cId="0" sldId="266"/>
            <ac:spMk id="61" creationId="{8F08631F-B380-B32F-3E1B-FB53147A65A7}"/>
          </ac:spMkLst>
        </pc:spChg>
        <pc:spChg chg="add mod">
          <ac:chgData name="Emre Yüksel" userId="155b4a99-67e0-41cb-b87f-ed6cba389d7b" providerId="ADAL" clId="{DF9B1ADF-F5BC-47B2-A2CB-CA3168B09859}" dt="2023-03-21T06:44:19.640" v="23"/>
          <ac:spMkLst>
            <pc:docMk/>
            <pc:sldMk cId="0" sldId="266"/>
            <ac:spMk id="62" creationId="{567DFE3A-86DA-F886-F443-456A9BA07F7A}"/>
          </ac:spMkLst>
        </pc:spChg>
        <pc:spChg chg="add mod">
          <ac:chgData name="Emre Yüksel" userId="155b4a99-67e0-41cb-b87f-ed6cba389d7b" providerId="ADAL" clId="{DF9B1ADF-F5BC-47B2-A2CB-CA3168B09859}" dt="2023-03-21T06:44:19.640" v="23"/>
          <ac:spMkLst>
            <pc:docMk/>
            <pc:sldMk cId="0" sldId="266"/>
            <ac:spMk id="63" creationId="{48506B3A-E257-481E-726A-8BDDA5C27145}"/>
          </ac:spMkLst>
        </pc:spChg>
        <pc:spChg chg="add mod">
          <ac:chgData name="Emre Yüksel" userId="155b4a99-67e0-41cb-b87f-ed6cba389d7b" providerId="ADAL" clId="{DF9B1ADF-F5BC-47B2-A2CB-CA3168B09859}" dt="2023-03-21T06:44:19.640" v="23"/>
          <ac:spMkLst>
            <pc:docMk/>
            <pc:sldMk cId="0" sldId="266"/>
            <ac:spMk id="64" creationId="{782EEFB4-3B89-8A30-C9DB-ACF8D3B6C70A}"/>
          </ac:spMkLst>
        </pc:spChg>
        <pc:spChg chg="add mod">
          <ac:chgData name="Emre Yüksel" userId="155b4a99-67e0-41cb-b87f-ed6cba389d7b" providerId="ADAL" clId="{DF9B1ADF-F5BC-47B2-A2CB-CA3168B09859}" dt="2023-03-21T06:44:19.640" v="23"/>
          <ac:spMkLst>
            <pc:docMk/>
            <pc:sldMk cId="0" sldId="266"/>
            <ac:spMk id="65" creationId="{F35AB3E4-235D-9493-6192-247AF36D3B45}"/>
          </ac:spMkLst>
        </pc:spChg>
        <pc:spChg chg="add mod">
          <ac:chgData name="Emre Yüksel" userId="155b4a99-67e0-41cb-b87f-ed6cba389d7b" providerId="ADAL" clId="{DF9B1ADF-F5BC-47B2-A2CB-CA3168B09859}" dt="2023-03-21T06:44:19.640" v="23"/>
          <ac:spMkLst>
            <pc:docMk/>
            <pc:sldMk cId="0" sldId="266"/>
            <ac:spMk id="66" creationId="{9853EF7D-D720-1F74-8963-48BC55C89CE8}"/>
          </ac:spMkLst>
        </pc:spChg>
        <pc:spChg chg="add mod">
          <ac:chgData name="Emre Yüksel" userId="155b4a99-67e0-41cb-b87f-ed6cba389d7b" providerId="ADAL" clId="{DF9B1ADF-F5BC-47B2-A2CB-CA3168B09859}" dt="2023-03-21T06:44:19.640" v="23"/>
          <ac:spMkLst>
            <pc:docMk/>
            <pc:sldMk cId="0" sldId="266"/>
            <ac:spMk id="67" creationId="{D417281F-3D0C-A6FF-7B70-378140BAE841}"/>
          </ac:spMkLst>
        </pc:spChg>
        <pc:spChg chg="add mod">
          <ac:chgData name="Emre Yüksel" userId="155b4a99-67e0-41cb-b87f-ed6cba389d7b" providerId="ADAL" clId="{DF9B1ADF-F5BC-47B2-A2CB-CA3168B09859}" dt="2023-03-21T06:44:19.640" v="23"/>
          <ac:spMkLst>
            <pc:docMk/>
            <pc:sldMk cId="0" sldId="266"/>
            <ac:spMk id="68" creationId="{0D5FE691-36F9-6233-E445-7D3FAC3770C9}"/>
          </ac:spMkLst>
        </pc:spChg>
        <pc:spChg chg="add mod">
          <ac:chgData name="Emre Yüksel" userId="155b4a99-67e0-41cb-b87f-ed6cba389d7b" providerId="ADAL" clId="{DF9B1ADF-F5BC-47B2-A2CB-CA3168B09859}" dt="2023-03-21T06:44:19.640" v="23"/>
          <ac:spMkLst>
            <pc:docMk/>
            <pc:sldMk cId="0" sldId="266"/>
            <ac:spMk id="69" creationId="{BB0CE8AB-E9E4-37B4-1EC4-688AB7E95019}"/>
          </ac:spMkLst>
        </pc:spChg>
        <pc:spChg chg="add mod">
          <ac:chgData name="Emre Yüksel" userId="155b4a99-67e0-41cb-b87f-ed6cba389d7b" providerId="ADAL" clId="{DF9B1ADF-F5BC-47B2-A2CB-CA3168B09859}" dt="2023-03-21T06:44:19.640" v="23"/>
          <ac:spMkLst>
            <pc:docMk/>
            <pc:sldMk cId="0" sldId="266"/>
            <ac:spMk id="70" creationId="{9EEB6E8F-5091-BC4C-4372-77130FB49849}"/>
          </ac:spMkLst>
        </pc:spChg>
        <pc:spChg chg="add mod">
          <ac:chgData name="Emre Yüksel" userId="155b4a99-67e0-41cb-b87f-ed6cba389d7b" providerId="ADAL" clId="{DF9B1ADF-F5BC-47B2-A2CB-CA3168B09859}" dt="2023-03-21T06:44:19.640" v="23"/>
          <ac:spMkLst>
            <pc:docMk/>
            <pc:sldMk cId="0" sldId="266"/>
            <ac:spMk id="71" creationId="{EEB47FDF-F823-A58C-7AC0-B91CA69DD5AB}"/>
          </ac:spMkLst>
        </pc:spChg>
        <pc:spChg chg="add mod">
          <ac:chgData name="Emre Yüksel" userId="155b4a99-67e0-41cb-b87f-ed6cba389d7b" providerId="ADAL" clId="{DF9B1ADF-F5BC-47B2-A2CB-CA3168B09859}" dt="2023-03-21T06:44:19.640" v="23"/>
          <ac:spMkLst>
            <pc:docMk/>
            <pc:sldMk cId="0" sldId="266"/>
            <ac:spMk id="72" creationId="{6EC1F62B-7AE3-01C7-ED6F-E7C0BBDF9406}"/>
          </ac:spMkLst>
        </pc:spChg>
        <pc:spChg chg="add mod">
          <ac:chgData name="Emre Yüksel" userId="155b4a99-67e0-41cb-b87f-ed6cba389d7b" providerId="ADAL" clId="{DF9B1ADF-F5BC-47B2-A2CB-CA3168B09859}" dt="2023-03-21T06:44:19.640" v="23"/>
          <ac:spMkLst>
            <pc:docMk/>
            <pc:sldMk cId="0" sldId="266"/>
            <ac:spMk id="73" creationId="{D31C6EC4-D76D-0855-C8A9-C6BCEC2E8178}"/>
          </ac:spMkLst>
        </pc:spChg>
        <pc:spChg chg="add mod">
          <ac:chgData name="Emre Yüksel" userId="155b4a99-67e0-41cb-b87f-ed6cba389d7b" providerId="ADAL" clId="{DF9B1ADF-F5BC-47B2-A2CB-CA3168B09859}" dt="2023-03-21T06:44:19.640" v="23"/>
          <ac:spMkLst>
            <pc:docMk/>
            <pc:sldMk cId="0" sldId="266"/>
            <ac:spMk id="74" creationId="{A17F1D05-CA3D-AFE6-ABC5-42D2903A61BA}"/>
          </ac:spMkLst>
        </pc:spChg>
        <pc:spChg chg="add mod">
          <ac:chgData name="Emre Yüksel" userId="155b4a99-67e0-41cb-b87f-ed6cba389d7b" providerId="ADAL" clId="{DF9B1ADF-F5BC-47B2-A2CB-CA3168B09859}" dt="2023-03-21T06:44:19.640" v="23"/>
          <ac:spMkLst>
            <pc:docMk/>
            <pc:sldMk cId="0" sldId="266"/>
            <ac:spMk id="75" creationId="{81F87F14-61ED-232F-9AF8-08A11269C781}"/>
          </ac:spMkLst>
        </pc:spChg>
        <pc:spChg chg="add mod">
          <ac:chgData name="Emre Yüksel" userId="155b4a99-67e0-41cb-b87f-ed6cba389d7b" providerId="ADAL" clId="{DF9B1ADF-F5BC-47B2-A2CB-CA3168B09859}" dt="2023-03-21T06:44:19.640" v="23"/>
          <ac:spMkLst>
            <pc:docMk/>
            <pc:sldMk cId="0" sldId="266"/>
            <ac:spMk id="76" creationId="{EA00F623-EC85-A8C5-BADF-63ADCA6BAE2C}"/>
          </ac:spMkLst>
        </pc:spChg>
        <pc:spChg chg="add mod">
          <ac:chgData name="Emre Yüksel" userId="155b4a99-67e0-41cb-b87f-ed6cba389d7b" providerId="ADAL" clId="{DF9B1ADF-F5BC-47B2-A2CB-CA3168B09859}" dt="2023-03-21T06:44:19.640" v="23"/>
          <ac:spMkLst>
            <pc:docMk/>
            <pc:sldMk cId="0" sldId="266"/>
            <ac:spMk id="77" creationId="{9E665D58-A0BC-0CF0-C9E6-FD57500465D1}"/>
          </ac:spMkLst>
        </pc:spChg>
        <pc:spChg chg="add mod">
          <ac:chgData name="Emre Yüksel" userId="155b4a99-67e0-41cb-b87f-ed6cba389d7b" providerId="ADAL" clId="{DF9B1ADF-F5BC-47B2-A2CB-CA3168B09859}" dt="2023-03-21T06:44:19.640" v="23"/>
          <ac:spMkLst>
            <pc:docMk/>
            <pc:sldMk cId="0" sldId="266"/>
            <ac:spMk id="78" creationId="{5CD0BA5B-5CA3-C908-9257-3A6BA58C8C57}"/>
          </ac:spMkLst>
        </pc:spChg>
        <pc:spChg chg="add mod">
          <ac:chgData name="Emre Yüksel" userId="155b4a99-67e0-41cb-b87f-ed6cba389d7b" providerId="ADAL" clId="{DF9B1ADF-F5BC-47B2-A2CB-CA3168B09859}" dt="2023-03-21T06:44:19.640" v="23"/>
          <ac:spMkLst>
            <pc:docMk/>
            <pc:sldMk cId="0" sldId="266"/>
            <ac:spMk id="79" creationId="{4BF0DD97-E12D-DC5C-472D-5B8F32D9AB1C}"/>
          </ac:spMkLst>
        </pc:spChg>
        <pc:spChg chg="add mod">
          <ac:chgData name="Emre Yüksel" userId="155b4a99-67e0-41cb-b87f-ed6cba389d7b" providerId="ADAL" clId="{DF9B1ADF-F5BC-47B2-A2CB-CA3168B09859}" dt="2023-03-21T06:44:19.640" v="23"/>
          <ac:spMkLst>
            <pc:docMk/>
            <pc:sldMk cId="0" sldId="266"/>
            <ac:spMk id="80" creationId="{37BCA17D-2BD1-2668-D3A3-9BBB2961D7E9}"/>
          </ac:spMkLst>
        </pc:spChg>
        <pc:spChg chg="add mod">
          <ac:chgData name="Emre Yüksel" userId="155b4a99-67e0-41cb-b87f-ed6cba389d7b" providerId="ADAL" clId="{DF9B1ADF-F5BC-47B2-A2CB-CA3168B09859}" dt="2023-03-21T06:44:19.640" v="23"/>
          <ac:spMkLst>
            <pc:docMk/>
            <pc:sldMk cId="0" sldId="266"/>
            <ac:spMk id="81" creationId="{57DA3208-900A-8A0D-4640-4E516BF9BB39}"/>
          </ac:spMkLst>
        </pc:spChg>
        <pc:spChg chg="add mod">
          <ac:chgData name="Emre Yüksel" userId="155b4a99-67e0-41cb-b87f-ed6cba389d7b" providerId="ADAL" clId="{DF9B1ADF-F5BC-47B2-A2CB-CA3168B09859}" dt="2023-03-21T06:44:19.640" v="23"/>
          <ac:spMkLst>
            <pc:docMk/>
            <pc:sldMk cId="0" sldId="266"/>
            <ac:spMk id="82" creationId="{E7C3A936-E4CD-6DB2-3AFF-D8E28C450545}"/>
          </ac:spMkLst>
        </pc:spChg>
        <pc:spChg chg="add mod">
          <ac:chgData name="Emre Yüksel" userId="155b4a99-67e0-41cb-b87f-ed6cba389d7b" providerId="ADAL" clId="{DF9B1ADF-F5BC-47B2-A2CB-CA3168B09859}" dt="2023-03-21T06:44:19.640" v="23"/>
          <ac:spMkLst>
            <pc:docMk/>
            <pc:sldMk cId="0" sldId="266"/>
            <ac:spMk id="90" creationId="{836B8A2F-5EF7-B7FE-7681-D9B340ED323B}"/>
          </ac:spMkLst>
        </pc:spChg>
        <pc:spChg chg="add mod">
          <ac:chgData name="Emre Yüksel" userId="155b4a99-67e0-41cb-b87f-ed6cba389d7b" providerId="ADAL" clId="{DF9B1ADF-F5BC-47B2-A2CB-CA3168B09859}" dt="2023-03-21T06:44:19.640" v="23"/>
          <ac:spMkLst>
            <pc:docMk/>
            <pc:sldMk cId="0" sldId="266"/>
            <ac:spMk id="91" creationId="{1ECC86C9-2A8B-657C-5025-7BA7313E6065}"/>
          </ac:spMkLst>
        </pc:spChg>
        <pc:spChg chg="del">
          <ac:chgData name="Emre Yüksel" userId="155b4a99-67e0-41cb-b87f-ed6cba389d7b" providerId="ADAL" clId="{DF9B1ADF-F5BC-47B2-A2CB-CA3168B09859}" dt="2023-03-21T06:43:59.621" v="12" actId="478"/>
          <ac:spMkLst>
            <pc:docMk/>
            <pc:sldMk cId="0" sldId="266"/>
            <ac:spMk id="108" creationId="{B618DE9B-8185-467E-A60C-3B9F83E4AD22}"/>
          </ac:spMkLst>
        </pc:spChg>
        <pc:spChg chg="del">
          <ac:chgData name="Emre Yüksel" userId="155b4a99-67e0-41cb-b87f-ed6cba389d7b" providerId="ADAL" clId="{DF9B1ADF-F5BC-47B2-A2CB-CA3168B09859}" dt="2023-03-21T06:43:56.425" v="10" actId="478"/>
          <ac:spMkLst>
            <pc:docMk/>
            <pc:sldMk cId="0" sldId="266"/>
            <ac:spMk id="109" creationId="{0A271043-9912-4F04-A25E-51BC4706088C}"/>
          </ac:spMkLst>
        </pc:spChg>
        <pc:spChg chg="del">
          <ac:chgData name="Emre Yüksel" userId="155b4a99-67e0-41cb-b87f-ed6cba389d7b" providerId="ADAL" clId="{DF9B1ADF-F5BC-47B2-A2CB-CA3168B09859}" dt="2023-03-21T06:44:00.316" v="13" actId="478"/>
          <ac:spMkLst>
            <pc:docMk/>
            <pc:sldMk cId="0" sldId="266"/>
            <ac:spMk id="126" creationId="{00000000-0000-0000-0000-000000000000}"/>
          </ac:spMkLst>
        </pc:spChg>
        <pc:spChg chg="del">
          <ac:chgData name="Emre Yüksel" userId="155b4a99-67e0-41cb-b87f-ed6cba389d7b" providerId="ADAL" clId="{DF9B1ADF-F5BC-47B2-A2CB-CA3168B09859}" dt="2023-03-21T06:43:56.425" v="10" actId="478"/>
          <ac:spMkLst>
            <pc:docMk/>
            <pc:sldMk cId="0" sldId="266"/>
            <ac:spMk id="127" creationId="{00000000-0000-0000-0000-000000000000}"/>
          </ac:spMkLst>
        </pc:spChg>
        <pc:spChg chg="del">
          <ac:chgData name="Emre Yüksel" userId="155b4a99-67e0-41cb-b87f-ed6cba389d7b" providerId="ADAL" clId="{DF9B1ADF-F5BC-47B2-A2CB-CA3168B09859}" dt="2023-03-21T06:44:02.681" v="16" actId="478"/>
          <ac:spMkLst>
            <pc:docMk/>
            <pc:sldMk cId="0" sldId="266"/>
            <ac:spMk id="128" creationId="{00000000-0000-0000-0000-000000000000}"/>
          </ac:spMkLst>
        </pc:spChg>
        <pc:spChg chg="del">
          <ac:chgData name="Emre Yüksel" userId="155b4a99-67e0-41cb-b87f-ed6cba389d7b" providerId="ADAL" clId="{DF9B1ADF-F5BC-47B2-A2CB-CA3168B09859}" dt="2023-03-21T06:43:56.425" v="10" actId="478"/>
          <ac:spMkLst>
            <pc:docMk/>
            <pc:sldMk cId="0" sldId="266"/>
            <ac:spMk id="129" creationId="{00000000-0000-0000-0000-000000000000}"/>
          </ac:spMkLst>
        </pc:spChg>
        <pc:spChg chg="del">
          <ac:chgData name="Emre Yüksel" userId="155b4a99-67e0-41cb-b87f-ed6cba389d7b" providerId="ADAL" clId="{DF9B1ADF-F5BC-47B2-A2CB-CA3168B09859}" dt="2023-03-21T06:43:56.425" v="10" actId="478"/>
          <ac:spMkLst>
            <pc:docMk/>
            <pc:sldMk cId="0" sldId="266"/>
            <ac:spMk id="130" creationId="{00000000-0000-0000-0000-000000000000}"/>
          </ac:spMkLst>
        </pc:spChg>
        <pc:spChg chg="del">
          <ac:chgData name="Emre Yüksel" userId="155b4a99-67e0-41cb-b87f-ed6cba389d7b" providerId="ADAL" clId="{DF9B1ADF-F5BC-47B2-A2CB-CA3168B09859}" dt="2023-03-21T06:44:03.669" v="18" actId="478"/>
          <ac:spMkLst>
            <pc:docMk/>
            <pc:sldMk cId="0" sldId="266"/>
            <ac:spMk id="131" creationId="{00000000-0000-0000-0000-000000000000}"/>
          </ac:spMkLst>
        </pc:spChg>
        <pc:spChg chg="del">
          <ac:chgData name="Emre Yüksel" userId="155b4a99-67e0-41cb-b87f-ed6cba389d7b" providerId="ADAL" clId="{DF9B1ADF-F5BC-47B2-A2CB-CA3168B09859}" dt="2023-03-21T06:43:59.621" v="12" actId="478"/>
          <ac:spMkLst>
            <pc:docMk/>
            <pc:sldMk cId="0" sldId="266"/>
            <ac:spMk id="185" creationId="{DEC16037-7D5A-47DD-8817-C1407FB90636}"/>
          </ac:spMkLst>
        </pc:spChg>
        <pc:spChg chg="del">
          <ac:chgData name="Emre Yüksel" userId="155b4a99-67e0-41cb-b87f-ed6cba389d7b" providerId="ADAL" clId="{DF9B1ADF-F5BC-47B2-A2CB-CA3168B09859}" dt="2023-03-21T06:43:57.975" v="11" actId="478"/>
          <ac:spMkLst>
            <pc:docMk/>
            <pc:sldMk cId="0" sldId="266"/>
            <ac:spMk id="186" creationId="{BE1CEF35-DE70-4487-8149-2298DABB852E}"/>
          </ac:spMkLst>
        </pc:spChg>
        <pc:spChg chg="del">
          <ac:chgData name="Emre Yüksel" userId="155b4a99-67e0-41cb-b87f-ed6cba389d7b" providerId="ADAL" clId="{DF9B1ADF-F5BC-47B2-A2CB-CA3168B09859}" dt="2023-03-21T06:43:56.425" v="10" actId="478"/>
          <ac:spMkLst>
            <pc:docMk/>
            <pc:sldMk cId="0" sldId="266"/>
            <ac:spMk id="187" creationId="{0D240892-50F2-4AA6-99CD-5B72F98BE046}"/>
          </ac:spMkLst>
        </pc:spChg>
        <pc:spChg chg="del">
          <ac:chgData name="Emre Yüksel" userId="155b4a99-67e0-41cb-b87f-ed6cba389d7b" providerId="ADAL" clId="{DF9B1ADF-F5BC-47B2-A2CB-CA3168B09859}" dt="2023-03-21T06:43:56.425" v="10" actId="478"/>
          <ac:spMkLst>
            <pc:docMk/>
            <pc:sldMk cId="0" sldId="266"/>
            <ac:spMk id="188" creationId="{E427B262-BEA1-420A-BCF8-09C9D4924AB5}"/>
          </ac:spMkLst>
        </pc:spChg>
        <pc:spChg chg="del">
          <ac:chgData name="Emre Yüksel" userId="155b4a99-67e0-41cb-b87f-ed6cba389d7b" providerId="ADAL" clId="{DF9B1ADF-F5BC-47B2-A2CB-CA3168B09859}" dt="2023-03-21T06:43:57.975" v="11" actId="478"/>
          <ac:spMkLst>
            <pc:docMk/>
            <pc:sldMk cId="0" sldId="266"/>
            <ac:spMk id="189" creationId="{8273E4F7-E25C-448B-99C4-3145A9D5E67F}"/>
          </ac:spMkLst>
        </pc:spChg>
        <pc:spChg chg="del">
          <ac:chgData name="Emre Yüksel" userId="155b4a99-67e0-41cb-b87f-ed6cba389d7b" providerId="ADAL" clId="{DF9B1ADF-F5BC-47B2-A2CB-CA3168B09859}" dt="2023-03-21T06:43:57.975" v="11" actId="478"/>
          <ac:spMkLst>
            <pc:docMk/>
            <pc:sldMk cId="0" sldId="266"/>
            <ac:spMk id="190" creationId="{F38A7893-12BB-44E2-9F00-0638476A0E04}"/>
          </ac:spMkLst>
        </pc:spChg>
        <pc:spChg chg="del">
          <ac:chgData name="Emre Yüksel" userId="155b4a99-67e0-41cb-b87f-ed6cba389d7b" providerId="ADAL" clId="{DF9B1ADF-F5BC-47B2-A2CB-CA3168B09859}" dt="2023-03-21T06:43:56.425" v="10" actId="478"/>
          <ac:spMkLst>
            <pc:docMk/>
            <pc:sldMk cId="0" sldId="266"/>
            <ac:spMk id="191" creationId="{6F87AC86-CC62-4B42-A7EE-B90005D62B73}"/>
          </ac:spMkLst>
        </pc:spChg>
        <pc:spChg chg="del">
          <ac:chgData name="Emre Yüksel" userId="155b4a99-67e0-41cb-b87f-ed6cba389d7b" providerId="ADAL" clId="{DF9B1ADF-F5BC-47B2-A2CB-CA3168B09859}" dt="2023-03-21T06:43:56.425" v="10" actId="478"/>
          <ac:spMkLst>
            <pc:docMk/>
            <pc:sldMk cId="0" sldId="266"/>
            <ac:spMk id="192" creationId="{76116DD2-A93F-4940-B514-F1C7C8F57B44}"/>
          </ac:spMkLst>
        </pc:spChg>
        <pc:spChg chg="del">
          <ac:chgData name="Emre Yüksel" userId="155b4a99-67e0-41cb-b87f-ed6cba389d7b" providerId="ADAL" clId="{DF9B1ADF-F5BC-47B2-A2CB-CA3168B09859}" dt="2023-03-21T06:43:56.425" v="10" actId="478"/>
          <ac:spMkLst>
            <pc:docMk/>
            <pc:sldMk cId="0" sldId="266"/>
            <ac:spMk id="193" creationId="{300EEB9B-A1BC-410B-80FD-A8D272D1DA71}"/>
          </ac:spMkLst>
        </pc:spChg>
        <pc:spChg chg="del">
          <ac:chgData name="Emre Yüksel" userId="155b4a99-67e0-41cb-b87f-ed6cba389d7b" providerId="ADAL" clId="{DF9B1ADF-F5BC-47B2-A2CB-CA3168B09859}" dt="2023-03-21T06:43:56.425" v="10" actId="478"/>
          <ac:spMkLst>
            <pc:docMk/>
            <pc:sldMk cId="0" sldId="266"/>
            <ac:spMk id="194" creationId="{B40E91E9-4336-4981-BD21-6390D15EF2EC}"/>
          </ac:spMkLst>
        </pc:spChg>
        <pc:spChg chg="del">
          <ac:chgData name="Emre Yüksel" userId="155b4a99-67e0-41cb-b87f-ed6cba389d7b" providerId="ADAL" clId="{DF9B1ADF-F5BC-47B2-A2CB-CA3168B09859}" dt="2023-03-21T06:43:57.975" v="11" actId="478"/>
          <ac:spMkLst>
            <pc:docMk/>
            <pc:sldMk cId="0" sldId="266"/>
            <ac:spMk id="195" creationId="{0BEF3D2F-651E-48D4-9535-EAF1537A2783}"/>
          </ac:spMkLst>
        </pc:spChg>
        <pc:spChg chg="del">
          <ac:chgData name="Emre Yüksel" userId="155b4a99-67e0-41cb-b87f-ed6cba389d7b" providerId="ADAL" clId="{DF9B1ADF-F5BC-47B2-A2CB-CA3168B09859}" dt="2023-03-21T06:43:57.975" v="11" actId="478"/>
          <ac:spMkLst>
            <pc:docMk/>
            <pc:sldMk cId="0" sldId="266"/>
            <ac:spMk id="196" creationId="{55D1A4EB-91D8-4648-8B5D-A7A6C0CCA5E0}"/>
          </ac:spMkLst>
        </pc:spChg>
        <pc:spChg chg="del">
          <ac:chgData name="Emre Yüksel" userId="155b4a99-67e0-41cb-b87f-ed6cba389d7b" providerId="ADAL" clId="{DF9B1ADF-F5BC-47B2-A2CB-CA3168B09859}" dt="2023-03-21T06:43:57.975" v="11" actId="478"/>
          <ac:spMkLst>
            <pc:docMk/>
            <pc:sldMk cId="0" sldId="266"/>
            <ac:spMk id="198" creationId="{4E93753F-3613-4F23-979F-83C53EF9E3CA}"/>
          </ac:spMkLst>
        </pc:spChg>
        <pc:spChg chg="del">
          <ac:chgData name="Emre Yüksel" userId="155b4a99-67e0-41cb-b87f-ed6cba389d7b" providerId="ADAL" clId="{DF9B1ADF-F5BC-47B2-A2CB-CA3168B09859}" dt="2023-03-21T06:43:57.975" v="11" actId="478"/>
          <ac:spMkLst>
            <pc:docMk/>
            <pc:sldMk cId="0" sldId="266"/>
            <ac:spMk id="199" creationId="{414EA582-7803-429B-93A0-C5AAB48F6857}"/>
          </ac:spMkLst>
        </pc:spChg>
        <pc:spChg chg="del">
          <ac:chgData name="Emre Yüksel" userId="155b4a99-67e0-41cb-b87f-ed6cba389d7b" providerId="ADAL" clId="{DF9B1ADF-F5BC-47B2-A2CB-CA3168B09859}" dt="2023-03-21T06:43:56.425" v="10" actId="478"/>
          <ac:spMkLst>
            <pc:docMk/>
            <pc:sldMk cId="0" sldId="266"/>
            <ac:spMk id="200" creationId="{0759A9CC-4E30-4915-98B1-E7222EB841D3}"/>
          </ac:spMkLst>
        </pc:spChg>
        <pc:spChg chg="del">
          <ac:chgData name="Emre Yüksel" userId="155b4a99-67e0-41cb-b87f-ed6cba389d7b" providerId="ADAL" clId="{DF9B1ADF-F5BC-47B2-A2CB-CA3168B09859}" dt="2023-03-21T06:43:56.425" v="10" actId="478"/>
          <ac:spMkLst>
            <pc:docMk/>
            <pc:sldMk cId="0" sldId="266"/>
            <ac:spMk id="201" creationId="{F5B50DDF-49B3-4316-89E2-346FE16CD0F7}"/>
          </ac:spMkLst>
        </pc:spChg>
        <pc:spChg chg="del">
          <ac:chgData name="Emre Yüksel" userId="155b4a99-67e0-41cb-b87f-ed6cba389d7b" providerId="ADAL" clId="{DF9B1ADF-F5BC-47B2-A2CB-CA3168B09859}" dt="2023-03-21T06:43:59.621" v="12" actId="478"/>
          <ac:spMkLst>
            <pc:docMk/>
            <pc:sldMk cId="0" sldId="266"/>
            <ac:spMk id="202" creationId="{2D8A86BF-1607-4A03-B81B-01360DD83825}"/>
          </ac:spMkLst>
        </pc:spChg>
        <pc:spChg chg="del">
          <ac:chgData name="Emre Yüksel" userId="155b4a99-67e0-41cb-b87f-ed6cba389d7b" providerId="ADAL" clId="{DF9B1ADF-F5BC-47B2-A2CB-CA3168B09859}" dt="2023-03-21T06:43:57.975" v="11" actId="478"/>
          <ac:spMkLst>
            <pc:docMk/>
            <pc:sldMk cId="0" sldId="266"/>
            <ac:spMk id="203" creationId="{7A2F7CE8-A02C-498E-95E0-2ACA50CEF067}"/>
          </ac:spMkLst>
        </pc:spChg>
        <pc:spChg chg="del">
          <ac:chgData name="Emre Yüksel" userId="155b4a99-67e0-41cb-b87f-ed6cba389d7b" providerId="ADAL" clId="{DF9B1ADF-F5BC-47B2-A2CB-CA3168B09859}" dt="2023-03-21T06:43:56.425" v="10" actId="478"/>
          <ac:spMkLst>
            <pc:docMk/>
            <pc:sldMk cId="0" sldId="266"/>
            <ac:spMk id="204" creationId="{45EEC149-A231-4DB5-9978-38A3EC45D3C5}"/>
          </ac:spMkLst>
        </pc:spChg>
        <pc:spChg chg="del">
          <ac:chgData name="Emre Yüksel" userId="155b4a99-67e0-41cb-b87f-ed6cba389d7b" providerId="ADAL" clId="{DF9B1ADF-F5BC-47B2-A2CB-CA3168B09859}" dt="2023-03-21T06:43:56.425" v="10" actId="478"/>
          <ac:spMkLst>
            <pc:docMk/>
            <pc:sldMk cId="0" sldId="266"/>
            <ac:spMk id="205" creationId="{A5051BE9-86E2-403E-88D7-83E159D1F714}"/>
          </ac:spMkLst>
        </pc:spChg>
        <pc:spChg chg="del">
          <ac:chgData name="Emre Yüksel" userId="155b4a99-67e0-41cb-b87f-ed6cba389d7b" providerId="ADAL" clId="{DF9B1ADF-F5BC-47B2-A2CB-CA3168B09859}" dt="2023-03-21T06:43:59.621" v="12" actId="478"/>
          <ac:spMkLst>
            <pc:docMk/>
            <pc:sldMk cId="0" sldId="266"/>
            <ac:spMk id="206" creationId="{54D111FB-7CE0-43C8-BB35-E7EC10ADAF11}"/>
          </ac:spMkLst>
        </pc:spChg>
        <pc:spChg chg="del">
          <ac:chgData name="Emre Yüksel" userId="155b4a99-67e0-41cb-b87f-ed6cba389d7b" providerId="ADAL" clId="{DF9B1ADF-F5BC-47B2-A2CB-CA3168B09859}" dt="2023-03-21T06:43:57.975" v="11" actId="478"/>
          <ac:spMkLst>
            <pc:docMk/>
            <pc:sldMk cId="0" sldId="266"/>
            <ac:spMk id="207" creationId="{373FF64E-CC27-483B-952F-DE5277434601}"/>
          </ac:spMkLst>
        </pc:spChg>
        <pc:spChg chg="del">
          <ac:chgData name="Emre Yüksel" userId="155b4a99-67e0-41cb-b87f-ed6cba389d7b" providerId="ADAL" clId="{DF9B1ADF-F5BC-47B2-A2CB-CA3168B09859}" dt="2023-03-21T06:43:56.425" v="10" actId="478"/>
          <ac:spMkLst>
            <pc:docMk/>
            <pc:sldMk cId="0" sldId="266"/>
            <ac:spMk id="208" creationId="{FFD416DA-2B50-41B2-BEFE-F7C1653CD3B3}"/>
          </ac:spMkLst>
        </pc:spChg>
        <pc:spChg chg="del">
          <ac:chgData name="Emre Yüksel" userId="155b4a99-67e0-41cb-b87f-ed6cba389d7b" providerId="ADAL" clId="{DF9B1ADF-F5BC-47B2-A2CB-CA3168B09859}" dt="2023-03-21T06:43:56.425" v="10" actId="478"/>
          <ac:spMkLst>
            <pc:docMk/>
            <pc:sldMk cId="0" sldId="266"/>
            <ac:spMk id="209" creationId="{112ACB10-9312-4FEF-881A-44EC0E3C9079}"/>
          </ac:spMkLst>
        </pc:spChg>
        <pc:spChg chg="del">
          <ac:chgData name="Emre Yüksel" userId="155b4a99-67e0-41cb-b87f-ed6cba389d7b" providerId="ADAL" clId="{DF9B1ADF-F5BC-47B2-A2CB-CA3168B09859}" dt="2023-03-21T06:43:56.425" v="10" actId="478"/>
          <ac:spMkLst>
            <pc:docMk/>
            <pc:sldMk cId="0" sldId="266"/>
            <ac:spMk id="210" creationId="{393546FE-A320-4955-92CB-398A959C6EA9}"/>
          </ac:spMkLst>
        </pc:spChg>
        <pc:spChg chg="del">
          <ac:chgData name="Emre Yüksel" userId="155b4a99-67e0-41cb-b87f-ed6cba389d7b" providerId="ADAL" clId="{DF9B1ADF-F5BC-47B2-A2CB-CA3168B09859}" dt="2023-03-21T06:43:56.425" v="10" actId="478"/>
          <ac:spMkLst>
            <pc:docMk/>
            <pc:sldMk cId="0" sldId="266"/>
            <ac:spMk id="211" creationId="{DE49A097-BF31-4340-8E79-411B6015C87F}"/>
          </ac:spMkLst>
        </pc:spChg>
        <pc:spChg chg="del">
          <ac:chgData name="Emre Yüksel" userId="155b4a99-67e0-41cb-b87f-ed6cba389d7b" providerId="ADAL" clId="{DF9B1ADF-F5BC-47B2-A2CB-CA3168B09859}" dt="2023-03-21T06:43:56.425" v="10" actId="478"/>
          <ac:spMkLst>
            <pc:docMk/>
            <pc:sldMk cId="0" sldId="266"/>
            <ac:spMk id="212" creationId="{3D2DB3AA-5032-4C6B-94E5-227CB2758051}"/>
          </ac:spMkLst>
        </pc:spChg>
        <pc:spChg chg="del">
          <ac:chgData name="Emre Yüksel" userId="155b4a99-67e0-41cb-b87f-ed6cba389d7b" providerId="ADAL" clId="{DF9B1ADF-F5BC-47B2-A2CB-CA3168B09859}" dt="2023-03-21T06:43:56.425" v="10" actId="478"/>
          <ac:spMkLst>
            <pc:docMk/>
            <pc:sldMk cId="0" sldId="266"/>
            <ac:spMk id="213" creationId="{52078A1D-2AF3-4676-938D-E1F179EB6097}"/>
          </ac:spMkLst>
        </pc:spChg>
        <pc:spChg chg="del">
          <ac:chgData name="Emre Yüksel" userId="155b4a99-67e0-41cb-b87f-ed6cba389d7b" providerId="ADAL" clId="{DF9B1ADF-F5BC-47B2-A2CB-CA3168B09859}" dt="2023-03-21T06:43:56.425" v="10" actId="478"/>
          <ac:spMkLst>
            <pc:docMk/>
            <pc:sldMk cId="0" sldId="266"/>
            <ac:spMk id="214" creationId="{D84D958C-747D-4951-BFA1-046E13FAA856}"/>
          </ac:spMkLst>
        </pc:spChg>
        <pc:spChg chg="del">
          <ac:chgData name="Emre Yüksel" userId="155b4a99-67e0-41cb-b87f-ed6cba389d7b" providerId="ADAL" clId="{DF9B1ADF-F5BC-47B2-A2CB-CA3168B09859}" dt="2023-03-21T06:43:56.425" v="10" actId="478"/>
          <ac:spMkLst>
            <pc:docMk/>
            <pc:sldMk cId="0" sldId="266"/>
            <ac:spMk id="215" creationId="{0CED0769-607D-4E0D-ABE6-CC5FA3B07862}"/>
          </ac:spMkLst>
        </pc:spChg>
        <pc:spChg chg="del">
          <ac:chgData name="Emre Yüksel" userId="155b4a99-67e0-41cb-b87f-ed6cba389d7b" providerId="ADAL" clId="{DF9B1ADF-F5BC-47B2-A2CB-CA3168B09859}" dt="2023-03-21T06:43:56.425" v="10" actId="478"/>
          <ac:spMkLst>
            <pc:docMk/>
            <pc:sldMk cId="0" sldId="266"/>
            <ac:spMk id="216" creationId="{625902C1-6661-49B0-9578-93F6F6EDD646}"/>
          </ac:spMkLst>
        </pc:spChg>
        <pc:spChg chg="del">
          <ac:chgData name="Emre Yüksel" userId="155b4a99-67e0-41cb-b87f-ed6cba389d7b" providerId="ADAL" clId="{DF9B1ADF-F5BC-47B2-A2CB-CA3168B09859}" dt="2023-03-21T06:43:56.425" v="10" actId="478"/>
          <ac:spMkLst>
            <pc:docMk/>
            <pc:sldMk cId="0" sldId="266"/>
            <ac:spMk id="217" creationId="{CB2F04B9-4A42-42DB-A52A-3FE48DE4A7D6}"/>
          </ac:spMkLst>
        </pc:spChg>
        <pc:spChg chg="del">
          <ac:chgData name="Emre Yüksel" userId="155b4a99-67e0-41cb-b87f-ed6cba389d7b" providerId="ADAL" clId="{DF9B1ADF-F5BC-47B2-A2CB-CA3168B09859}" dt="2023-03-21T06:43:56.425" v="10" actId="478"/>
          <ac:spMkLst>
            <pc:docMk/>
            <pc:sldMk cId="0" sldId="266"/>
            <ac:spMk id="218" creationId="{AD7F16E1-4783-415D-92DC-F8CB4456CCD3}"/>
          </ac:spMkLst>
        </pc:spChg>
        <pc:spChg chg="del">
          <ac:chgData name="Emre Yüksel" userId="155b4a99-67e0-41cb-b87f-ed6cba389d7b" providerId="ADAL" clId="{DF9B1ADF-F5BC-47B2-A2CB-CA3168B09859}" dt="2023-03-21T06:43:56.425" v="10" actId="478"/>
          <ac:spMkLst>
            <pc:docMk/>
            <pc:sldMk cId="0" sldId="266"/>
            <ac:spMk id="219" creationId="{48AB7AD2-72C3-47DD-B0A1-556585F1878A}"/>
          </ac:spMkLst>
        </pc:spChg>
        <pc:spChg chg="del">
          <ac:chgData name="Emre Yüksel" userId="155b4a99-67e0-41cb-b87f-ed6cba389d7b" providerId="ADAL" clId="{DF9B1ADF-F5BC-47B2-A2CB-CA3168B09859}" dt="2023-03-21T06:43:56.425" v="10" actId="478"/>
          <ac:spMkLst>
            <pc:docMk/>
            <pc:sldMk cId="0" sldId="266"/>
            <ac:spMk id="220" creationId="{471A9BC0-5657-4592-B864-886C093088BC}"/>
          </ac:spMkLst>
        </pc:spChg>
        <pc:spChg chg="del">
          <ac:chgData name="Emre Yüksel" userId="155b4a99-67e0-41cb-b87f-ed6cba389d7b" providerId="ADAL" clId="{DF9B1ADF-F5BC-47B2-A2CB-CA3168B09859}" dt="2023-03-21T06:43:56.425" v="10" actId="478"/>
          <ac:spMkLst>
            <pc:docMk/>
            <pc:sldMk cId="0" sldId="266"/>
            <ac:spMk id="221" creationId="{7003C753-8D46-4D7C-A398-201F2E22CF77}"/>
          </ac:spMkLst>
        </pc:spChg>
        <pc:spChg chg="del">
          <ac:chgData name="Emre Yüksel" userId="155b4a99-67e0-41cb-b87f-ed6cba389d7b" providerId="ADAL" clId="{DF9B1ADF-F5BC-47B2-A2CB-CA3168B09859}" dt="2023-03-21T06:43:56.425" v="10" actId="478"/>
          <ac:spMkLst>
            <pc:docMk/>
            <pc:sldMk cId="0" sldId="266"/>
            <ac:spMk id="223" creationId="{A8B1A19A-7158-4962-A388-227A924053CC}"/>
          </ac:spMkLst>
        </pc:spChg>
        <pc:spChg chg="del">
          <ac:chgData name="Emre Yüksel" userId="155b4a99-67e0-41cb-b87f-ed6cba389d7b" providerId="ADAL" clId="{DF9B1ADF-F5BC-47B2-A2CB-CA3168B09859}" dt="2023-03-21T06:43:56.425" v="10" actId="478"/>
          <ac:spMkLst>
            <pc:docMk/>
            <pc:sldMk cId="0" sldId="266"/>
            <ac:spMk id="225" creationId="{8034E2E8-87E2-440B-820E-0C38D42699BE}"/>
          </ac:spMkLst>
        </pc:spChg>
        <pc:spChg chg="del">
          <ac:chgData name="Emre Yüksel" userId="155b4a99-67e0-41cb-b87f-ed6cba389d7b" providerId="ADAL" clId="{DF9B1ADF-F5BC-47B2-A2CB-CA3168B09859}" dt="2023-03-21T06:43:56.425" v="10" actId="478"/>
          <ac:spMkLst>
            <pc:docMk/>
            <pc:sldMk cId="0" sldId="266"/>
            <ac:spMk id="226" creationId="{7A62413B-BCDA-441F-B358-B97133D0C9AF}"/>
          </ac:spMkLst>
        </pc:spChg>
        <pc:spChg chg="del">
          <ac:chgData name="Emre Yüksel" userId="155b4a99-67e0-41cb-b87f-ed6cba389d7b" providerId="ADAL" clId="{DF9B1ADF-F5BC-47B2-A2CB-CA3168B09859}" dt="2023-03-21T06:43:56.425" v="10" actId="478"/>
          <ac:spMkLst>
            <pc:docMk/>
            <pc:sldMk cId="0" sldId="266"/>
            <ac:spMk id="227" creationId="{88594DAE-C831-4DFF-8A41-EEB6B2CCDCCC}"/>
          </ac:spMkLst>
        </pc:spChg>
        <pc:spChg chg="del">
          <ac:chgData name="Emre Yüksel" userId="155b4a99-67e0-41cb-b87f-ed6cba389d7b" providerId="ADAL" clId="{DF9B1ADF-F5BC-47B2-A2CB-CA3168B09859}" dt="2023-03-21T06:43:56.425" v="10" actId="478"/>
          <ac:spMkLst>
            <pc:docMk/>
            <pc:sldMk cId="0" sldId="266"/>
            <ac:spMk id="228" creationId="{0F925E82-88D9-4002-94EA-43525E954056}"/>
          </ac:spMkLst>
        </pc:spChg>
        <pc:spChg chg="del">
          <ac:chgData name="Emre Yüksel" userId="155b4a99-67e0-41cb-b87f-ed6cba389d7b" providerId="ADAL" clId="{DF9B1ADF-F5BC-47B2-A2CB-CA3168B09859}" dt="2023-03-21T06:43:56.425" v="10" actId="478"/>
          <ac:spMkLst>
            <pc:docMk/>
            <pc:sldMk cId="0" sldId="266"/>
            <ac:spMk id="229" creationId="{7B629B7F-B513-4BC4-82EC-7FC1E878136D}"/>
          </ac:spMkLst>
        </pc:spChg>
        <pc:spChg chg="del">
          <ac:chgData name="Emre Yüksel" userId="155b4a99-67e0-41cb-b87f-ed6cba389d7b" providerId="ADAL" clId="{DF9B1ADF-F5BC-47B2-A2CB-CA3168B09859}" dt="2023-03-21T06:43:56.425" v="10" actId="478"/>
          <ac:spMkLst>
            <pc:docMk/>
            <pc:sldMk cId="0" sldId="266"/>
            <ac:spMk id="230" creationId="{AC59231E-7D57-46B8-899A-46096034E204}"/>
          </ac:spMkLst>
        </pc:spChg>
        <pc:spChg chg="del">
          <ac:chgData name="Emre Yüksel" userId="155b4a99-67e0-41cb-b87f-ed6cba389d7b" providerId="ADAL" clId="{DF9B1ADF-F5BC-47B2-A2CB-CA3168B09859}" dt="2023-03-21T06:43:56.425" v="10" actId="478"/>
          <ac:spMkLst>
            <pc:docMk/>
            <pc:sldMk cId="0" sldId="266"/>
            <ac:spMk id="231" creationId="{C42D9730-843B-4CA8-8181-03784758759B}"/>
          </ac:spMkLst>
        </pc:spChg>
        <pc:spChg chg="del">
          <ac:chgData name="Emre Yüksel" userId="155b4a99-67e0-41cb-b87f-ed6cba389d7b" providerId="ADAL" clId="{DF9B1ADF-F5BC-47B2-A2CB-CA3168B09859}" dt="2023-03-21T06:44:05.334" v="19" actId="478"/>
          <ac:spMkLst>
            <pc:docMk/>
            <pc:sldMk cId="0" sldId="266"/>
            <ac:spMk id="232" creationId="{87D5CB1B-2FC9-4D13-A239-B37EA7D1BCE5}"/>
          </ac:spMkLst>
        </pc:spChg>
        <pc:spChg chg="del">
          <ac:chgData name="Emre Yüksel" userId="155b4a99-67e0-41cb-b87f-ed6cba389d7b" providerId="ADAL" clId="{DF9B1ADF-F5BC-47B2-A2CB-CA3168B09859}" dt="2023-03-21T06:44:05.334" v="19" actId="478"/>
          <ac:spMkLst>
            <pc:docMk/>
            <pc:sldMk cId="0" sldId="266"/>
            <ac:spMk id="233" creationId="{00799422-039A-4FD8-9790-30D1101B1F63}"/>
          </ac:spMkLst>
        </pc:spChg>
        <pc:spChg chg="del">
          <ac:chgData name="Emre Yüksel" userId="155b4a99-67e0-41cb-b87f-ed6cba389d7b" providerId="ADAL" clId="{DF9B1ADF-F5BC-47B2-A2CB-CA3168B09859}" dt="2023-03-21T06:44:05.334" v="19" actId="478"/>
          <ac:spMkLst>
            <pc:docMk/>
            <pc:sldMk cId="0" sldId="266"/>
            <ac:spMk id="234" creationId="{2D54DAC8-339C-4B8B-A682-2F03215446BE}"/>
          </ac:spMkLst>
        </pc:spChg>
        <pc:spChg chg="del">
          <ac:chgData name="Emre Yüksel" userId="155b4a99-67e0-41cb-b87f-ed6cba389d7b" providerId="ADAL" clId="{DF9B1ADF-F5BC-47B2-A2CB-CA3168B09859}" dt="2023-03-21T06:44:08.460" v="22" actId="478"/>
          <ac:spMkLst>
            <pc:docMk/>
            <pc:sldMk cId="0" sldId="266"/>
            <ac:spMk id="235" creationId="{AF76E61D-5357-4D6A-B7C2-C41C7801AB9B}"/>
          </ac:spMkLst>
        </pc:spChg>
        <pc:spChg chg="del">
          <ac:chgData name="Emre Yüksel" userId="155b4a99-67e0-41cb-b87f-ed6cba389d7b" providerId="ADAL" clId="{DF9B1ADF-F5BC-47B2-A2CB-CA3168B09859}" dt="2023-03-21T06:44:05.334" v="19" actId="478"/>
          <ac:spMkLst>
            <pc:docMk/>
            <pc:sldMk cId="0" sldId="266"/>
            <ac:spMk id="236" creationId="{15E0595C-61FB-407F-A3E5-B9A122E37EDD}"/>
          </ac:spMkLst>
        </pc:spChg>
        <pc:spChg chg="del">
          <ac:chgData name="Emre Yüksel" userId="155b4a99-67e0-41cb-b87f-ed6cba389d7b" providerId="ADAL" clId="{DF9B1ADF-F5BC-47B2-A2CB-CA3168B09859}" dt="2023-03-21T06:44:05.334" v="19" actId="478"/>
          <ac:spMkLst>
            <pc:docMk/>
            <pc:sldMk cId="0" sldId="266"/>
            <ac:spMk id="237" creationId="{3C2320A5-4579-4D06-841A-25E55F1794FA}"/>
          </ac:spMkLst>
        </pc:spChg>
        <pc:spChg chg="del">
          <ac:chgData name="Emre Yüksel" userId="155b4a99-67e0-41cb-b87f-ed6cba389d7b" providerId="ADAL" clId="{DF9B1ADF-F5BC-47B2-A2CB-CA3168B09859}" dt="2023-03-21T06:44:05.334" v="19" actId="478"/>
          <ac:spMkLst>
            <pc:docMk/>
            <pc:sldMk cId="0" sldId="266"/>
            <ac:spMk id="238" creationId="{E8900928-E6E0-450B-8197-691752D634D5}"/>
          </ac:spMkLst>
        </pc:spChg>
        <pc:spChg chg="del">
          <ac:chgData name="Emre Yüksel" userId="155b4a99-67e0-41cb-b87f-ed6cba389d7b" providerId="ADAL" clId="{DF9B1ADF-F5BC-47B2-A2CB-CA3168B09859}" dt="2023-03-21T06:44:07.990" v="21" actId="478"/>
          <ac:spMkLst>
            <pc:docMk/>
            <pc:sldMk cId="0" sldId="266"/>
            <ac:spMk id="239" creationId="{B59C6AF4-BE7D-45F9-A336-110D3064201D}"/>
          </ac:spMkLst>
        </pc:spChg>
        <pc:spChg chg="del">
          <ac:chgData name="Emre Yüksel" userId="155b4a99-67e0-41cb-b87f-ed6cba389d7b" providerId="ADAL" clId="{DF9B1ADF-F5BC-47B2-A2CB-CA3168B09859}" dt="2023-03-21T06:44:05.334" v="19" actId="478"/>
          <ac:spMkLst>
            <pc:docMk/>
            <pc:sldMk cId="0" sldId="266"/>
            <ac:spMk id="240" creationId="{CD24EE23-2D12-4723-9B44-DF1A34829BE1}"/>
          </ac:spMkLst>
        </pc:spChg>
        <pc:spChg chg="del">
          <ac:chgData name="Emre Yüksel" userId="155b4a99-67e0-41cb-b87f-ed6cba389d7b" providerId="ADAL" clId="{DF9B1ADF-F5BC-47B2-A2CB-CA3168B09859}" dt="2023-03-21T06:44:05.334" v="19" actId="478"/>
          <ac:spMkLst>
            <pc:docMk/>
            <pc:sldMk cId="0" sldId="266"/>
            <ac:spMk id="241" creationId="{1A3DDE00-4EA2-4D56-9D27-0A559A3C914A}"/>
          </ac:spMkLst>
        </pc:spChg>
        <pc:spChg chg="del">
          <ac:chgData name="Emre Yüksel" userId="155b4a99-67e0-41cb-b87f-ed6cba389d7b" providerId="ADAL" clId="{DF9B1ADF-F5BC-47B2-A2CB-CA3168B09859}" dt="2023-03-21T06:44:05.334" v="19" actId="478"/>
          <ac:spMkLst>
            <pc:docMk/>
            <pc:sldMk cId="0" sldId="266"/>
            <ac:spMk id="242" creationId="{8257E399-1DF5-4899-A6B6-12BC4C9DF311}"/>
          </ac:spMkLst>
        </pc:spChg>
        <pc:spChg chg="del">
          <ac:chgData name="Emre Yüksel" userId="155b4a99-67e0-41cb-b87f-ed6cba389d7b" providerId="ADAL" clId="{DF9B1ADF-F5BC-47B2-A2CB-CA3168B09859}" dt="2023-03-21T06:44:07.585" v="20" actId="478"/>
          <ac:spMkLst>
            <pc:docMk/>
            <pc:sldMk cId="0" sldId="266"/>
            <ac:spMk id="244" creationId="{C48D4740-9CE6-42C2-B048-A5BB68A8FE33}"/>
          </ac:spMkLst>
        </pc:spChg>
        <pc:spChg chg="del">
          <ac:chgData name="Emre Yüksel" userId="155b4a99-67e0-41cb-b87f-ed6cba389d7b" providerId="ADAL" clId="{DF9B1ADF-F5BC-47B2-A2CB-CA3168B09859}" dt="2023-03-21T06:43:54.514" v="9" actId="478"/>
          <ac:spMkLst>
            <pc:docMk/>
            <pc:sldMk cId="0" sldId="266"/>
            <ac:spMk id="246" creationId="{48B76D62-3BE9-465E-9318-DE47407E264D}"/>
          </ac:spMkLst>
        </pc:spChg>
        <pc:spChg chg="del">
          <ac:chgData name="Emre Yüksel" userId="155b4a99-67e0-41cb-b87f-ed6cba389d7b" providerId="ADAL" clId="{DF9B1ADF-F5BC-47B2-A2CB-CA3168B09859}" dt="2023-03-21T06:43:53.472" v="8" actId="478"/>
          <ac:spMkLst>
            <pc:docMk/>
            <pc:sldMk cId="0" sldId="266"/>
            <ac:spMk id="247" creationId="{2BD9F2C6-EC6D-4F15-84EA-0D5BA93F13AD}"/>
          </ac:spMkLst>
        </pc:spChg>
        <pc:spChg chg="del">
          <ac:chgData name="Emre Yüksel" userId="155b4a99-67e0-41cb-b87f-ed6cba389d7b" providerId="ADAL" clId="{DF9B1ADF-F5BC-47B2-A2CB-CA3168B09859}" dt="2023-03-21T06:43:48.752" v="5" actId="478"/>
          <ac:spMkLst>
            <pc:docMk/>
            <pc:sldMk cId="0" sldId="266"/>
            <ac:spMk id="248" creationId="{4A71633E-FB8D-4585-8031-CF92A5349781}"/>
          </ac:spMkLst>
        </pc:spChg>
        <pc:spChg chg="del">
          <ac:chgData name="Emre Yüksel" userId="155b4a99-67e0-41cb-b87f-ed6cba389d7b" providerId="ADAL" clId="{DF9B1ADF-F5BC-47B2-A2CB-CA3168B09859}" dt="2023-03-21T06:43:49.135" v="6" actId="478"/>
          <ac:spMkLst>
            <pc:docMk/>
            <pc:sldMk cId="0" sldId="266"/>
            <ac:spMk id="249" creationId="{28E0D9A5-735F-416F-B195-D964816E21EF}"/>
          </ac:spMkLst>
        </pc:spChg>
        <pc:spChg chg="del">
          <ac:chgData name="Emre Yüksel" userId="155b4a99-67e0-41cb-b87f-ed6cba389d7b" providerId="ADAL" clId="{DF9B1ADF-F5BC-47B2-A2CB-CA3168B09859}" dt="2023-03-21T06:43:45.038" v="0" actId="478"/>
          <ac:spMkLst>
            <pc:docMk/>
            <pc:sldMk cId="0" sldId="266"/>
            <ac:spMk id="250" creationId="{D751838A-7A80-4C31-833C-3FF41D840854}"/>
          </ac:spMkLst>
        </pc:spChg>
        <pc:spChg chg="del">
          <ac:chgData name="Emre Yüksel" userId="155b4a99-67e0-41cb-b87f-ed6cba389d7b" providerId="ADAL" clId="{DF9B1ADF-F5BC-47B2-A2CB-CA3168B09859}" dt="2023-03-21T06:43:46.704" v="1" actId="478"/>
          <ac:spMkLst>
            <pc:docMk/>
            <pc:sldMk cId="0" sldId="266"/>
            <ac:spMk id="251" creationId="{1FD763D3-7C88-4087-AD79-E25D59DEDD45}"/>
          </ac:spMkLst>
        </pc:spChg>
        <pc:spChg chg="del">
          <ac:chgData name="Emre Yüksel" userId="155b4a99-67e0-41cb-b87f-ed6cba389d7b" providerId="ADAL" clId="{DF9B1ADF-F5BC-47B2-A2CB-CA3168B09859}" dt="2023-03-21T06:43:47.222" v="2" actId="478"/>
          <ac:spMkLst>
            <pc:docMk/>
            <pc:sldMk cId="0" sldId="266"/>
            <ac:spMk id="252" creationId="{000C9CD5-351D-4AF2-A20B-2F8A1CD25795}"/>
          </ac:spMkLst>
        </pc:spChg>
        <pc:spChg chg="del">
          <ac:chgData name="Emre Yüksel" userId="155b4a99-67e0-41cb-b87f-ed6cba389d7b" providerId="ADAL" clId="{DF9B1ADF-F5BC-47B2-A2CB-CA3168B09859}" dt="2023-03-21T06:43:47.610" v="3" actId="478"/>
          <ac:spMkLst>
            <pc:docMk/>
            <pc:sldMk cId="0" sldId="266"/>
            <ac:spMk id="253" creationId="{FA0E95B5-B928-4320-8BC4-9D3FC07B7E58}"/>
          </ac:spMkLst>
        </pc:spChg>
        <pc:spChg chg="del">
          <ac:chgData name="Emre Yüksel" userId="155b4a99-67e0-41cb-b87f-ed6cba389d7b" providerId="ADAL" clId="{DF9B1ADF-F5BC-47B2-A2CB-CA3168B09859}" dt="2023-03-21T06:43:48.077" v="4" actId="478"/>
          <ac:spMkLst>
            <pc:docMk/>
            <pc:sldMk cId="0" sldId="266"/>
            <ac:spMk id="254" creationId="{B964F8D5-45FE-418A-A709-5E83C9620E53}"/>
          </ac:spMkLst>
        </pc:spChg>
        <pc:picChg chg="del">
          <ac:chgData name="Emre Yüksel" userId="155b4a99-67e0-41cb-b87f-ed6cba389d7b" providerId="ADAL" clId="{DF9B1ADF-F5BC-47B2-A2CB-CA3168B09859}" dt="2023-03-21T06:44:00.970" v="14" actId="478"/>
          <ac:picMkLst>
            <pc:docMk/>
            <pc:sldMk cId="0" sldId="266"/>
            <ac:picMk id="4" creationId="{9BD60264-9B70-438D-8454-C20D2C435AB2}"/>
          </ac:picMkLst>
        </pc:picChg>
        <pc:picChg chg="del">
          <ac:chgData name="Emre Yüksel" userId="155b4a99-67e0-41cb-b87f-ed6cba389d7b" providerId="ADAL" clId="{DF9B1ADF-F5BC-47B2-A2CB-CA3168B09859}" dt="2023-03-21T06:43:57.975" v="11" actId="478"/>
          <ac:picMkLst>
            <pc:docMk/>
            <pc:sldMk cId="0" sldId="266"/>
            <ac:picMk id="15" creationId="{11FE8990-E298-4ED0-8473-A0444F241476}"/>
          </ac:picMkLst>
        </pc:picChg>
        <pc:picChg chg="del">
          <ac:chgData name="Emre Yüksel" userId="155b4a99-67e0-41cb-b87f-ed6cba389d7b" providerId="ADAL" clId="{DF9B1ADF-F5BC-47B2-A2CB-CA3168B09859}" dt="2023-03-21T06:43:56.425" v="10" actId="478"/>
          <ac:picMkLst>
            <pc:docMk/>
            <pc:sldMk cId="0" sldId="266"/>
            <ac:picMk id="17" creationId="{B31DE8F5-D907-4D59-9709-E427900CCE9F}"/>
          </ac:picMkLst>
        </pc:picChg>
        <pc:picChg chg="del">
          <ac:chgData name="Emre Yüksel" userId="155b4a99-67e0-41cb-b87f-ed6cba389d7b" providerId="ADAL" clId="{DF9B1ADF-F5BC-47B2-A2CB-CA3168B09859}" dt="2023-03-21T06:43:56.425" v="10" actId="478"/>
          <ac:picMkLst>
            <pc:docMk/>
            <pc:sldMk cId="0" sldId="266"/>
            <ac:picMk id="19" creationId="{3A16CB96-3D9D-4D69-AD0F-C75203E25545}"/>
          </ac:picMkLst>
        </pc:picChg>
        <pc:picChg chg="del">
          <ac:chgData name="Emre Yüksel" userId="155b4a99-67e0-41cb-b87f-ed6cba389d7b" providerId="ADAL" clId="{DF9B1ADF-F5BC-47B2-A2CB-CA3168B09859}" dt="2023-03-21T06:43:56.425" v="10" actId="478"/>
          <ac:picMkLst>
            <pc:docMk/>
            <pc:sldMk cId="0" sldId="266"/>
            <ac:picMk id="23" creationId="{2E7B1983-32B2-4D5C-82E1-E94AD378D5EA}"/>
          </ac:picMkLst>
        </pc:picChg>
        <pc:picChg chg="add mod">
          <ac:chgData name="Emre Yüksel" userId="155b4a99-67e0-41cb-b87f-ed6cba389d7b" providerId="ADAL" clId="{DF9B1ADF-F5BC-47B2-A2CB-CA3168B09859}" dt="2023-03-21T06:44:19.640" v="23"/>
          <ac:picMkLst>
            <pc:docMk/>
            <pc:sldMk cId="0" sldId="266"/>
            <ac:picMk id="83" creationId="{416AAA5A-BE31-B797-E7C6-2C0F10C5FE8F}"/>
          </ac:picMkLst>
        </pc:picChg>
        <pc:picChg chg="add mod">
          <ac:chgData name="Emre Yüksel" userId="155b4a99-67e0-41cb-b87f-ed6cba389d7b" providerId="ADAL" clId="{DF9B1ADF-F5BC-47B2-A2CB-CA3168B09859}" dt="2023-03-21T06:44:19.640" v="23"/>
          <ac:picMkLst>
            <pc:docMk/>
            <pc:sldMk cId="0" sldId="266"/>
            <ac:picMk id="84" creationId="{B04D8348-F7FD-A444-9798-E863C1442DCF}"/>
          </ac:picMkLst>
        </pc:picChg>
        <pc:picChg chg="add mod">
          <ac:chgData name="Emre Yüksel" userId="155b4a99-67e0-41cb-b87f-ed6cba389d7b" providerId="ADAL" clId="{DF9B1ADF-F5BC-47B2-A2CB-CA3168B09859}" dt="2023-03-21T06:44:19.640" v="23"/>
          <ac:picMkLst>
            <pc:docMk/>
            <pc:sldMk cId="0" sldId="266"/>
            <ac:picMk id="85" creationId="{5C73C78B-9633-4BA7-3383-97E657A0864E}"/>
          </ac:picMkLst>
        </pc:picChg>
        <pc:picChg chg="add mod">
          <ac:chgData name="Emre Yüksel" userId="155b4a99-67e0-41cb-b87f-ed6cba389d7b" providerId="ADAL" clId="{DF9B1ADF-F5BC-47B2-A2CB-CA3168B09859}" dt="2023-03-21T06:44:19.640" v="23"/>
          <ac:picMkLst>
            <pc:docMk/>
            <pc:sldMk cId="0" sldId="266"/>
            <ac:picMk id="86" creationId="{AA665D3A-997A-D965-F534-004FB1CA8D5A}"/>
          </ac:picMkLst>
        </pc:picChg>
        <pc:picChg chg="add mod">
          <ac:chgData name="Emre Yüksel" userId="155b4a99-67e0-41cb-b87f-ed6cba389d7b" providerId="ADAL" clId="{DF9B1ADF-F5BC-47B2-A2CB-CA3168B09859}" dt="2023-03-21T06:44:19.640" v="23"/>
          <ac:picMkLst>
            <pc:docMk/>
            <pc:sldMk cId="0" sldId="266"/>
            <ac:picMk id="87" creationId="{F7F9A5DC-73CD-7A2C-BC98-A339AD1C0522}"/>
          </ac:picMkLst>
        </pc:picChg>
        <pc:picChg chg="add mod">
          <ac:chgData name="Emre Yüksel" userId="155b4a99-67e0-41cb-b87f-ed6cba389d7b" providerId="ADAL" clId="{DF9B1ADF-F5BC-47B2-A2CB-CA3168B09859}" dt="2023-03-21T06:44:19.640" v="23"/>
          <ac:picMkLst>
            <pc:docMk/>
            <pc:sldMk cId="0" sldId="266"/>
            <ac:picMk id="88" creationId="{622646EE-AF67-5144-9C60-DA9C449C11DE}"/>
          </ac:picMkLst>
        </pc:picChg>
        <pc:picChg chg="add mod">
          <ac:chgData name="Emre Yüksel" userId="155b4a99-67e0-41cb-b87f-ed6cba389d7b" providerId="ADAL" clId="{DF9B1ADF-F5BC-47B2-A2CB-CA3168B09859}" dt="2023-03-21T06:44:19.640" v="23"/>
          <ac:picMkLst>
            <pc:docMk/>
            <pc:sldMk cId="0" sldId="266"/>
            <ac:picMk id="89" creationId="{B0CE75EE-9D4F-9822-769E-7B7BA33CA343}"/>
          </ac:picMkLst>
        </pc:picChg>
        <pc:picChg chg="add mod">
          <ac:chgData name="Emre Yüksel" userId="155b4a99-67e0-41cb-b87f-ed6cba389d7b" providerId="ADAL" clId="{DF9B1ADF-F5BC-47B2-A2CB-CA3168B09859}" dt="2023-03-21T06:44:19.640" v="23"/>
          <ac:picMkLst>
            <pc:docMk/>
            <pc:sldMk cId="0" sldId="266"/>
            <ac:picMk id="92" creationId="{0D1935A7-BC4F-E9AB-AA8B-5460FE048AAD}"/>
          </ac:picMkLst>
        </pc:picChg>
        <pc:picChg chg="add mod">
          <ac:chgData name="Emre Yüksel" userId="155b4a99-67e0-41cb-b87f-ed6cba389d7b" providerId="ADAL" clId="{DF9B1ADF-F5BC-47B2-A2CB-CA3168B09859}" dt="2023-03-21T06:44:19.640" v="23"/>
          <ac:picMkLst>
            <pc:docMk/>
            <pc:sldMk cId="0" sldId="266"/>
            <ac:picMk id="93" creationId="{CE35FC8C-57E1-9B57-1A79-8F84D672178D}"/>
          </ac:picMkLst>
        </pc:picChg>
        <pc:picChg chg="add mod">
          <ac:chgData name="Emre Yüksel" userId="155b4a99-67e0-41cb-b87f-ed6cba389d7b" providerId="ADAL" clId="{DF9B1ADF-F5BC-47B2-A2CB-CA3168B09859}" dt="2023-03-21T06:44:19.640" v="23"/>
          <ac:picMkLst>
            <pc:docMk/>
            <pc:sldMk cId="0" sldId="266"/>
            <ac:picMk id="94" creationId="{01DD0129-B755-8E90-1812-B97A996D53F4}"/>
          </ac:picMkLst>
        </pc:picChg>
        <pc:picChg chg="del">
          <ac:chgData name="Emre Yüksel" userId="155b4a99-67e0-41cb-b87f-ed6cba389d7b" providerId="ADAL" clId="{DF9B1ADF-F5BC-47B2-A2CB-CA3168B09859}" dt="2023-03-21T06:43:57.975" v="11" actId="478"/>
          <ac:picMkLst>
            <pc:docMk/>
            <pc:sldMk cId="0" sldId="266"/>
            <ac:picMk id="95" creationId="{BB228CFA-9ACC-42F4-AA93-4E4CBFE505F6}"/>
          </ac:picMkLst>
        </pc:picChg>
        <pc:picChg chg="del">
          <ac:chgData name="Emre Yüksel" userId="155b4a99-67e0-41cb-b87f-ed6cba389d7b" providerId="ADAL" clId="{DF9B1ADF-F5BC-47B2-A2CB-CA3168B09859}" dt="2023-03-21T06:44:03.131" v="17" actId="478"/>
          <ac:picMkLst>
            <pc:docMk/>
            <pc:sldMk cId="0" sldId="266"/>
            <ac:picMk id="96" creationId="{40419BDB-F8B8-4CF1-A370-219346FAE315}"/>
          </ac:picMkLst>
        </pc:picChg>
        <pc:picChg chg="del">
          <ac:chgData name="Emre Yüksel" userId="155b4a99-67e0-41cb-b87f-ed6cba389d7b" providerId="ADAL" clId="{DF9B1ADF-F5BC-47B2-A2CB-CA3168B09859}" dt="2023-03-21T06:44:01.644" v="15" actId="478"/>
          <ac:picMkLst>
            <pc:docMk/>
            <pc:sldMk cId="0" sldId="266"/>
            <ac:picMk id="97" creationId="{2BC0A8F6-E01E-4D90-B49F-86B3E635E6FC}"/>
          </ac:picMkLst>
        </pc:picChg>
        <pc:picChg chg="add mod">
          <ac:chgData name="Emre Yüksel" userId="155b4a99-67e0-41cb-b87f-ed6cba389d7b" providerId="ADAL" clId="{DF9B1ADF-F5BC-47B2-A2CB-CA3168B09859}" dt="2023-03-21T06:44:19.640" v="23"/>
          <ac:picMkLst>
            <pc:docMk/>
            <pc:sldMk cId="0" sldId="266"/>
            <ac:picMk id="98" creationId="{2E47AFBC-6703-3AE0-D2AA-FF38E6C8B92F}"/>
          </ac:picMkLst>
        </pc:picChg>
        <pc:picChg chg="add mod">
          <ac:chgData name="Emre Yüksel" userId="155b4a99-67e0-41cb-b87f-ed6cba389d7b" providerId="ADAL" clId="{DF9B1ADF-F5BC-47B2-A2CB-CA3168B09859}" dt="2023-03-21T06:44:19.640" v="23"/>
          <ac:picMkLst>
            <pc:docMk/>
            <pc:sldMk cId="0" sldId="266"/>
            <ac:picMk id="99" creationId="{E2A94C27-B8AF-3641-513C-6E3A5834DD84}"/>
          </ac:picMkLst>
        </pc:picChg>
        <pc:picChg chg="add mod">
          <ac:chgData name="Emre Yüksel" userId="155b4a99-67e0-41cb-b87f-ed6cba389d7b" providerId="ADAL" clId="{DF9B1ADF-F5BC-47B2-A2CB-CA3168B09859}" dt="2023-03-21T06:44:19.640" v="23"/>
          <ac:picMkLst>
            <pc:docMk/>
            <pc:sldMk cId="0" sldId="266"/>
            <ac:picMk id="100" creationId="{80E0C8DB-E60E-4AAE-5906-AB345B59710E}"/>
          </ac:picMkLst>
        </pc:picChg>
        <pc:picChg chg="del">
          <ac:chgData name="Emre Yüksel" userId="155b4a99-67e0-41cb-b87f-ed6cba389d7b" providerId="ADAL" clId="{DF9B1ADF-F5BC-47B2-A2CB-CA3168B09859}" dt="2023-03-21T06:43:56.425" v="10" actId="478"/>
          <ac:picMkLst>
            <pc:docMk/>
            <pc:sldMk cId="0" sldId="266"/>
            <ac:picMk id="101" creationId="{71D4D402-442F-4280-B877-61C2661332E7}"/>
          </ac:picMkLst>
        </pc:picChg>
        <pc:picChg chg="del">
          <ac:chgData name="Emre Yüksel" userId="155b4a99-67e0-41cb-b87f-ed6cba389d7b" providerId="ADAL" clId="{DF9B1ADF-F5BC-47B2-A2CB-CA3168B09859}" dt="2023-03-21T06:43:49.630" v="7" actId="478"/>
          <ac:picMkLst>
            <pc:docMk/>
            <pc:sldMk cId="0" sldId="266"/>
            <ac:picMk id="102" creationId="{56B96186-7EC6-4D84-9F70-35A22A7018E0}"/>
          </ac:picMkLst>
        </pc:picChg>
        <pc:picChg chg="add mod">
          <ac:chgData name="Emre Yüksel" userId="155b4a99-67e0-41cb-b87f-ed6cba389d7b" providerId="ADAL" clId="{DF9B1ADF-F5BC-47B2-A2CB-CA3168B09859}" dt="2023-03-21T06:44:19.640" v="23"/>
          <ac:picMkLst>
            <pc:docMk/>
            <pc:sldMk cId="0" sldId="266"/>
            <ac:picMk id="103" creationId="{E431A204-86DA-EAB6-C6FB-9479EE35F976}"/>
          </ac:picMkLst>
        </pc:picChg>
        <pc:picChg chg="add mod">
          <ac:chgData name="Emre Yüksel" userId="155b4a99-67e0-41cb-b87f-ed6cba389d7b" providerId="ADAL" clId="{DF9B1ADF-F5BC-47B2-A2CB-CA3168B09859}" dt="2023-03-21T06:44:19.640" v="23"/>
          <ac:picMkLst>
            <pc:docMk/>
            <pc:sldMk cId="0" sldId="266"/>
            <ac:picMk id="104" creationId="{E6F9F493-3964-803B-1E7F-402A470412BB}"/>
          </ac:picMkLst>
        </pc:picChg>
        <pc:picChg chg="add mod">
          <ac:chgData name="Emre Yüksel" userId="155b4a99-67e0-41cb-b87f-ed6cba389d7b" providerId="ADAL" clId="{DF9B1ADF-F5BC-47B2-A2CB-CA3168B09859}" dt="2023-03-21T06:44:19.640" v="23"/>
          <ac:picMkLst>
            <pc:docMk/>
            <pc:sldMk cId="0" sldId="266"/>
            <ac:picMk id="105" creationId="{4ED5B26B-8F72-AB08-581D-F1D77651C1D7}"/>
          </ac:picMkLst>
        </pc:picChg>
        <pc:picChg chg="add mod">
          <ac:chgData name="Emre Yüksel" userId="155b4a99-67e0-41cb-b87f-ed6cba389d7b" providerId="ADAL" clId="{DF9B1ADF-F5BC-47B2-A2CB-CA3168B09859}" dt="2023-03-21T06:44:19.640" v="23"/>
          <ac:picMkLst>
            <pc:docMk/>
            <pc:sldMk cId="0" sldId="266"/>
            <ac:picMk id="106" creationId="{ABCE4BC7-1702-335B-818F-21BF0FC57DFC}"/>
          </ac:picMkLst>
        </pc:picChg>
        <pc:picChg chg="add mod">
          <ac:chgData name="Emre Yüksel" userId="155b4a99-67e0-41cb-b87f-ed6cba389d7b" providerId="ADAL" clId="{DF9B1ADF-F5BC-47B2-A2CB-CA3168B09859}" dt="2023-03-21T06:44:19.640" v="23"/>
          <ac:picMkLst>
            <pc:docMk/>
            <pc:sldMk cId="0" sldId="266"/>
            <ac:picMk id="107" creationId="{03ED818E-7AD6-11B1-FECA-C2F163433527}"/>
          </ac:picMkLst>
        </pc:picChg>
        <pc:picChg chg="add mod">
          <ac:chgData name="Emre Yüksel" userId="155b4a99-67e0-41cb-b87f-ed6cba389d7b" providerId="ADAL" clId="{DF9B1ADF-F5BC-47B2-A2CB-CA3168B09859}" dt="2023-03-21T06:44:19.640" v="23"/>
          <ac:picMkLst>
            <pc:docMk/>
            <pc:sldMk cId="0" sldId="266"/>
            <ac:picMk id="110" creationId="{1D36AC45-9FCE-2A1A-91FE-503536CEE0C6}"/>
          </ac:picMkLst>
        </pc:picChg>
        <pc:picChg chg="add mod">
          <ac:chgData name="Emre Yüksel" userId="155b4a99-67e0-41cb-b87f-ed6cba389d7b" providerId="ADAL" clId="{DF9B1ADF-F5BC-47B2-A2CB-CA3168B09859}" dt="2023-03-21T06:44:19.640" v="23"/>
          <ac:picMkLst>
            <pc:docMk/>
            <pc:sldMk cId="0" sldId="266"/>
            <ac:picMk id="111" creationId="{93CDE624-6034-72AF-9642-E985E477169D}"/>
          </ac:picMkLst>
        </pc:picChg>
        <pc:picChg chg="add mod">
          <ac:chgData name="Emre Yüksel" userId="155b4a99-67e0-41cb-b87f-ed6cba389d7b" providerId="ADAL" clId="{DF9B1ADF-F5BC-47B2-A2CB-CA3168B09859}" dt="2023-03-21T06:44:19.640" v="23"/>
          <ac:picMkLst>
            <pc:docMk/>
            <pc:sldMk cId="0" sldId="266"/>
            <ac:picMk id="112" creationId="{81D0559E-8D7E-FE2F-8A18-A8824356876D}"/>
          </ac:picMkLst>
        </pc:picChg>
        <pc:picChg chg="add mod">
          <ac:chgData name="Emre Yüksel" userId="155b4a99-67e0-41cb-b87f-ed6cba389d7b" providerId="ADAL" clId="{DF9B1ADF-F5BC-47B2-A2CB-CA3168B09859}" dt="2023-03-21T06:44:19.640" v="23"/>
          <ac:picMkLst>
            <pc:docMk/>
            <pc:sldMk cId="0" sldId="266"/>
            <ac:picMk id="113" creationId="{CA5101E3-2F0C-F628-1AD4-2187EBF33977}"/>
          </ac:picMkLst>
        </pc:picChg>
        <pc:picChg chg="add mod">
          <ac:chgData name="Emre Yüksel" userId="155b4a99-67e0-41cb-b87f-ed6cba389d7b" providerId="ADAL" clId="{DF9B1ADF-F5BC-47B2-A2CB-CA3168B09859}" dt="2023-03-21T06:44:19.640" v="23"/>
          <ac:picMkLst>
            <pc:docMk/>
            <pc:sldMk cId="0" sldId="266"/>
            <ac:picMk id="114" creationId="{44E017B9-4837-1C1D-2493-09E2F1A81A40}"/>
          </ac:picMkLst>
        </pc:picChg>
      </pc:sldChg>
      <pc:sldChg chg="addSp delSp modSp">
        <pc:chgData name="Emre Yüksel" userId="155b4a99-67e0-41cb-b87f-ed6cba389d7b" providerId="ADAL" clId="{DF9B1ADF-F5BC-47B2-A2CB-CA3168B09859}" dt="2023-03-21T06:49:01.486" v="31" actId="1076"/>
        <pc:sldMkLst>
          <pc:docMk/>
          <pc:sldMk cId="0" sldId="282"/>
        </pc:sldMkLst>
        <pc:spChg chg="add mod">
          <ac:chgData name="Emre Yüksel" userId="155b4a99-67e0-41cb-b87f-ed6cba389d7b" providerId="ADAL" clId="{DF9B1ADF-F5BC-47B2-A2CB-CA3168B09859}" dt="2023-03-21T06:49:01.486" v="31" actId="1076"/>
          <ac:spMkLst>
            <pc:docMk/>
            <pc:sldMk cId="0" sldId="282"/>
            <ac:spMk id="6" creationId="{3630752E-E0C8-2E1F-85A8-3A459C3DAA7E}"/>
          </ac:spMkLst>
        </pc:spChg>
        <pc:spChg chg="add mod">
          <ac:chgData name="Emre Yüksel" userId="155b4a99-67e0-41cb-b87f-ed6cba389d7b" providerId="ADAL" clId="{DF9B1ADF-F5BC-47B2-A2CB-CA3168B09859}" dt="2023-03-21T06:49:01.486" v="31" actId="1076"/>
          <ac:spMkLst>
            <pc:docMk/>
            <pc:sldMk cId="0" sldId="282"/>
            <ac:spMk id="7" creationId="{E4CBE981-0D09-95A9-16CD-1AEA43EDE802}"/>
          </ac:spMkLst>
        </pc:spChg>
        <pc:spChg chg="del">
          <ac:chgData name="Emre Yüksel" userId="155b4a99-67e0-41cb-b87f-ed6cba389d7b" providerId="ADAL" clId="{DF9B1ADF-F5BC-47B2-A2CB-CA3168B09859}" dt="2023-03-21T06:48:57.993" v="29" actId="478"/>
          <ac:spMkLst>
            <pc:docMk/>
            <pc:sldMk cId="0" sldId="282"/>
            <ac:spMk id="13" creationId="{00000000-0000-0000-0000-000000000000}"/>
          </ac:spMkLst>
        </pc:spChg>
        <pc:spChg chg="del">
          <ac:chgData name="Emre Yüksel" userId="155b4a99-67e0-41cb-b87f-ed6cba389d7b" providerId="ADAL" clId="{DF9B1ADF-F5BC-47B2-A2CB-CA3168B09859}" dt="2023-03-21T06:48:57.993" v="29" actId="478"/>
          <ac:spMkLst>
            <pc:docMk/>
            <pc:sldMk cId="0" sldId="282"/>
            <ac:spMk id="14" creationId="{00000000-0000-0000-0000-000000000000}"/>
          </ac:spMkLst>
        </pc:spChg>
        <pc:spChg chg="del">
          <ac:chgData name="Emre Yüksel" userId="155b4a99-67e0-41cb-b87f-ed6cba389d7b" providerId="ADAL" clId="{DF9B1ADF-F5BC-47B2-A2CB-CA3168B09859}" dt="2023-03-21T06:48:57.993" v="29" actId="478"/>
          <ac:spMkLst>
            <pc:docMk/>
            <pc:sldMk cId="0" sldId="282"/>
            <ac:spMk id="15" creationId="{00000000-0000-0000-0000-000000000000}"/>
          </ac:spMkLst>
        </pc:spChg>
        <pc:spChg chg="del">
          <ac:chgData name="Emre Yüksel" userId="155b4a99-67e0-41cb-b87f-ed6cba389d7b" providerId="ADAL" clId="{DF9B1ADF-F5BC-47B2-A2CB-CA3168B09859}" dt="2023-03-21T06:48:57.993" v="29" actId="478"/>
          <ac:spMkLst>
            <pc:docMk/>
            <pc:sldMk cId="0" sldId="282"/>
            <ac:spMk id="16" creationId="{00000000-0000-0000-0000-000000000000}"/>
          </ac:spMkLst>
        </pc:spChg>
        <pc:spChg chg="del">
          <ac:chgData name="Emre Yüksel" userId="155b4a99-67e0-41cb-b87f-ed6cba389d7b" providerId="ADAL" clId="{DF9B1ADF-F5BC-47B2-A2CB-CA3168B09859}" dt="2023-03-21T06:48:57.993" v="29" actId="478"/>
          <ac:spMkLst>
            <pc:docMk/>
            <pc:sldMk cId="0" sldId="282"/>
            <ac:spMk id="17" creationId="{00000000-0000-0000-0000-000000000000}"/>
          </ac:spMkLst>
        </pc:spChg>
        <pc:spChg chg="del">
          <ac:chgData name="Emre Yüksel" userId="155b4a99-67e0-41cb-b87f-ed6cba389d7b" providerId="ADAL" clId="{DF9B1ADF-F5BC-47B2-A2CB-CA3168B09859}" dt="2023-03-21T06:48:57.993" v="29" actId="478"/>
          <ac:spMkLst>
            <pc:docMk/>
            <pc:sldMk cId="0" sldId="282"/>
            <ac:spMk id="18" creationId="{00000000-0000-0000-0000-000000000000}"/>
          </ac:spMkLst>
        </pc:spChg>
        <pc:spChg chg="del">
          <ac:chgData name="Emre Yüksel" userId="155b4a99-67e0-41cb-b87f-ed6cba389d7b" providerId="ADAL" clId="{DF9B1ADF-F5BC-47B2-A2CB-CA3168B09859}" dt="2023-03-21T06:48:57.993" v="29" actId="478"/>
          <ac:spMkLst>
            <pc:docMk/>
            <pc:sldMk cId="0" sldId="282"/>
            <ac:spMk id="19" creationId="{00000000-0000-0000-0000-000000000000}"/>
          </ac:spMkLst>
        </pc:spChg>
        <pc:spChg chg="del">
          <ac:chgData name="Emre Yüksel" userId="155b4a99-67e0-41cb-b87f-ed6cba389d7b" providerId="ADAL" clId="{DF9B1ADF-F5BC-47B2-A2CB-CA3168B09859}" dt="2023-03-21T06:48:57.993" v="29" actId="478"/>
          <ac:spMkLst>
            <pc:docMk/>
            <pc:sldMk cId="0" sldId="282"/>
            <ac:spMk id="20" creationId="{00000000-0000-0000-0000-000000000000}"/>
          </ac:spMkLst>
        </pc:spChg>
        <pc:spChg chg="del">
          <ac:chgData name="Emre Yüksel" userId="155b4a99-67e0-41cb-b87f-ed6cba389d7b" providerId="ADAL" clId="{DF9B1ADF-F5BC-47B2-A2CB-CA3168B09859}" dt="2023-03-21T06:48:57.993" v="29" actId="478"/>
          <ac:spMkLst>
            <pc:docMk/>
            <pc:sldMk cId="0" sldId="282"/>
            <ac:spMk id="21" creationId="{00000000-0000-0000-0000-000000000000}"/>
          </ac:spMkLst>
        </pc:spChg>
        <pc:spChg chg="del">
          <ac:chgData name="Emre Yüksel" userId="155b4a99-67e0-41cb-b87f-ed6cba389d7b" providerId="ADAL" clId="{DF9B1ADF-F5BC-47B2-A2CB-CA3168B09859}" dt="2023-03-21T06:48:57.993" v="29" actId="478"/>
          <ac:spMkLst>
            <pc:docMk/>
            <pc:sldMk cId="0" sldId="282"/>
            <ac:spMk id="22" creationId="{00000000-0000-0000-0000-000000000000}"/>
          </ac:spMkLst>
        </pc:spChg>
        <pc:spChg chg="del">
          <ac:chgData name="Emre Yüksel" userId="155b4a99-67e0-41cb-b87f-ed6cba389d7b" providerId="ADAL" clId="{DF9B1ADF-F5BC-47B2-A2CB-CA3168B09859}" dt="2023-03-21T06:48:57.993" v="29" actId="478"/>
          <ac:spMkLst>
            <pc:docMk/>
            <pc:sldMk cId="0" sldId="282"/>
            <ac:spMk id="23" creationId="{00000000-0000-0000-0000-000000000000}"/>
          </ac:spMkLst>
        </pc:spChg>
        <pc:spChg chg="del">
          <ac:chgData name="Emre Yüksel" userId="155b4a99-67e0-41cb-b87f-ed6cba389d7b" providerId="ADAL" clId="{DF9B1ADF-F5BC-47B2-A2CB-CA3168B09859}" dt="2023-03-21T06:48:57.993" v="29" actId="478"/>
          <ac:spMkLst>
            <pc:docMk/>
            <pc:sldMk cId="0" sldId="282"/>
            <ac:spMk id="24" creationId="{00000000-0000-0000-0000-000000000000}"/>
          </ac:spMkLst>
        </pc:spChg>
        <pc:spChg chg="del">
          <ac:chgData name="Emre Yüksel" userId="155b4a99-67e0-41cb-b87f-ed6cba389d7b" providerId="ADAL" clId="{DF9B1ADF-F5BC-47B2-A2CB-CA3168B09859}" dt="2023-03-21T06:48:57.993" v="29" actId="478"/>
          <ac:spMkLst>
            <pc:docMk/>
            <pc:sldMk cId="0" sldId="282"/>
            <ac:spMk id="25" creationId="{00000000-0000-0000-0000-000000000000}"/>
          </ac:spMkLst>
        </pc:spChg>
        <pc:spChg chg="del">
          <ac:chgData name="Emre Yüksel" userId="155b4a99-67e0-41cb-b87f-ed6cba389d7b" providerId="ADAL" clId="{DF9B1ADF-F5BC-47B2-A2CB-CA3168B09859}" dt="2023-03-21T06:48:57.993" v="29" actId="478"/>
          <ac:spMkLst>
            <pc:docMk/>
            <pc:sldMk cId="0" sldId="282"/>
            <ac:spMk id="26" creationId="{00000000-0000-0000-0000-000000000000}"/>
          </ac:spMkLst>
        </pc:spChg>
        <pc:spChg chg="del">
          <ac:chgData name="Emre Yüksel" userId="155b4a99-67e0-41cb-b87f-ed6cba389d7b" providerId="ADAL" clId="{DF9B1ADF-F5BC-47B2-A2CB-CA3168B09859}" dt="2023-03-21T06:48:57.993" v="29" actId="478"/>
          <ac:spMkLst>
            <pc:docMk/>
            <pc:sldMk cId="0" sldId="282"/>
            <ac:spMk id="27" creationId="{00000000-0000-0000-0000-000000000000}"/>
          </ac:spMkLst>
        </pc:spChg>
        <pc:spChg chg="del">
          <ac:chgData name="Emre Yüksel" userId="155b4a99-67e0-41cb-b87f-ed6cba389d7b" providerId="ADAL" clId="{DF9B1ADF-F5BC-47B2-A2CB-CA3168B09859}" dt="2023-03-21T06:48:57.993" v="29" actId="478"/>
          <ac:spMkLst>
            <pc:docMk/>
            <pc:sldMk cId="0" sldId="282"/>
            <ac:spMk id="28" creationId="{00000000-0000-0000-0000-000000000000}"/>
          </ac:spMkLst>
        </pc:spChg>
        <pc:spChg chg="del">
          <ac:chgData name="Emre Yüksel" userId="155b4a99-67e0-41cb-b87f-ed6cba389d7b" providerId="ADAL" clId="{DF9B1ADF-F5BC-47B2-A2CB-CA3168B09859}" dt="2023-03-21T06:48:57.993" v="29" actId="478"/>
          <ac:spMkLst>
            <pc:docMk/>
            <pc:sldMk cId="0" sldId="282"/>
            <ac:spMk id="29" creationId="{00000000-0000-0000-0000-000000000000}"/>
          </ac:spMkLst>
        </pc:spChg>
        <pc:spChg chg="del">
          <ac:chgData name="Emre Yüksel" userId="155b4a99-67e0-41cb-b87f-ed6cba389d7b" providerId="ADAL" clId="{DF9B1ADF-F5BC-47B2-A2CB-CA3168B09859}" dt="2023-03-21T06:48:57.993" v="29" actId="478"/>
          <ac:spMkLst>
            <pc:docMk/>
            <pc:sldMk cId="0" sldId="282"/>
            <ac:spMk id="30" creationId="{00000000-0000-0000-0000-000000000000}"/>
          </ac:spMkLst>
        </pc:spChg>
        <pc:spChg chg="del">
          <ac:chgData name="Emre Yüksel" userId="155b4a99-67e0-41cb-b87f-ed6cba389d7b" providerId="ADAL" clId="{DF9B1ADF-F5BC-47B2-A2CB-CA3168B09859}" dt="2023-03-21T06:48:57.993" v="29" actId="478"/>
          <ac:spMkLst>
            <pc:docMk/>
            <pc:sldMk cId="0" sldId="282"/>
            <ac:spMk id="31" creationId="{00000000-0000-0000-0000-000000000000}"/>
          </ac:spMkLst>
        </pc:spChg>
        <pc:spChg chg="del">
          <ac:chgData name="Emre Yüksel" userId="155b4a99-67e0-41cb-b87f-ed6cba389d7b" providerId="ADAL" clId="{DF9B1ADF-F5BC-47B2-A2CB-CA3168B09859}" dt="2023-03-21T06:48:57.993" v="29" actId="478"/>
          <ac:spMkLst>
            <pc:docMk/>
            <pc:sldMk cId="0" sldId="282"/>
            <ac:spMk id="32" creationId="{00000000-0000-0000-0000-000000000000}"/>
          </ac:spMkLst>
        </pc:spChg>
        <pc:spChg chg="del">
          <ac:chgData name="Emre Yüksel" userId="155b4a99-67e0-41cb-b87f-ed6cba389d7b" providerId="ADAL" clId="{DF9B1ADF-F5BC-47B2-A2CB-CA3168B09859}" dt="2023-03-21T06:48:57.993" v="29" actId="478"/>
          <ac:spMkLst>
            <pc:docMk/>
            <pc:sldMk cId="0" sldId="282"/>
            <ac:spMk id="33" creationId="{00000000-0000-0000-0000-000000000000}"/>
          </ac:spMkLst>
        </pc:spChg>
        <pc:spChg chg="del">
          <ac:chgData name="Emre Yüksel" userId="155b4a99-67e0-41cb-b87f-ed6cba389d7b" providerId="ADAL" clId="{DF9B1ADF-F5BC-47B2-A2CB-CA3168B09859}" dt="2023-03-21T06:48:57.993" v="29" actId="478"/>
          <ac:spMkLst>
            <pc:docMk/>
            <pc:sldMk cId="0" sldId="282"/>
            <ac:spMk id="34" creationId="{00000000-0000-0000-0000-000000000000}"/>
          </ac:spMkLst>
        </pc:spChg>
        <pc:spChg chg="del">
          <ac:chgData name="Emre Yüksel" userId="155b4a99-67e0-41cb-b87f-ed6cba389d7b" providerId="ADAL" clId="{DF9B1ADF-F5BC-47B2-A2CB-CA3168B09859}" dt="2023-03-21T06:48:57.993" v="29" actId="478"/>
          <ac:spMkLst>
            <pc:docMk/>
            <pc:sldMk cId="0" sldId="282"/>
            <ac:spMk id="35" creationId="{00000000-0000-0000-0000-000000000000}"/>
          </ac:spMkLst>
        </pc:spChg>
        <pc:spChg chg="del">
          <ac:chgData name="Emre Yüksel" userId="155b4a99-67e0-41cb-b87f-ed6cba389d7b" providerId="ADAL" clId="{DF9B1ADF-F5BC-47B2-A2CB-CA3168B09859}" dt="2023-03-21T06:48:57.993" v="29" actId="478"/>
          <ac:spMkLst>
            <pc:docMk/>
            <pc:sldMk cId="0" sldId="282"/>
            <ac:spMk id="36" creationId="{00000000-0000-0000-0000-000000000000}"/>
          </ac:spMkLst>
        </pc:spChg>
        <pc:spChg chg="del">
          <ac:chgData name="Emre Yüksel" userId="155b4a99-67e0-41cb-b87f-ed6cba389d7b" providerId="ADAL" clId="{DF9B1ADF-F5BC-47B2-A2CB-CA3168B09859}" dt="2023-03-21T06:48:57.993" v="29" actId="478"/>
          <ac:spMkLst>
            <pc:docMk/>
            <pc:sldMk cId="0" sldId="282"/>
            <ac:spMk id="37" creationId="{00000000-0000-0000-0000-000000000000}"/>
          </ac:spMkLst>
        </pc:spChg>
        <pc:spChg chg="add mod">
          <ac:chgData name="Emre Yüksel" userId="155b4a99-67e0-41cb-b87f-ed6cba389d7b" providerId="ADAL" clId="{DF9B1ADF-F5BC-47B2-A2CB-CA3168B09859}" dt="2023-03-21T06:49:01.486" v="31" actId="1076"/>
          <ac:spMkLst>
            <pc:docMk/>
            <pc:sldMk cId="0" sldId="282"/>
            <ac:spMk id="45" creationId="{F9A2780D-17A4-94B8-6B55-85F00D44E7F9}"/>
          </ac:spMkLst>
        </pc:spChg>
        <pc:spChg chg="add mod">
          <ac:chgData name="Emre Yüksel" userId="155b4a99-67e0-41cb-b87f-ed6cba389d7b" providerId="ADAL" clId="{DF9B1ADF-F5BC-47B2-A2CB-CA3168B09859}" dt="2023-03-21T06:49:01.486" v="31" actId="1076"/>
          <ac:spMkLst>
            <pc:docMk/>
            <pc:sldMk cId="0" sldId="282"/>
            <ac:spMk id="46" creationId="{2413801D-D329-C1D2-9E8B-AF4F693C0703}"/>
          </ac:spMkLst>
        </pc:spChg>
        <pc:spChg chg="add mod">
          <ac:chgData name="Emre Yüksel" userId="155b4a99-67e0-41cb-b87f-ed6cba389d7b" providerId="ADAL" clId="{DF9B1ADF-F5BC-47B2-A2CB-CA3168B09859}" dt="2023-03-21T06:49:01.486" v="31" actId="1076"/>
          <ac:spMkLst>
            <pc:docMk/>
            <pc:sldMk cId="0" sldId="282"/>
            <ac:spMk id="47" creationId="{B851C1FF-2F0C-DB65-9CB6-166ED4920828}"/>
          </ac:spMkLst>
        </pc:spChg>
        <pc:spChg chg="add mod">
          <ac:chgData name="Emre Yüksel" userId="155b4a99-67e0-41cb-b87f-ed6cba389d7b" providerId="ADAL" clId="{DF9B1ADF-F5BC-47B2-A2CB-CA3168B09859}" dt="2023-03-21T06:49:01.486" v="31" actId="1076"/>
          <ac:spMkLst>
            <pc:docMk/>
            <pc:sldMk cId="0" sldId="282"/>
            <ac:spMk id="48" creationId="{12CC3F34-542E-AF3A-C568-9AB1BBCE0D5B}"/>
          </ac:spMkLst>
        </pc:spChg>
        <pc:spChg chg="add mod">
          <ac:chgData name="Emre Yüksel" userId="155b4a99-67e0-41cb-b87f-ed6cba389d7b" providerId="ADAL" clId="{DF9B1ADF-F5BC-47B2-A2CB-CA3168B09859}" dt="2023-03-21T06:49:01.486" v="31" actId="1076"/>
          <ac:spMkLst>
            <pc:docMk/>
            <pc:sldMk cId="0" sldId="282"/>
            <ac:spMk id="49" creationId="{64B57670-762A-75E8-CD08-11D0FDBFE317}"/>
          </ac:spMkLst>
        </pc:spChg>
        <pc:spChg chg="add mod">
          <ac:chgData name="Emre Yüksel" userId="155b4a99-67e0-41cb-b87f-ed6cba389d7b" providerId="ADAL" clId="{DF9B1ADF-F5BC-47B2-A2CB-CA3168B09859}" dt="2023-03-21T06:49:01.486" v="31" actId="1076"/>
          <ac:spMkLst>
            <pc:docMk/>
            <pc:sldMk cId="0" sldId="282"/>
            <ac:spMk id="50" creationId="{75BA06F7-764C-82C7-5643-C88E77BFB39F}"/>
          </ac:spMkLst>
        </pc:spChg>
        <pc:spChg chg="add mod">
          <ac:chgData name="Emre Yüksel" userId="155b4a99-67e0-41cb-b87f-ed6cba389d7b" providerId="ADAL" clId="{DF9B1ADF-F5BC-47B2-A2CB-CA3168B09859}" dt="2023-03-21T06:49:01.486" v="31" actId="1076"/>
          <ac:spMkLst>
            <pc:docMk/>
            <pc:sldMk cId="0" sldId="282"/>
            <ac:spMk id="51" creationId="{AD6844A6-1F13-F3E5-891F-0271186ECF00}"/>
          </ac:spMkLst>
        </pc:spChg>
        <pc:spChg chg="add mod">
          <ac:chgData name="Emre Yüksel" userId="155b4a99-67e0-41cb-b87f-ed6cba389d7b" providerId="ADAL" clId="{DF9B1ADF-F5BC-47B2-A2CB-CA3168B09859}" dt="2023-03-21T06:49:01.486" v="31" actId="1076"/>
          <ac:spMkLst>
            <pc:docMk/>
            <pc:sldMk cId="0" sldId="282"/>
            <ac:spMk id="52" creationId="{6D9A7B49-C049-7D67-34F6-094FFC88E42B}"/>
          </ac:spMkLst>
        </pc:spChg>
        <pc:spChg chg="add mod">
          <ac:chgData name="Emre Yüksel" userId="155b4a99-67e0-41cb-b87f-ed6cba389d7b" providerId="ADAL" clId="{DF9B1ADF-F5BC-47B2-A2CB-CA3168B09859}" dt="2023-03-21T06:49:01.486" v="31" actId="1076"/>
          <ac:spMkLst>
            <pc:docMk/>
            <pc:sldMk cId="0" sldId="282"/>
            <ac:spMk id="53" creationId="{9D835631-4695-8EF8-9155-D766CF34F66A}"/>
          </ac:spMkLst>
        </pc:spChg>
        <pc:spChg chg="add mod">
          <ac:chgData name="Emre Yüksel" userId="155b4a99-67e0-41cb-b87f-ed6cba389d7b" providerId="ADAL" clId="{DF9B1ADF-F5BC-47B2-A2CB-CA3168B09859}" dt="2023-03-21T06:49:01.486" v="31" actId="1076"/>
          <ac:spMkLst>
            <pc:docMk/>
            <pc:sldMk cId="0" sldId="282"/>
            <ac:spMk id="54" creationId="{022AEA2A-453A-56C8-ACE2-AE936A91D503}"/>
          </ac:spMkLst>
        </pc:spChg>
        <pc:spChg chg="add mod">
          <ac:chgData name="Emre Yüksel" userId="155b4a99-67e0-41cb-b87f-ed6cba389d7b" providerId="ADAL" clId="{DF9B1ADF-F5BC-47B2-A2CB-CA3168B09859}" dt="2023-03-21T06:49:01.486" v="31" actId="1076"/>
          <ac:spMkLst>
            <pc:docMk/>
            <pc:sldMk cId="0" sldId="282"/>
            <ac:spMk id="55" creationId="{D674C9C2-C571-25D2-B854-68381F3A17A0}"/>
          </ac:spMkLst>
        </pc:spChg>
        <pc:spChg chg="add mod">
          <ac:chgData name="Emre Yüksel" userId="155b4a99-67e0-41cb-b87f-ed6cba389d7b" providerId="ADAL" clId="{DF9B1ADF-F5BC-47B2-A2CB-CA3168B09859}" dt="2023-03-21T06:49:01.486" v="31" actId="1076"/>
          <ac:spMkLst>
            <pc:docMk/>
            <pc:sldMk cId="0" sldId="282"/>
            <ac:spMk id="56" creationId="{0FA97229-A6E9-92FD-BB8C-D34DB47A8487}"/>
          </ac:spMkLst>
        </pc:spChg>
        <pc:spChg chg="add mod">
          <ac:chgData name="Emre Yüksel" userId="155b4a99-67e0-41cb-b87f-ed6cba389d7b" providerId="ADAL" clId="{DF9B1ADF-F5BC-47B2-A2CB-CA3168B09859}" dt="2023-03-21T06:49:01.486" v="31" actId="1076"/>
          <ac:spMkLst>
            <pc:docMk/>
            <pc:sldMk cId="0" sldId="282"/>
            <ac:spMk id="57" creationId="{FDB09D55-CA26-974C-758F-F035D805D77F}"/>
          </ac:spMkLst>
        </pc:spChg>
        <pc:spChg chg="add mod">
          <ac:chgData name="Emre Yüksel" userId="155b4a99-67e0-41cb-b87f-ed6cba389d7b" providerId="ADAL" clId="{DF9B1ADF-F5BC-47B2-A2CB-CA3168B09859}" dt="2023-03-21T06:49:01.486" v="31" actId="1076"/>
          <ac:spMkLst>
            <pc:docMk/>
            <pc:sldMk cId="0" sldId="282"/>
            <ac:spMk id="58" creationId="{1E0BFBD4-A910-4CBF-581C-3D4789E624D9}"/>
          </ac:spMkLst>
        </pc:spChg>
        <pc:spChg chg="add mod">
          <ac:chgData name="Emre Yüksel" userId="155b4a99-67e0-41cb-b87f-ed6cba389d7b" providerId="ADAL" clId="{DF9B1ADF-F5BC-47B2-A2CB-CA3168B09859}" dt="2023-03-21T06:49:01.486" v="31" actId="1076"/>
          <ac:spMkLst>
            <pc:docMk/>
            <pc:sldMk cId="0" sldId="282"/>
            <ac:spMk id="59" creationId="{984F44BE-78AC-024D-ADD2-594DA91E2EFA}"/>
          </ac:spMkLst>
        </pc:spChg>
        <pc:spChg chg="add mod">
          <ac:chgData name="Emre Yüksel" userId="155b4a99-67e0-41cb-b87f-ed6cba389d7b" providerId="ADAL" clId="{DF9B1ADF-F5BC-47B2-A2CB-CA3168B09859}" dt="2023-03-21T06:49:01.486" v="31" actId="1076"/>
          <ac:spMkLst>
            <pc:docMk/>
            <pc:sldMk cId="0" sldId="282"/>
            <ac:spMk id="60" creationId="{0000092B-B0AD-6FD7-9250-DFD76CEC4CD0}"/>
          </ac:spMkLst>
        </pc:spChg>
        <pc:spChg chg="add mod">
          <ac:chgData name="Emre Yüksel" userId="155b4a99-67e0-41cb-b87f-ed6cba389d7b" providerId="ADAL" clId="{DF9B1ADF-F5BC-47B2-A2CB-CA3168B09859}" dt="2023-03-21T06:49:01.486" v="31" actId="1076"/>
          <ac:spMkLst>
            <pc:docMk/>
            <pc:sldMk cId="0" sldId="282"/>
            <ac:spMk id="61" creationId="{95795C13-FF2D-32D8-54B3-93CC8ADD17CB}"/>
          </ac:spMkLst>
        </pc:spChg>
        <pc:spChg chg="add mod">
          <ac:chgData name="Emre Yüksel" userId="155b4a99-67e0-41cb-b87f-ed6cba389d7b" providerId="ADAL" clId="{DF9B1ADF-F5BC-47B2-A2CB-CA3168B09859}" dt="2023-03-21T06:49:01.486" v="31" actId="1076"/>
          <ac:spMkLst>
            <pc:docMk/>
            <pc:sldMk cId="0" sldId="282"/>
            <ac:spMk id="62" creationId="{DDBC95AE-0B0B-7EF2-36B9-42390CF65B39}"/>
          </ac:spMkLst>
        </pc:spChg>
        <pc:spChg chg="add mod">
          <ac:chgData name="Emre Yüksel" userId="155b4a99-67e0-41cb-b87f-ed6cba389d7b" providerId="ADAL" clId="{DF9B1ADF-F5BC-47B2-A2CB-CA3168B09859}" dt="2023-03-21T06:49:01.486" v="31" actId="1076"/>
          <ac:spMkLst>
            <pc:docMk/>
            <pc:sldMk cId="0" sldId="282"/>
            <ac:spMk id="63" creationId="{05094B94-CF87-98EB-B162-9E18BD891A21}"/>
          </ac:spMkLst>
        </pc:spChg>
        <pc:spChg chg="add mod">
          <ac:chgData name="Emre Yüksel" userId="155b4a99-67e0-41cb-b87f-ed6cba389d7b" providerId="ADAL" clId="{DF9B1ADF-F5BC-47B2-A2CB-CA3168B09859}" dt="2023-03-21T06:49:01.486" v="31" actId="1076"/>
          <ac:spMkLst>
            <pc:docMk/>
            <pc:sldMk cId="0" sldId="282"/>
            <ac:spMk id="1024" creationId="{EEFA2027-9348-833B-3B9F-90ECDF950C3E}"/>
          </ac:spMkLst>
        </pc:spChg>
        <pc:spChg chg="add mod">
          <ac:chgData name="Emre Yüksel" userId="155b4a99-67e0-41cb-b87f-ed6cba389d7b" providerId="ADAL" clId="{DF9B1ADF-F5BC-47B2-A2CB-CA3168B09859}" dt="2023-03-21T06:49:01.486" v="31" actId="1076"/>
          <ac:spMkLst>
            <pc:docMk/>
            <pc:sldMk cId="0" sldId="282"/>
            <ac:spMk id="1025" creationId="{65C7BECC-B4A4-8F47-A9E9-73586F8344A8}"/>
          </ac:spMkLst>
        </pc:spChg>
        <pc:picChg chg="del">
          <ac:chgData name="Emre Yüksel" userId="155b4a99-67e0-41cb-b87f-ed6cba389d7b" providerId="ADAL" clId="{DF9B1ADF-F5BC-47B2-A2CB-CA3168B09859}" dt="2023-03-21T06:48:57.993" v="29" actId="478"/>
          <ac:picMkLst>
            <pc:docMk/>
            <pc:sldMk cId="0" sldId="282"/>
            <ac:picMk id="3" creationId="{2F096CE3-0586-1601-FBDF-6F0FAEFA0136}"/>
          </ac:picMkLst>
        </pc:picChg>
        <pc:picChg chg="del">
          <ac:chgData name="Emre Yüksel" userId="155b4a99-67e0-41cb-b87f-ed6cba389d7b" providerId="ADAL" clId="{DF9B1ADF-F5BC-47B2-A2CB-CA3168B09859}" dt="2023-03-21T06:48:57.993" v="29" actId="478"/>
          <ac:picMkLst>
            <pc:docMk/>
            <pc:sldMk cId="0" sldId="282"/>
            <ac:picMk id="39" creationId="{066D9625-F296-DE29-63EF-577773660142}"/>
          </ac:picMkLst>
        </pc:picChg>
        <pc:picChg chg="del">
          <ac:chgData name="Emre Yüksel" userId="155b4a99-67e0-41cb-b87f-ed6cba389d7b" providerId="ADAL" clId="{DF9B1ADF-F5BC-47B2-A2CB-CA3168B09859}" dt="2023-03-21T06:48:57.993" v="29" actId="478"/>
          <ac:picMkLst>
            <pc:docMk/>
            <pc:sldMk cId="0" sldId="282"/>
            <ac:picMk id="40" creationId="{1F5F20E1-FAA6-463A-92DB-CA5A7CD69F68}"/>
          </ac:picMkLst>
        </pc:picChg>
        <pc:picChg chg="del">
          <ac:chgData name="Emre Yüksel" userId="155b4a99-67e0-41cb-b87f-ed6cba389d7b" providerId="ADAL" clId="{DF9B1ADF-F5BC-47B2-A2CB-CA3168B09859}" dt="2023-03-21T06:48:57.993" v="29" actId="478"/>
          <ac:picMkLst>
            <pc:docMk/>
            <pc:sldMk cId="0" sldId="282"/>
            <ac:picMk id="44" creationId="{8C3272DD-BBD4-EA55-07BC-432BC6A9CD43}"/>
          </ac:picMkLst>
        </pc:picChg>
        <pc:picChg chg="del">
          <ac:chgData name="Emre Yüksel" userId="155b4a99-67e0-41cb-b87f-ed6cba389d7b" providerId="ADAL" clId="{DF9B1ADF-F5BC-47B2-A2CB-CA3168B09859}" dt="2023-03-21T06:48:57.993" v="29" actId="478"/>
          <ac:picMkLst>
            <pc:docMk/>
            <pc:sldMk cId="0" sldId="282"/>
            <ac:picMk id="1026" creationId="{FB6EC22C-B77D-E8D4-86F5-164926749F3A}"/>
          </ac:picMkLst>
        </pc:picChg>
        <pc:picChg chg="add mod">
          <ac:chgData name="Emre Yüksel" userId="155b4a99-67e0-41cb-b87f-ed6cba389d7b" providerId="ADAL" clId="{DF9B1ADF-F5BC-47B2-A2CB-CA3168B09859}" dt="2023-03-21T06:49:01.486" v="31" actId="1076"/>
          <ac:picMkLst>
            <pc:docMk/>
            <pc:sldMk cId="0" sldId="282"/>
            <ac:picMk id="1027" creationId="{E21F0F93-D316-0A1B-CAD0-81A496EAB90E}"/>
          </ac:picMkLst>
        </pc:picChg>
        <pc:picChg chg="del">
          <ac:chgData name="Emre Yüksel" userId="155b4a99-67e0-41cb-b87f-ed6cba389d7b" providerId="ADAL" clId="{DF9B1ADF-F5BC-47B2-A2CB-CA3168B09859}" dt="2023-03-21T06:48:57.993" v="29" actId="478"/>
          <ac:picMkLst>
            <pc:docMk/>
            <pc:sldMk cId="0" sldId="282"/>
            <ac:picMk id="1028" creationId="{B6F5E7B5-28A3-233B-1735-BA2A26D5BC17}"/>
          </ac:picMkLst>
        </pc:picChg>
        <pc:picChg chg="add mod">
          <ac:chgData name="Emre Yüksel" userId="155b4a99-67e0-41cb-b87f-ed6cba389d7b" providerId="ADAL" clId="{DF9B1ADF-F5BC-47B2-A2CB-CA3168B09859}" dt="2023-03-21T06:49:01.486" v="31" actId="1076"/>
          <ac:picMkLst>
            <pc:docMk/>
            <pc:sldMk cId="0" sldId="282"/>
            <ac:picMk id="1029" creationId="{87DAB29C-BC7B-7AAD-97B0-F2255F820201}"/>
          </ac:picMkLst>
        </pc:picChg>
        <pc:picChg chg="add mod">
          <ac:chgData name="Emre Yüksel" userId="155b4a99-67e0-41cb-b87f-ed6cba389d7b" providerId="ADAL" clId="{DF9B1ADF-F5BC-47B2-A2CB-CA3168B09859}" dt="2023-03-21T06:49:01.486" v="31" actId="1076"/>
          <ac:picMkLst>
            <pc:docMk/>
            <pc:sldMk cId="0" sldId="282"/>
            <ac:picMk id="1030" creationId="{B3B10A6A-BB25-7D71-92E4-95CEB885FDFD}"/>
          </ac:picMkLst>
        </pc:picChg>
        <pc:picChg chg="add mod">
          <ac:chgData name="Emre Yüksel" userId="155b4a99-67e0-41cb-b87f-ed6cba389d7b" providerId="ADAL" clId="{DF9B1ADF-F5BC-47B2-A2CB-CA3168B09859}" dt="2023-03-21T06:49:01.486" v="31" actId="1076"/>
          <ac:picMkLst>
            <pc:docMk/>
            <pc:sldMk cId="0" sldId="282"/>
            <ac:picMk id="1031" creationId="{18AA3F86-4994-17E6-019A-83B8DD8EE02B}"/>
          </ac:picMkLst>
        </pc:picChg>
        <pc:picChg chg="add mod">
          <ac:chgData name="Emre Yüksel" userId="155b4a99-67e0-41cb-b87f-ed6cba389d7b" providerId="ADAL" clId="{DF9B1ADF-F5BC-47B2-A2CB-CA3168B09859}" dt="2023-03-21T06:49:01.486" v="31" actId="1076"/>
          <ac:picMkLst>
            <pc:docMk/>
            <pc:sldMk cId="0" sldId="282"/>
            <ac:picMk id="1032" creationId="{21E9CF27-93E7-164D-CA02-F3BCA0CBBF90}"/>
          </ac:picMkLst>
        </pc:picChg>
        <pc:picChg chg="add mod">
          <ac:chgData name="Emre Yüksel" userId="155b4a99-67e0-41cb-b87f-ed6cba389d7b" providerId="ADAL" clId="{DF9B1ADF-F5BC-47B2-A2CB-CA3168B09859}" dt="2023-03-21T06:49:01.486" v="31" actId="1076"/>
          <ac:picMkLst>
            <pc:docMk/>
            <pc:sldMk cId="0" sldId="282"/>
            <ac:picMk id="1033" creationId="{2D97EF21-485D-973C-186C-F509097B1EFC}"/>
          </ac:picMkLst>
        </pc:picChg>
      </pc:sldChg>
      <pc:sldChg chg="modSp mod">
        <pc:chgData name="Emre Yüksel" userId="155b4a99-67e0-41cb-b87f-ed6cba389d7b" providerId="ADAL" clId="{DF9B1ADF-F5BC-47B2-A2CB-CA3168B09859}" dt="2023-03-21T06:45:09.303" v="28" actId="20577"/>
        <pc:sldMkLst>
          <pc:docMk/>
          <pc:sldMk cId="3515761624" sldId="284"/>
        </pc:sldMkLst>
        <pc:graphicFrameChg chg="modGraphic">
          <ac:chgData name="Emre Yüksel" userId="155b4a99-67e0-41cb-b87f-ed6cba389d7b" providerId="ADAL" clId="{DF9B1ADF-F5BC-47B2-A2CB-CA3168B09859}" dt="2023-03-21T06:45:09.303" v="28" actId="20577"/>
          <ac:graphicFrameMkLst>
            <pc:docMk/>
            <pc:sldMk cId="3515761624" sldId="284"/>
            <ac:graphicFrameMk id="15" creationId="{00000000-0000-0000-0000-000000000000}"/>
          </ac:graphicFrameMkLst>
        </pc:graphicFrameChg>
      </pc:sldChg>
      <pc:sldChg chg="addSp delSp modSp mod">
        <pc:chgData name="Emre Yüksel" userId="155b4a99-67e0-41cb-b87f-ed6cba389d7b" providerId="ADAL" clId="{DF9B1ADF-F5BC-47B2-A2CB-CA3168B09859}" dt="2023-03-21T11:42:39.745" v="96"/>
        <pc:sldMkLst>
          <pc:docMk/>
          <pc:sldMk cId="2760876267" sldId="288"/>
        </pc:sldMkLst>
        <pc:picChg chg="add del mod">
          <ac:chgData name="Emre Yüksel" userId="155b4a99-67e0-41cb-b87f-ed6cba389d7b" providerId="ADAL" clId="{DF9B1ADF-F5BC-47B2-A2CB-CA3168B09859}" dt="2023-03-21T11:42:39.037" v="95" actId="478"/>
          <ac:picMkLst>
            <pc:docMk/>
            <pc:sldMk cId="2760876267" sldId="288"/>
            <ac:picMk id="5" creationId="{16E27627-0F1A-0709-685E-EB926F47922E}"/>
          </ac:picMkLst>
        </pc:picChg>
        <pc:picChg chg="add mod">
          <ac:chgData name="Emre Yüksel" userId="155b4a99-67e0-41cb-b87f-ed6cba389d7b" providerId="ADAL" clId="{DF9B1ADF-F5BC-47B2-A2CB-CA3168B09859}" dt="2023-03-21T11:42:39.745" v="96"/>
          <ac:picMkLst>
            <pc:docMk/>
            <pc:sldMk cId="2760876267" sldId="288"/>
            <ac:picMk id="12" creationId="{E774D43B-5780-D15B-2C4B-5AC890D1FE92}"/>
          </ac:picMkLst>
        </pc:picChg>
        <pc:picChg chg="del">
          <ac:chgData name="Emre Yüksel" userId="155b4a99-67e0-41cb-b87f-ed6cba389d7b" providerId="ADAL" clId="{DF9B1ADF-F5BC-47B2-A2CB-CA3168B09859}" dt="2023-03-21T11:42:36.744" v="93" actId="478"/>
          <ac:picMkLst>
            <pc:docMk/>
            <pc:sldMk cId="2760876267" sldId="288"/>
            <ac:picMk id="19" creationId="{E7910583-591B-4806-93E0-260A127809A5}"/>
          </ac:picMkLst>
        </pc:picChg>
      </pc:sldChg>
      <pc:sldChg chg="addSp delSp modSp add del mod">
        <pc:chgData name="Emre Yüksel" userId="155b4a99-67e0-41cb-b87f-ed6cba389d7b" providerId="ADAL" clId="{DF9B1ADF-F5BC-47B2-A2CB-CA3168B09859}" dt="2023-03-21T06:53:26.744" v="89" actId="113"/>
        <pc:sldMkLst>
          <pc:docMk/>
          <pc:sldMk cId="683772470" sldId="296"/>
        </pc:sldMkLst>
        <pc:spChg chg="del">
          <ac:chgData name="Emre Yüksel" userId="155b4a99-67e0-41cb-b87f-ed6cba389d7b" providerId="ADAL" clId="{DF9B1ADF-F5BC-47B2-A2CB-CA3168B09859}" dt="2023-03-21T06:49:06.903" v="32" actId="478"/>
          <ac:spMkLst>
            <pc:docMk/>
            <pc:sldMk cId="683772470" sldId="296"/>
            <ac:spMk id="5" creationId="{11B123A8-F1FF-9579-A699-5ADD87CACD6A}"/>
          </ac:spMkLst>
        </pc:spChg>
        <pc:spChg chg="del mod">
          <ac:chgData name="Emre Yüksel" userId="155b4a99-67e0-41cb-b87f-ed6cba389d7b" providerId="ADAL" clId="{DF9B1ADF-F5BC-47B2-A2CB-CA3168B09859}" dt="2023-03-21T06:49:10.913" v="37" actId="478"/>
          <ac:spMkLst>
            <pc:docMk/>
            <pc:sldMk cId="683772470" sldId="296"/>
            <ac:spMk id="12" creationId="{88D11889-2828-83A6-72EE-6F4E5050768C}"/>
          </ac:spMkLst>
        </pc:spChg>
        <pc:spChg chg="add del mod">
          <ac:chgData name="Emre Yüksel" userId="155b4a99-67e0-41cb-b87f-ed6cba389d7b" providerId="ADAL" clId="{DF9B1ADF-F5BC-47B2-A2CB-CA3168B09859}" dt="2023-03-21T06:50:38.981" v="46"/>
          <ac:spMkLst>
            <pc:docMk/>
            <pc:sldMk cId="683772470" sldId="296"/>
            <ac:spMk id="13" creationId="{80669B09-2CD4-392B-920E-85867C1F6B45}"/>
          </ac:spMkLst>
        </pc:spChg>
        <pc:spChg chg="add del mod">
          <ac:chgData name="Emre Yüksel" userId="155b4a99-67e0-41cb-b87f-ed6cba389d7b" providerId="ADAL" clId="{DF9B1ADF-F5BC-47B2-A2CB-CA3168B09859}" dt="2023-03-21T06:50:38.981" v="46"/>
          <ac:spMkLst>
            <pc:docMk/>
            <pc:sldMk cId="683772470" sldId="296"/>
            <ac:spMk id="14" creationId="{D4D82A94-6CCE-CBE9-7918-FE70A8D5CE11}"/>
          </ac:spMkLst>
        </pc:spChg>
        <pc:spChg chg="del">
          <ac:chgData name="Emre Yüksel" userId="155b4a99-67e0-41cb-b87f-ed6cba389d7b" providerId="ADAL" clId="{DF9B1ADF-F5BC-47B2-A2CB-CA3168B09859}" dt="2023-03-21T06:49:06.903" v="32" actId="478"/>
          <ac:spMkLst>
            <pc:docMk/>
            <pc:sldMk cId="683772470" sldId="296"/>
            <ac:spMk id="15" creationId="{3E3EC921-8DA3-9885-DCA0-5E1B3E7BF207}"/>
          </ac:spMkLst>
        </pc:spChg>
        <pc:spChg chg="add del mod">
          <ac:chgData name="Emre Yüksel" userId="155b4a99-67e0-41cb-b87f-ed6cba389d7b" providerId="ADAL" clId="{DF9B1ADF-F5BC-47B2-A2CB-CA3168B09859}" dt="2023-03-21T06:50:38.981" v="46"/>
          <ac:spMkLst>
            <pc:docMk/>
            <pc:sldMk cId="683772470" sldId="296"/>
            <ac:spMk id="16" creationId="{A38C6C60-BD1C-1E95-CF58-1CA7E0DC9A01}"/>
          </ac:spMkLst>
        </pc:spChg>
        <pc:spChg chg="add del mod">
          <ac:chgData name="Emre Yüksel" userId="155b4a99-67e0-41cb-b87f-ed6cba389d7b" providerId="ADAL" clId="{DF9B1ADF-F5BC-47B2-A2CB-CA3168B09859}" dt="2023-03-21T06:50:38.981" v="46"/>
          <ac:spMkLst>
            <pc:docMk/>
            <pc:sldMk cId="683772470" sldId="296"/>
            <ac:spMk id="17" creationId="{44B6FF3D-2B57-C468-785A-0466AF89AE23}"/>
          </ac:spMkLst>
        </pc:spChg>
        <pc:spChg chg="add del mod">
          <ac:chgData name="Emre Yüksel" userId="155b4a99-67e0-41cb-b87f-ed6cba389d7b" providerId="ADAL" clId="{DF9B1ADF-F5BC-47B2-A2CB-CA3168B09859}" dt="2023-03-21T06:50:38.981" v="46"/>
          <ac:spMkLst>
            <pc:docMk/>
            <pc:sldMk cId="683772470" sldId="296"/>
            <ac:spMk id="18" creationId="{0B9B86B7-1DC3-196D-52E5-E858CE8A80E4}"/>
          </ac:spMkLst>
        </pc:spChg>
        <pc:spChg chg="del">
          <ac:chgData name="Emre Yüksel" userId="155b4a99-67e0-41cb-b87f-ed6cba389d7b" providerId="ADAL" clId="{DF9B1ADF-F5BC-47B2-A2CB-CA3168B09859}" dt="2023-03-21T06:49:08.866" v="33" actId="478"/>
          <ac:spMkLst>
            <pc:docMk/>
            <pc:sldMk cId="683772470" sldId="296"/>
            <ac:spMk id="19" creationId="{DEE87D4F-C9AC-EF34-3F9C-28906C5F48D5}"/>
          </ac:spMkLst>
        </pc:spChg>
        <pc:spChg chg="del">
          <ac:chgData name="Emre Yüksel" userId="155b4a99-67e0-41cb-b87f-ed6cba389d7b" providerId="ADAL" clId="{DF9B1ADF-F5BC-47B2-A2CB-CA3168B09859}" dt="2023-03-21T06:49:06.903" v="32" actId="478"/>
          <ac:spMkLst>
            <pc:docMk/>
            <pc:sldMk cId="683772470" sldId="296"/>
            <ac:spMk id="21" creationId="{B924960E-81CA-88C2-5FE0-66D48ED3ACC9}"/>
          </ac:spMkLst>
        </pc:spChg>
        <pc:spChg chg="add del mod">
          <ac:chgData name="Emre Yüksel" userId="155b4a99-67e0-41cb-b87f-ed6cba389d7b" providerId="ADAL" clId="{DF9B1ADF-F5BC-47B2-A2CB-CA3168B09859}" dt="2023-03-21T06:50:38.981" v="46"/>
          <ac:spMkLst>
            <pc:docMk/>
            <pc:sldMk cId="683772470" sldId="296"/>
            <ac:spMk id="23" creationId="{5CC79859-AA71-60FC-95AE-B755AD7C4202}"/>
          </ac:spMkLst>
        </pc:spChg>
        <pc:spChg chg="add del mod">
          <ac:chgData name="Emre Yüksel" userId="155b4a99-67e0-41cb-b87f-ed6cba389d7b" providerId="ADAL" clId="{DF9B1ADF-F5BC-47B2-A2CB-CA3168B09859}" dt="2023-03-21T06:50:38.981" v="46"/>
          <ac:spMkLst>
            <pc:docMk/>
            <pc:sldMk cId="683772470" sldId="296"/>
            <ac:spMk id="24" creationId="{49CF268A-B525-DF32-29D9-762EF135CE2F}"/>
          </ac:spMkLst>
        </pc:spChg>
        <pc:spChg chg="add del mod">
          <ac:chgData name="Emre Yüksel" userId="155b4a99-67e0-41cb-b87f-ed6cba389d7b" providerId="ADAL" clId="{DF9B1ADF-F5BC-47B2-A2CB-CA3168B09859}" dt="2023-03-21T06:50:38.981" v="46"/>
          <ac:spMkLst>
            <pc:docMk/>
            <pc:sldMk cId="683772470" sldId="296"/>
            <ac:spMk id="25" creationId="{A7B8557C-E72A-12DC-19E8-8C2C7A90E020}"/>
          </ac:spMkLst>
        </pc:spChg>
        <pc:spChg chg="add del mod">
          <ac:chgData name="Emre Yüksel" userId="155b4a99-67e0-41cb-b87f-ed6cba389d7b" providerId="ADAL" clId="{DF9B1ADF-F5BC-47B2-A2CB-CA3168B09859}" dt="2023-03-21T06:50:38.981" v="46"/>
          <ac:spMkLst>
            <pc:docMk/>
            <pc:sldMk cId="683772470" sldId="296"/>
            <ac:spMk id="26" creationId="{F98A3292-3839-F355-B033-2F9F3458476A}"/>
          </ac:spMkLst>
        </pc:spChg>
        <pc:spChg chg="add del mod">
          <ac:chgData name="Emre Yüksel" userId="155b4a99-67e0-41cb-b87f-ed6cba389d7b" providerId="ADAL" clId="{DF9B1ADF-F5BC-47B2-A2CB-CA3168B09859}" dt="2023-03-21T06:50:46.110" v="52" actId="21"/>
          <ac:spMkLst>
            <pc:docMk/>
            <pc:sldMk cId="683772470" sldId="296"/>
            <ac:spMk id="28" creationId="{B60D1EE5-6C4C-CCD2-588B-F36FC041872F}"/>
          </ac:spMkLst>
        </pc:spChg>
        <pc:spChg chg="add del mod">
          <ac:chgData name="Emre Yüksel" userId="155b4a99-67e0-41cb-b87f-ed6cba389d7b" providerId="ADAL" clId="{DF9B1ADF-F5BC-47B2-A2CB-CA3168B09859}" dt="2023-03-21T06:50:46.110" v="52" actId="21"/>
          <ac:spMkLst>
            <pc:docMk/>
            <pc:sldMk cId="683772470" sldId="296"/>
            <ac:spMk id="29" creationId="{3049BE1A-53ED-7F23-EF46-CB7847365036}"/>
          </ac:spMkLst>
        </pc:spChg>
        <pc:spChg chg="add del mod">
          <ac:chgData name="Emre Yüksel" userId="155b4a99-67e0-41cb-b87f-ed6cba389d7b" providerId="ADAL" clId="{DF9B1ADF-F5BC-47B2-A2CB-CA3168B09859}" dt="2023-03-21T06:50:46.110" v="52" actId="21"/>
          <ac:spMkLst>
            <pc:docMk/>
            <pc:sldMk cId="683772470" sldId="296"/>
            <ac:spMk id="30" creationId="{BFD156A7-25EB-6752-BBB0-A1B3502420D9}"/>
          </ac:spMkLst>
        </pc:spChg>
        <pc:spChg chg="add del mod">
          <ac:chgData name="Emre Yüksel" userId="155b4a99-67e0-41cb-b87f-ed6cba389d7b" providerId="ADAL" clId="{DF9B1ADF-F5BC-47B2-A2CB-CA3168B09859}" dt="2023-03-21T06:50:46.110" v="52" actId="21"/>
          <ac:spMkLst>
            <pc:docMk/>
            <pc:sldMk cId="683772470" sldId="296"/>
            <ac:spMk id="31" creationId="{DC4711AA-63F6-8DC6-4760-FCF9CA38DB92}"/>
          </ac:spMkLst>
        </pc:spChg>
        <pc:spChg chg="add del mod">
          <ac:chgData name="Emre Yüksel" userId="155b4a99-67e0-41cb-b87f-ed6cba389d7b" providerId="ADAL" clId="{DF9B1ADF-F5BC-47B2-A2CB-CA3168B09859}" dt="2023-03-21T06:50:46.110" v="52" actId="21"/>
          <ac:spMkLst>
            <pc:docMk/>
            <pc:sldMk cId="683772470" sldId="296"/>
            <ac:spMk id="32" creationId="{8A0C3840-9FA7-331B-330C-BD22FD0E9F99}"/>
          </ac:spMkLst>
        </pc:spChg>
        <pc:spChg chg="add del mod">
          <ac:chgData name="Emre Yüksel" userId="155b4a99-67e0-41cb-b87f-ed6cba389d7b" providerId="ADAL" clId="{DF9B1ADF-F5BC-47B2-A2CB-CA3168B09859}" dt="2023-03-21T06:50:46.110" v="52" actId="21"/>
          <ac:spMkLst>
            <pc:docMk/>
            <pc:sldMk cId="683772470" sldId="296"/>
            <ac:spMk id="33" creationId="{0437740E-9548-FFD5-23E6-A11F6F0EE8BD}"/>
          </ac:spMkLst>
        </pc:spChg>
        <pc:spChg chg="add del mod">
          <ac:chgData name="Emre Yüksel" userId="155b4a99-67e0-41cb-b87f-ed6cba389d7b" providerId="ADAL" clId="{DF9B1ADF-F5BC-47B2-A2CB-CA3168B09859}" dt="2023-03-21T06:50:46.110" v="52" actId="21"/>
          <ac:spMkLst>
            <pc:docMk/>
            <pc:sldMk cId="683772470" sldId="296"/>
            <ac:spMk id="34" creationId="{AAF6DCEC-2844-81E3-A6D7-9CAFFF0A35D5}"/>
          </ac:spMkLst>
        </pc:spChg>
        <pc:spChg chg="add del mod">
          <ac:chgData name="Emre Yüksel" userId="155b4a99-67e0-41cb-b87f-ed6cba389d7b" providerId="ADAL" clId="{DF9B1ADF-F5BC-47B2-A2CB-CA3168B09859}" dt="2023-03-21T06:50:46.110" v="52" actId="21"/>
          <ac:spMkLst>
            <pc:docMk/>
            <pc:sldMk cId="683772470" sldId="296"/>
            <ac:spMk id="35" creationId="{0AC09A72-4483-A620-A87D-0E42CC37F97A}"/>
          </ac:spMkLst>
        </pc:spChg>
        <pc:spChg chg="add del mod">
          <ac:chgData name="Emre Yüksel" userId="155b4a99-67e0-41cb-b87f-ed6cba389d7b" providerId="ADAL" clId="{DF9B1ADF-F5BC-47B2-A2CB-CA3168B09859}" dt="2023-03-21T06:50:46.110" v="52" actId="21"/>
          <ac:spMkLst>
            <pc:docMk/>
            <pc:sldMk cId="683772470" sldId="296"/>
            <ac:spMk id="36" creationId="{B8485C5A-8EC3-F07C-13ED-FCFBDAD837B3}"/>
          </ac:spMkLst>
        </pc:spChg>
        <pc:spChg chg="add mod">
          <ac:chgData name="Emre Yüksel" userId="155b4a99-67e0-41cb-b87f-ed6cba389d7b" providerId="ADAL" clId="{DF9B1ADF-F5BC-47B2-A2CB-CA3168B09859}" dt="2023-03-21T06:50:57.579" v="55" actId="1076"/>
          <ac:spMkLst>
            <pc:docMk/>
            <pc:sldMk cId="683772470" sldId="296"/>
            <ac:spMk id="42" creationId="{64BCA216-88FB-5FF0-A503-A8D3ECE4A36D}"/>
          </ac:spMkLst>
        </pc:spChg>
        <pc:spChg chg="add mod">
          <ac:chgData name="Emre Yüksel" userId="155b4a99-67e0-41cb-b87f-ed6cba389d7b" providerId="ADAL" clId="{DF9B1ADF-F5BC-47B2-A2CB-CA3168B09859}" dt="2023-03-21T06:50:57.579" v="55" actId="1076"/>
          <ac:spMkLst>
            <pc:docMk/>
            <pc:sldMk cId="683772470" sldId="296"/>
            <ac:spMk id="43" creationId="{FAB791D5-89C0-9A7B-ED9C-69CD596C47E2}"/>
          </ac:spMkLst>
        </pc:spChg>
        <pc:spChg chg="add mod">
          <ac:chgData name="Emre Yüksel" userId="155b4a99-67e0-41cb-b87f-ed6cba389d7b" providerId="ADAL" clId="{DF9B1ADF-F5BC-47B2-A2CB-CA3168B09859}" dt="2023-03-21T06:50:57.579" v="55" actId="1076"/>
          <ac:spMkLst>
            <pc:docMk/>
            <pc:sldMk cId="683772470" sldId="296"/>
            <ac:spMk id="44" creationId="{D3D6E961-CE8C-1075-C727-52AA0D5312A3}"/>
          </ac:spMkLst>
        </pc:spChg>
        <pc:spChg chg="add mod">
          <ac:chgData name="Emre Yüksel" userId="155b4a99-67e0-41cb-b87f-ed6cba389d7b" providerId="ADAL" clId="{DF9B1ADF-F5BC-47B2-A2CB-CA3168B09859}" dt="2023-03-21T06:50:57.579" v="55" actId="1076"/>
          <ac:spMkLst>
            <pc:docMk/>
            <pc:sldMk cId="683772470" sldId="296"/>
            <ac:spMk id="45" creationId="{FD84465E-014D-6BA1-096C-C42E33796ADE}"/>
          </ac:spMkLst>
        </pc:spChg>
        <pc:spChg chg="add mod">
          <ac:chgData name="Emre Yüksel" userId="155b4a99-67e0-41cb-b87f-ed6cba389d7b" providerId="ADAL" clId="{DF9B1ADF-F5BC-47B2-A2CB-CA3168B09859}" dt="2023-03-21T06:50:57.579" v="55" actId="1076"/>
          <ac:spMkLst>
            <pc:docMk/>
            <pc:sldMk cId="683772470" sldId="296"/>
            <ac:spMk id="46" creationId="{30F51D87-3965-A556-FF91-A67895D78080}"/>
          </ac:spMkLst>
        </pc:spChg>
        <pc:spChg chg="add mod">
          <ac:chgData name="Emre Yüksel" userId="155b4a99-67e0-41cb-b87f-ed6cba389d7b" providerId="ADAL" clId="{DF9B1ADF-F5BC-47B2-A2CB-CA3168B09859}" dt="2023-03-21T06:50:57.579" v="55" actId="1076"/>
          <ac:spMkLst>
            <pc:docMk/>
            <pc:sldMk cId="683772470" sldId="296"/>
            <ac:spMk id="47" creationId="{6ACA093A-E075-8337-D6D7-712B2F7E8EC8}"/>
          </ac:spMkLst>
        </pc:spChg>
        <pc:spChg chg="add mod">
          <ac:chgData name="Emre Yüksel" userId="155b4a99-67e0-41cb-b87f-ed6cba389d7b" providerId="ADAL" clId="{DF9B1ADF-F5BC-47B2-A2CB-CA3168B09859}" dt="2023-03-21T06:50:57.579" v="55" actId="1076"/>
          <ac:spMkLst>
            <pc:docMk/>
            <pc:sldMk cId="683772470" sldId="296"/>
            <ac:spMk id="48" creationId="{1FFCECFF-2BC9-5F32-8BAB-434ED14CAE72}"/>
          </ac:spMkLst>
        </pc:spChg>
        <pc:spChg chg="add mod">
          <ac:chgData name="Emre Yüksel" userId="155b4a99-67e0-41cb-b87f-ed6cba389d7b" providerId="ADAL" clId="{DF9B1ADF-F5BC-47B2-A2CB-CA3168B09859}" dt="2023-03-21T06:50:57.579" v="55" actId="1076"/>
          <ac:spMkLst>
            <pc:docMk/>
            <pc:sldMk cId="683772470" sldId="296"/>
            <ac:spMk id="49" creationId="{14C93794-F65D-2D0E-84CA-FE8423304BE3}"/>
          </ac:spMkLst>
        </pc:spChg>
        <pc:spChg chg="add mod">
          <ac:chgData name="Emre Yüksel" userId="155b4a99-67e0-41cb-b87f-ed6cba389d7b" providerId="ADAL" clId="{DF9B1ADF-F5BC-47B2-A2CB-CA3168B09859}" dt="2023-03-21T06:50:57.579" v="55" actId="1076"/>
          <ac:spMkLst>
            <pc:docMk/>
            <pc:sldMk cId="683772470" sldId="296"/>
            <ac:spMk id="50" creationId="{7945BB74-4E17-22E6-EB24-966574DF9158}"/>
          </ac:spMkLst>
        </pc:spChg>
        <pc:spChg chg="add mod">
          <ac:chgData name="Emre Yüksel" userId="155b4a99-67e0-41cb-b87f-ed6cba389d7b" providerId="ADAL" clId="{DF9B1ADF-F5BC-47B2-A2CB-CA3168B09859}" dt="2023-03-21T06:53:26.744" v="89" actId="113"/>
          <ac:spMkLst>
            <pc:docMk/>
            <pc:sldMk cId="683772470" sldId="296"/>
            <ac:spMk id="53" creationId="{E36F4A79-4126-2D7D-46F3-A4483D397AB8}"/>
          </ac:spMkLst>
        </pc:spChg>
        <pc:picChg chg="del">
          <ac:chgData name="Emre Yüksel" userId="155b4a99-67e0-41cb-b87f-ed6cba389d7b" providerId="ADAL" clId="{DF9B1ADF-F5BC-47B2-A2CB-CA3168B09859}" dt="2023-03-21T06:49:11.365" v="38" actId="478"/>
          <ac:picMkLst>
            <pc:docMk/>
            <pc:sldMk cId="683772470" sldId="296"/>
            <ac:picMk id="3" creationId="{C8A6C84C-FF93-8340-9A9D-8664BDFA3413}"/>
          </ac:picMkLst>
        </pc:picChg>
        <pc:picChg chg="del">
          <ac:chgData name="Emre Yüksel" userId="155b4a99-67e0-41cb-b87f-ed6cba389d7b" providerId="ADAL" clId="{DF9B1ADF-F5BC-47B2-A2CB-CA3168B09859}" dt="2023-03-21T06:49:09.429" v="34" actId="478"/>
          <ac:picMkLst>
            <pc:docMk/>
            <pc:sldMk cId="683772470" sldId="296"/>
            <ac:picMk id="4" creationId="{6326B25C-1048-4EE0-6F0F-C0140CBE3617}"/>
          </ac:picMkLst>
        </pc:picChg>
        <pc:picChg chg="add del mod">
          <ac:chgData name="Emre Yüksel" userId="155b4a99-67e0-41cb-b87f-ed6cba389d7b" providerId="ADAL" clId="{DF9B1ADF-F5BC-47B2-A2CB-CA3168B09859}" dt="2023-03-21T06:50:38.981" v="46"/>
          <ac:picMkLst>
            <pc:docMk/>
            <pc:sldMk cId="683772470" sldId="296"/>
            <ac:picMk id="11" creationId="{4AE4178F-B850-17B2-D8E8-4FFBF2EAFDB1}"/>
          </ac:picMkLst>
        </pc:picChg>
        <pc:picChg chg="add del mod">
          <ac:chgData name="Emre Yüksel" userId="155b4a99-67e0-41cb-b87f-ed6cba389d7b" providerId="ADAL" clId="{DF9B1ADF-F5BC-47B2-A2CB-CA3168B09859}" dt="2023-03-21T06:50:46.110" v="52" actId="21"/>
          <ac:picMkLst>
            <pc:docMk/>
            <pc:sldMk cId="683772470" sldId="296"/>
            <ac:picMk id="27" creationId="{0326D4CF-A4BF-4F4C-1207-24FCDDD94BAF}"/>
          </ac:picMkLst>
        </pc:picChg>
        <pc:picChg chg="add mod">
          <ac:chgData name="Emre Yüksel" userId="155b4a99-67e0-41cb-b87f-ed6cba389d7b" providerId="ADAL" clId="{DF9B1ADF-F5BC-47B2-A2CB-CA3168B09859}" dt="2023-03-21T06:51:59.871" v="76" actId="1076"/>
          <ac:picMkLst>
            <pc:docMk/>
            <pc:sldMk cId="683772470" sldId="296"/>
            <ac:picMk id="41" creationId="{3DB83A1D-2AD9-1117-CB3C-CF96F75C491C}"/>
          </ac:picMkLst>
        </pc:picChg>
        <pc:picChg chg="add mod">
          <ac:chgData name="Emre Yüksel" userId="155b4a99-67e0-41cb-b87f-ed6cba389d7b" providerId="ADAL" clId="{DF9B1ADF-F5BC-47B2-A2CB-CA3168B09859}" dt="2023-03-21T06:52:19.306" v="84" actId="1076"/>
          <ac:picMkLst>
            <pc:docMk/>
            <pc:sldMk cId="683772470" sldId="296"/>
            <ac:picMk id="52" creationId="{3C06C02C-0DAD-1AD3-B3CC-FC4283633469}"/>
          </ac:picMkLst>
        </pc:picChg>
        <pc:picChg chg="del">
          <ac:chgData name="Emre Yüksel" userId="155b4a99-67e0-41cb-b87f-ed6cba389d7b" providerId="ADAL" clId="{DF9B1ADF-F5BC-47B2-A2CB-CA3168B09859}" dt="2023-03-21T06:49:10.126" v="35" actId="478"/>
          <ac:picMkLst>
            <pc:docMk/>
            <pc:sldMk cId="683772470" sldId="296"/>
            <ac:picMk id="2050" creationId="{A4275842-4DE1-5B07-D4B2-4A698740DFE9}"/>
          </ac:picMkLst>
        </pc:picChg>
      </pc:sldChg>
      <pc:sldChg chg="add del">
        <pc:chgData name="Emre Yüksel" userId="155b4a99-67e0-41cb-b87f-ed6cba389d7b" providerId="ADAL" clId="{DF9B1ADF-F5BC-47B2-A2CB-CA3168B09859}" dt="2023-03-21T06:50:17.587" v="44"/>
        <pc:sldMkLst>
          <pc:docMk/>
          <pc:sldMk cId="4261022370" sldId="300"/>
        </pc:sldMkLst>
      </pc:sldChg>
      <pc:sldMasterChg chg="addSldLayout delSldLayout">
        <pc:chgData name="Emre Yüksel" userId="155b4a99-67e0-41cb-b87f-ed6cba389d7b" providerId="ADAL" clId="{DF9B1ADF-F5BC-47B2-A2CB-CA3168B09859}" dt="2023-03-21T06:50:15.061" v="42" actId="2696"/>
        <pc:sldMasterMkLst>
          <pc:docMk/>
          <pc:sldMasterMk cId="0" sldId="2147483666"/>
        </pc:sldMasterMkLst>
        <pc:sldLayoutChg chg="add del">
          <pc:chgData name="Emre Yüksel" userId="155b4a99-67e0-41cb-b87f-ed6cba389d7b" providerId="ADAL" clId="{DF9B1ADF-F5BC-47B2-A2CB-CA3168B09859}" dt="2023-03-21T06:50:15.061" v="42" actId="2696"/>
          <pc:sldLayoutMkLst>
            <pc:docMk/>
            <pc:sldMasterMk cId="0" sldId="2147483666"/>
            <pc:sldLayoutMk cId="3549071996" sldId="2147483667"/>
          </pc:sldLayoutMkLst>
        </pc:sldLayoutChg>
      </pc:sldMasterChg>
    </pc:docChg>
  </pc:docChgLst>
  <pc:docChgLst>
    <pc:chgData name="Emre Yüksel" userId="155b4a99-67e0-41cb-b87f-ed6cba389d7b" providerId="ADAL" clId="{E570D171-116C-42EE-B73E-CFCF9F7EEAFE}"/>
    <pc:docChg chg="undo redo custSel addSld delSld modSld">
      <pc:chgData name="Emre Yüksel" userId="155b4a99-67e0-41cb-b87f-ed6cba389d7b" providerId="ADAL" clId="{E570D171-116C-42EE-B73E-CFCF9F7EEAFE}" dt="2023-01-02T13:37:52.164" v="15630" actId="1076"/>
      <pc:docMkLst>
        <pc:docMk/>
      </pc:docMkLst>
      <pc:sldChg chg="addSp delSp modSp mod">
        <pc:chgData name="Emre Yüksel" userId="155b4a99-67e0-41cb-b87f-ed6cba389d7b" providerId="ADAL" clId="{E570D171-116C-42EE-B73E-CFCF9F7EEAFE}" dt="2023-01-02T10:52:29.278" v="2431" actId="478"/>
        <pc:sldMkLst>
          <pc:docMk/>
          <pc:sldMk cId="0" sldId="256"/>
        </pc:sldMkLst>
        <pc:spChg chg="del mod">
          <ac:chgData name="Emre Yüksel" userId="155b4a99-67e0-41cb-b87f-ed6cba389d7b" providerId="ADAL" clId="{E570D171-116C-42EE-B73E-CFCF9F7EEAFE}" dt="2023-01-02T10:52:29.278" v="2431" actId="478"/>
          <ac:spMkLst>
            <pc:docMk/>
            <pc:sldMk cId="0" sldId="256"/>
            <ac:spMk id="24" creationId="{00000000-0000-0000-0000-000000000000}"/>
          </ac:spMkLst>
        </pc:spChg>
        <pc:spChg chg="mod">
          <ac:chgData name="Emre Yüksel" userId="155b4a99-67e0-41cb-b87f-ed6cba389d7b" providerId="ADAL" clId="{E570D171-116C-42EE-B73E-CFCF9F7EEAFE}" dt="2022-12-26T09:52:12.947" v="74" actId="1076"/>
          <ac:spMkLst>
            <pc:docMk/>
            <pc:sldMk cId="0" sldId="256"/>
            <ac:spMk id="26" creationId="{00000000-0000-0000-0000-000000000000}"/>
          </ac:spMkLst>
        </pc:spChg>
        <pc:graphicFrameChg chg="add mod">
          <ac:chgData name="Emre Yüksel" userId="155b4a99-67e0-41cb-b87f-ed6cba389d7b" providerId="ADAL" clId="{E570D171-116C-42EE-B73E-CFCF9F7EEAFE}" dt="2022-12-26T10:03:04.808" v="148" actId="1076"/>
          <ac:graphicFrameMkLst>
            <pc:docMk/>
            <pc:sldMk cId="0" sldId="256"/>
            <ac:graphicFrameMk id="2" creationId="{7DAD0845-28D9-E2FD-23FF-8A8000E47B0F}"/>
          </ac:graphicFrameMkLst>
        </pc:graphicFrameChg>
        <pc:picChg chg="del">
          <ac:chgData name="Emre Yüksel" userId="155b4a99-67e0-41cb-b87f-ed6cba389d7b" providerId="ADAL" clId="{E570D171-116C-42EE-B73E-CFCF9F7EEAFE}" dt="2022-12-26T09:51:32.678" v="0" actId="478"/>
          <ac:picMkLst>
            <pc:docMk/>
            <pc:sldMk cId="0" sldId="256"/>
            <ac:picMk id="3" creationId="{1E7D4EF9-D39B-8C6B-17C8-26D7A56DE860}"/>
          </ac:picMkLst>
        </pc:picChg>
      </pc:sldChg>
      <pc:sldChg chg="modSp mod">
        <pc:chgData name="Emre Yüksel" userId="155b4a99-67e0-41cb-b87f-ed6cba389d7b" providerId="ADAL" clId="{E570D171-116C-42EE-B73E-CFCF9F7EEAFE}" dt="2023-01-02T13:36:43.986" v="15620" actId="1076"/>
        <pc:sldMkLst>
          <pc:docMk/>
          <pc:sldMk cId="0" sldId="258"/>
        </pc:sldMkLst>
        <pc:spChg chg="mod">
          <ac:chgData name="Emre Yüksel" userId="155b4a99-67e0-41cb-b87f-ed6cba389d7b" providerId="ADAL" clId="{E570D171-116C-42EE-B73E-CFCF9F7EEAFE}" dt="2023-01-02T13:36:43.986" v="15620" actId="1076"/>
          <ac:spMkLst>
            <pc:docMk/>
            <pc:sldMk cId="0" sldId="258"/>
            <ac:spMk id="5" creationId="{00000000-0000-0000-0000-000000000000}"/>
          </ac:spMkLst>
        </pc:spChg>
        <pc:spChg chg="mod">
          <ac:chgData name="Emre Yüksel" userId="155b4a99-67e0-41cb-b87f-ed6cba389d7b" providerId="ADAL" clId="{E570D171-116C-42EE-B73E-CFCF9F7EEAFE}" dt="2023-01-02T13:36:35.360" v="15617" actId="1076"/>
          <ac:spMkLst>
            <pc:docMk/>
            <pc:sldMk cId="0" sldId="258"/>
            <ac:spMk id="6" creationId="{00000000-0000-0000-0000-000000000000}"/>
          </ac:spMkLst>
        </pc:spChg>
      </pc:sldChg>
      <pc:sldChg chg="addSp delSp modSp mod">
        <pc:chgData name="Emre Yüksel" userId="155b4a99-67e0-41cb-b87f-ed6cba389d7b" providerId="ADAL" clId="{E570D171-116C-42EE-B73E-CFCF9F7EEAFE}" dt="2023-01-02T10:57:42.055" v="2942" actId="20577"/>
        <pc:sldMkLst>
          <pc:docMk/>
          <pc:sldMk cId="0" sldId="259"/>
        </pc:sldMkLst>
        <pc:spChg chg="mod">
          <ac:chgData name="Emre Yüksel" userId="155b4a99-67e0-41cb-b87f-ed6cba389d7b" providerId="ADAL" clId="{E570D171-116C-42EE-B73E-CFCF9F7EEAFE}" dt="2023-01-02T10:53:10.537" v="2509" actId="1076"/>
          <ac:spMkLst>
            <pc:docMk/>
            <pc:sldMk cId="0" sldId="259"/>
            <ac:spMk id="3" creationId="{00000000-0000-0000-0000-000000000000}"/>
          </ac:spMkLst>
        </pc:spChg>
        <pc:spChg chg="mod">
          <ac:chgData name="Emre Yüksel" userId="155b4a99-67e0-41cb-b87f-ed6cba389d7b" providerId="ADAL" clId="{E570D171-116C-42EE-B73E-CFCF9F7EEAFE}" dt="2023-01-02T10:54:25.045" v="2570" actId="20577"/>
          <ac:spMkLst>
            <pc:docMk/>
            <pc:sldMk cId="0" sldId="259"/>
            <ac:spMk id="10" creationId="{00000000-0000-0000-0000-000000000000}"/>
          </ac:spMkLst>
        </pc:spChg>
        <pc:spChg chg="mod">
          <ac:chgData name="Emre Yüksel" userId="155b4a99-67e0-41cb-b87f-ed6cba389d7b" providerId="ADAL" clId="{E570D171-116C-42EE-B73E-CFCF9F7EEAFE}" dt="2023-01-02T10:54:32.334" v="2590" actId="14100"/>
          <ac:spMkLst>
            <pc:docMk/>
            <pc:sldMk cId="0" sldId="259"/>
            <ac:spMk id="11" creationId="{00000000-0000-0000-0000-000000000000}"/>
          </ac:spMkLst>
        </pc:spChg>
        <pc:spChg chg="mod">
          <ac:chgData name="Emre Yüksel" userId="155b4a99-67e0-41cb-b87f-ed6cba389d7b" providerId="ADAL" clId="{E570D171-116C-42EE-B73E-CFCF9F7EEAFE}" dt="2023-01-02T10:54:39.691" v="2596" actId="1076"/>
          <ac:spMkLst>
            <pc:docMk/>
            <pc:sldMk cId="0" sldId="259"/>
            <ac:spMk id="12" creationId="{00000000-0000-0000-0000-000000000000}"/>
          </ac:spMkLst>
        </pc:spChg>
        <pc:spChg chg="mod">
          <ac:chgData name="Emre Yüksel" userId="155b4a99-67e0-41cb-b87f-ed6cba389d7b" providerId="ADAL" clId="{E570D171-116C-42EE-B73E-CFCF9F7EEAFE}" dt="2023-01-02T10:54:50.309" v="2617" actId="20577"/>
          <ac:spMkLst>
            <pc:docMk/>
            <pc:sldMk cId="0" sldId="259"/>
            <ac:spMk id="13" creationId="{00000000-0000-0000-0000-000000000000}"/>
          </ac:spMkLst>
        </pc:spChg>
        <pc:spChg chg="mod">
          <ac:chgData name="Emre Yüksel" userId="155b4a99-67e0-41cb-b87f-ed6cba389d7b" providerId="ADAL" clId="{E570D171-116C-42EE-B73E-CFCF9F7EEAFE}" dt="2023-01-02T10:54:59.214" v="2624" actId="1076"/>
          <ac:spMkLst>
            <pc:docMk/>
            <pc:sldMk cId="0" sldId="259"/>
            <ac:spMk id="19" creationId="{A7630948-A251-4297-86FB-4C999DCEF3AC}"/>
          </ac:spMkLst>
        </pc:spChg>
        <pc:spChg chg="mod">
          <ac:chgData name="Emre Yüksel" userId="155b4a99-67e0-41cb-b87f-ed6cba389d7b" providerId="ADAL" clId="{E570D171-116C-42EE-B73E-CFCF9F7EEAFE}" dt="2023-01-02T10:55:27.729" v="2722" actId="14100"/>
          <ac:spMkLst>
            <pc:docMk/>
            <pc:sldMk cId="0" sldId="259"/>
            <ac:spMk id="20" creationId="{C96A0898-5159-4DD2-8F05-1EE1EC3ED9AA}"/>
          </ac:spMkLst>
        </pc:spChg>
        <pc:spChg chg="mod">
          <ac:chgData name="Emre Yüksel" userId="155b4a99-67e0-41cb-b87f-ed6cba389d7b" providerId="ADAL" clId="{E570D171-116C-42EE-B73E-CFCF9F7EEAFE}" dt="2023-01-02T10:55:40.148" v="2732" actId="1076"/>
          <ac:spMkLst>
            <pc:docMk/>
            <pc:sldMk cId="0" sldId="259"/>
            <ac:spMk id="21" creationId="{9783C922-F090-4CAE-834E-242ECBF5854A}"/>
          </ac:spMkLst>
        </pc:spChg>
        <pc:spChg chg="mod">
          <ac:chgData name="Emre Yüksel" userId="155b4a99-67e0-41cb-b87f-ed6cba389d7b" providerId="ADAL" clId="{E570D171-116C-42EE-B73E-CFCF9F7EEAFE}" dt="2023-01-02T10:56:20.065" v="2850" actId="20577"/>
          <ac:spMkLst>
            <pc:docMk/>
            <pc:sldMk cId="0" sldId="259"/>
            <ac:spMk id="22" creationId="{A4A089DB-EB26-402D-AD05-27B36A734BC6}"/>
          </ac:spMkLst>
        </pc:spChg>
        <pc:spChg chg="mod">
          <ac:chgData name="Emre Yüksel" userId="155b4a99-67e0-41cb-b87f-ed6cba389d7b" providerId="ADAL" clId="{E570D171-116C-42EE-B73E-CFCF9F7EEAFE}" dt="2023-01-02T10:57:20.986" v="2859" actId="1076"/>
          <ac:spMkLst>
            <pc:docMk/>
            <pc:sldMk cId="0" sldId="259"/>
            <ac:spMk id="23" creationId="{50FFD44A-B6B5-4020-9142-82FEC25A2E0C}"/>
          </ac:spMkLst>
        </pc:spChg>
        <pc:spChg chg="mod">
          <ac:chgData name="Emre Yüksel" userId="155b4a99-67e0-41cb-b87f-ed6cba389d7b" providerId="ADAL" clId="{E570D171-116C-42EE-B73E-CFCF9F7EEAFE}" dt="2023-01-02T10:57:42.055" v="2942" actId="20577"/>
          <ac:spMkLst>
            <pc:docMk/>
            <pc:sldMk cId="0" sldId="259"/>
            <ac:spMk id="24" creationId="{D1C7A2BD-C8A2-43F0-8AA1-F3E9C9DDCC75}"/>
          </ac:spMkLst>
        </pc:spChg>
        <pc:spChg chg="mod">
          <ac:chgData name="Emre Yüksel" userId="155b4a99-67e0-41cb-b87f-ed6cba389d7b" providerId="ADAL" clId="{E570D171-116C-42EE-B73E-CFCF9F7EEAFE}" dt="2023-01-02T10:52:59.622" v="2486" actId="1076"/>
          <ac:spMkLst>
            <pc:docMk/>
            <pc:sldMk cId="0" sldId="259"/>
            <ac:spMk id="29" creationId="{0599CBB1-0ADD-4EFB-8BD4-047B763F0077}"/>
          </ac:spMkLst>
        </pc:spChg>
        <pc:graphicFrameChg chg="add mod">
          <ac:chgData name="Emre Yüksel" userId="155b4a99-67e0-41cb-b87f-ed6cba389d7b" providerId="ADAL" clId="{E570D171-116C-42EE-B73E-CFCF9F7EEAFE}" dt="2022-12-26T11:45:51.316" v="964" actId="1076"/>
          <ac:graphicFrameMkLst>
            <pc:docMk/>
            <pc:sldMk cId="0" sldId="259"/>
            <ac:graphicFrameMk id="4" creationId="{D92A1488-26C4-51DE-91ED-E0D328A0B98C}"/>
          </ac:graphicFrameMkLst>
        </pc:graphicFrameChg>
        <pc:picChg chg="mod">
          <ac:chgData name="Emre Yüksel" userId="155b4a99-67e0-41cb-b87f-ed6cba389d7b" providerId="ADAL" clId="{E570D171-116C-42EE-B73E-CFCF9F7EEAFE}" dt="2023-01-02T10:57:18.159" v="2858" actId="1076"/>
          <ac:picMkLst>
            <pc:docMk/>
            <pc:sldMk cId="0" sldId="259"/>
            <ac:picMk id="18" creationId="{209CA603-A02E-4914-8153-87ABC64043E8}"/>
          </ac:picMkLst>
        </pc:picChg>
        <pc:picChg chg="del">
          <ac:chgData name="Emre Yüksel" userId="155b4a99-67e0-41cb-b87f-ed6cba389d7b" providerId="ADAL" clId="{E570D171-116C-42EE-B73E-CFCF9F7EEAFE}" dt="2022-12-26T11:45:43.370" v="958" actId="478"/>
          <ac:picMkLst>
            <pc:docMk/>
            <pc:sldMk cId="0" sldId="259"/>
            <ac:picMk id="30" creationId="{9809B254-62F0-B56A-16F9-44621E554060}"/>
          </ac:picMkLst>
        </pc:picChg>
      </pc:sldChg>
      <pc:sldChg chg="addSp delSp modSp mod modNotesTx">
        <pc:chgData name="Emre Yüksel" userId="155b4a99-67e0-41cb-b87f-ed6cba389d7b" providerId="ADAL" clId="{E570D171-116C-42EE-B73E-CFCF9F7EEAFE}" dt="2023-01-02T13:37:08.022" v="15622" actId="478"/>
        <pc:sldMkLst>
          <pc:docMk/>
          <pc:sldMk cId="0" sldId="260"/>
        </pc:sldMkLst>
        <pc:spChg chg="mod">
          <ac:chgData name="Emre Yüksel" userId="155b4a99-67e0-41cb-b87f-ed6cba389d7b" providerId="ADAL" clId="{E570D171-116C-42EE-B73E-CFCF9F7EEAFE}" dt="2023-01-02T11:01:12.254" v="3349" actId="20577"/>
          <ac:spMkLst>
            <pc:docMk/>
            <pc:sldMk cId="0" sldId="260"/>
            <ac:spMk id="8" creationId="{00000000-0000-0000-0000-000000000000}"/>
          </ac:spMkLst>
        </pc:spChg>
        <pc:spChg chg="mod">
          <ac:chgData name="Emre Yüksel" userId="155b4a99-67e0-41cb-b87f-ed6cba389d7b" providerId="ADAL" clId="{E570D171-116C-42EE-B73E-CFCF9F7EEAFE}" dt="2023-01-02T10:58:02.999" v="2958" actId="1076"/>
          <ac:spMkLst>
            <pc:docMk/>
            <pc:sldMk cId="0" sldId="260"/>
            <ac:spMk id="9" creationId="{00000000-0000-0000-0000-000000000000}"/>
          </ac:spMkLst>
        </pc:spChg>
        <pc:spChg chg="mod">
          <ac:chgData name="Emre Yüksel" userId="155b4a99-67e0-41cb-b87f-ed6cba389d7b" providerId="ADAL" clId="{E570D171-116C-42EE-B73E-CFCF9F7EEAFE}" dt="2022-12-30T11:22:50.857" v="2291" actId="20577"/>
          <ac:spMkLst>
            <pc:docMk/>
            <pc:sldMk cId="0" sldId="260"/>
            <ac:spMk id="10" creationId="{00000000-0000-0000-0000-000000000000}"/>
          </ac:spMkLst>
        </pc:spChg>
        <pc:spChg chg="mod">
          <ac:chgData name="Emre Yüksel" userId="155b4a99-67e0-41cb-b87f-ed6cba389d7b" providerId="ADAL" clId="{E570D171-116C-42EE-B73E-CFCF9F7EEAFE}" dt="2023-01-02T11:00:39.179" v="3267" actId="20577"/>
          <ac:spMkLst>
            <pc:docMk/>
            <pc:sldMk cId="0" sldId="260"/>
            <ac:spMk id="11" creationId="{00000000-0000-0000-0000-000000000000}"/>
          </ac:spMkLst>
        </pc:spChg>
        <pc:spChg chg="mod">
          <ac:chgData name="Emre Yüksel" userId="155b4a99-67e0-41cb-b87f-ed6cba389d7b" providerId="ADAL" clId="{E570D171-116C-42EE-B73E-CFCF9F7EEAFE}" dt="2023-01-02T11:00:42.508" v="3269" actId="20577"/>
          <ac:spMkLst>
            <pc:docMk/>
            <pc:sldMk cId="0" sldId="260"/>
            <ac:spMk id="12" creationId="{00000000-0000-0000-0000-000000000000}"/>
          </ac:spMkLst>
        </pc:spChg>
        <pc:spChg chg="mod">
          <ac:chgData name="Emre Yüksel" userId="155b4a99-67e0-41cb-b87f-ed6cba389d7b" providerId="ADAL" clId="{E570D171-116C-42EE-B73E-CFCF9F7EEAFE}" dt="2023-01-02T10:59:29.842" v="3178" actId="21"/>
          <ac:spMkLst>
            <pc:docMk/>
            <pc:sldMk cId="0" sldId="260"/>
            <ac:spMk id="13" creationId="{00000000-0000-0000-0000-000000000000}"/>
          </ac:spMkLst>
        </pc:spChg>
        <pc:spChg chg="add del mod">
          <ac:chgData name="Emre Yüksel" userId="155b4a99-67e0-41cb-b87f-ed6cba389d7b" providerId="ADAL" clId="{E570D171-116C-42EE-B73E-CFCF9F7EEAFE}" dt="2023-01-02T13:37:08.022" v="15622" actId="478"/>
          <ac:spMkLst>
            <pc:docMk/>
            <pc:sldMk cId="0" sldId="260"/>
            <ac:spMk id="14" creationId="{00000000-0000-0000-0000-000000000000}"/>
          </ac:spMkLst>
        </pc:spChg>
        <pc:spChg chg="mod ord">
          <ac:chgData name="Emre Yüksel" userId="155b4a99-67e0-41cb-b87f-ed6cba389d7b" providerId="ADAL" clId="{E570D171-116C-42EE-B73E-CFCF9F7EEAFE}" dt="2023-01-02T13:37:04.791" v="15621" actId="167"/>
          <ac:spMkLst>
            <pc:docMk/>
            <pc:sldMk cId="0" sldId="260"/>
            <ac:spMk id="18" creationId="{00000000-0000-0000-0000-000000000000}"/>
          </ac:spMkLst>
        </pc:spChg>
        <pc:spChg chg="add mod">
          <ac:chgData name="Emre Yüksel" userId="155b4a99-67e0-41cb-b87f-ed6cba389d7b" providerId="ADAL" clId="{E570D171-116C-42EE-B73E-CFCF9F7EEAFE}" dt="2023-01-02T11:00:13.634" v="3227" actId="404"/>
          <ac:spMkLst>
            <pc:docMk/>
            <pc:sldMk cId="0" sldId="260"/>
            <ac:spMk id="19" creationId="{B9CA526A-31EA-7768-032B-C82E09BD540F}"/>
          </ac:spMkLst>
        </pc:spChg>
        <pc:spChg chg="mod">
          <ac:chgData name="Emre Yüksel" userId="155b4a99-67e0-41cb-b87f-ed6cba389d7b" providerId="ADAL" clId="{E570D171-116C-42EE-B73E-CFCF9F7EEAFE}" dt="2022-12-26T10:00:21.416" v="141" actId="1076"/>
          <ac:spMkLst>
            <pc:docMk/>
            <pc:sldMk cId="0" sldId="260"/>
            <ac:spMk id="20" creationId="{00000000-0000-0000-0000-000000000000}"/>
          </ac:spMkLst>
        </pc:spChg>
        <pc:spChg chg="add mod">
          <ac:chgData name="Emre Yüksel" userId="155b4a99-67e0-41cb-b87f-ed6cba389d7b" providerId="ADAL" clId="{E570D171-116C-42EE-B73E-CFCF9F7EEAFE}" dt="2023-01-02T11:00:27.140" v="3254" actId="20577"/>
          <ac:spMkLst>
            <pc:docMk/>
            <pc:sldMk cId="0" sldId="260"/>
            <ac:spMk id="22" creationId="{2FBF3BD1-8258-7000-9F88-D36054B1A32E}"/>
          </ac:spMkLst>
        </pc:spChg>
        <pc:spChg chg="mod">
          <ac:chgData name="Emre Yüksel" userId="155b4a99-67e0-41cb-b87f-ed6cba389d7b" providerId="ADAL" clId="{E570D171-116C-42EE-B73E-CFCF9F7EEAFE}" dt="2023-01-02T13:35:47.276" v="15607" actId="1076"/>
          <ac:spMkLst>
            <pc:docMk/>
            <pc:sldMk cId="0" sldId="260"/>
            <ac:spMk id="26" creationId="{E4B74F67-4C75-4D2F-83B4-CBD0E3F64503}"/>
          </ac:spMkLst>
        </pc:spChg>
        <pc:spChg chg="mod">
          <ac:chgData name="Emre Yüksel" userId="155b4a99-67e0-41cb-b87f-ed6cba389d7b" providerId="ADAL" clId="{E570D171-116C-42EE-B73E-CFCF9F7EEAFE}" dt="2023-01-02T10:58:17.906" v="3014" actId="14100"/>
          <ac:spMkLst>
            <pc:docMk/>
            <pc:sldMk cId="0" sldId="260"/>
            <ac:spMk id="27" creationId="{BFB27E27-F782-4D4D-B949-D3A8F7DEA88B}"/>
          </ac:spMkLst>
        </pc:spChg>
        <pc:spChg chg="add del mod">
          <ac:chgData name="Emre Yüksel" userId="155b4a99-67e0-41cb-b87f-ed6cba389d7b" providerId="ADAL" clId="{E570D171-116C-42EE-B73E-CFCF9F7EEAFE}" dt="2023-01-02T10:59:18.290" v="3177" actId="20577"/>
          <ac:spMkLst>
            <pc:docMk/>
            <pc:sldMk cId="0" sldId="260"/>
            <ac:spMk id="29" creationId="{90C3AB98-098D-4ED5-BD53-8E58F62C37F3}"/>
          </ac:spMkLst>
        </pc:spChg>
        <pc:spChg chg="mod">
          <ac:chgData name="Emre Yüksel" userId="155b4a99-67e0-41cb-b87f-ed6cba389d7b" providerId="ADAL" clId="{E570D171-116C-42EE-B73E-CFCF9F7EEAFE}" dt="2023-01-02T11:00:05.974" v="3223" actId="21"/>
          <ac:spMkLst>
            <pc:docMk/>
            <pc:sldMk cId="0" sldId="260"/>
            <ac:spMk id="33" creationId="{8A1AAB99-1255-43B8-BEFA-846B7BB32EED}"/>
          </ac:spMkLst>
        </pc:spChg>
        <pc:spChg chg="mod">
          <ac:chgData name="Emre Yüksel" userId="155b4a99-67e0-41cb-b87f-ed6cba389d7b" providerId="ADAL" clId="{E570D171-116C-42EE-B73E-CFCF9F7EEAFE}" dt="2023-01-02T11:02:46.869" v="3444" actId="20577"/>
          <ac:spMkLst>
            <pc:docMk/>
            <pc:sldMk cId="0" sldId="260"/>
            <ac:spMk id="34" creationId="{56929175-87FC-4703-A385-95AD5C3CB896}"/>
          </ac:spMkLst>
        </pc:spChg>
        <pc:graphicFrameChg chg="add mod">
          <ac:chgData name="Emre Yüksel" userId="155b4a99-67e0-41cb-b87f-ed6cba389d7b" providerId="ADAL" clId="{E570D171-116C-42EE-B73E-CFCF9F7EEAFE}" dt="2022-12-26T11:45:55.300" v="966"/>
          <ac:graphicFrameMkLst>
            <pc:docMk/>
            <pc:sldMk cId="0" sldId="260"/>
            <ac:graphicFrameMk id="16" creationId="{2A18C877-A788-A0C9-A6A4-AB14B82D7475}"/>
          </ac:graphicFrameMkLst>
        </pc:graphicFrameChg>
        <pc:picChg chg="del">
          <ac:chgData name="Emre Yüksel" userId="155b4a99-67e0-41cb-b87f-ed6cba389d7b" providerId="ADAL" clId="{E570D171-116C-42EE-B73E-CFCF9F7EEAFE}" dt="2022-12-26T11:45:55.120" v="965" actId="478"/>
          <ac:picMkLst>
            <pc:docMk/>
            <pc:sldMk cId="0" sldId="260"/>
            <ac:picMk id="36" creationId="{C0CA89B7-915B-B467-7D06-6B247FEDE096}"/>
          </ac:picMkLst>
        </pc:picChg>
      </pc:sldChg>
      <pc:sldChg chg="addSp delSp modSp mod modNotesTx">
        <pc:chgData name="Emre Yüksel" userId="155b4a99-67e0-41cb-b87f-ed6cba389d7b" providerId="ADAL" clId="{E570D171-116C-42EE-B73E-CFCF9F7EEAFE}" dt="2023-01-02T11:15:52.360" v="4998"/>
        <pc:sldMkLst>
          <pc:docMk/>
          <pc:sldMk cId="0" sldId="261"/>
        </pc:sldMkLst>
        <pc:spChg chg="mod">
          <ac:chgData name="Emre Yüksel" userId="155b4a99-67e0-41cb-b87f-ed6cba389d7b" providerId="ADAL" clId="{E570D171-116C-42EE-B73E-CFCF9F7EEAFE}" dt="2023-01-02T11:05:56.168" v="3897" actId="14100"/>
          <ac:spMkLst>
            <pc:docMk/>
            <pc:sldMk cId="0" sldId="261"/>
            <ac:spMk id="2" creationId="{00000000-0000-0000-0000-000000000000}"/>
          </ac:spMkLst>
        </pc:spChg>
        <pc:spChg chg="add mod">
          <ac:chgData name="Emre Yüksel" userId="155b4a99-67e0-41cb-b87f-ed6cba389d7b" providerId="ADAL" clId="{E570D171-116C-42EE-B73E-CFCF9F7EEAFE}" dt="2023-01-02T11:12:01.680" v="4647" actId="20577"/>
          <ac:spMkLst>
            <pc:docMk/>
            <pc:sldMk cId="0" sldId="261"/>
            <ac:spMk id="4" creationId="{01B1116D-633B-1E33-F0CE-CD7E2FCAE9C0}"/>
          </ac:spMkLst>
        </pc:spChg>
        <pc:spChg chg="mod">
          <ac:chgData name="Emre Yüksel" userId="155b4a99-67e0-41cb-b87f-ed6cba389d7b" providerId="ADAL" clId="{E570D171-116C-42EE-B73E-CFCF9F7EEAFE}" dt="2023-01-02T11:05:52.419" v="3896" actId="20577"/>
          <ac:spMkLst>
            <pc:docMk/>
            <pc:sldMk cId="0" sldId="261"/>
            <ac:spMk id="11" creationId="{00000000-0000-0000-0000-000000000000}"/>
          </ac:spMkLst>
        </pc:spChg>
        <pc:spChg chg="add del mod">
          <ac:chgData name="Emre Yüksel" userId="155b4a99-67e0-41cb-b87f-ed6cba389d7b" providerId="ADAL" clId="{E570D171-116C-42EE-B73E-CFCF9F7EEAFE}" dt="2022-12-30T11:26:01.894" v="2389" actId="14100"/>
          <ac:spMkLst>
            <pc:docMk/>
            <pc:sldMk cId="0" sldId="261"/>
            <ac:spMk id="12" creationId="{00000000-0000-0000-0000-000000000000}"/>
          </ac:spMkLst>
        </pc:spChg>
        <pc:spChg chg="mod">
          <ac:chgData name="Emre Yüksel" userId="155b4a99-67e0-41cb-b87f-ed6cba389d7b" providerId="ADAL" clId="{E570D171-116C-42EE-B73E-CFCF9F7EEAFE}" dt="2022-12-30T11:26:05.354" v="2390" actId="14100"/>
          <ac:spMkLst>
            <pc:docMk/>
            <pc:sldMk cId="0" sldId="261"/>
            <ac:spMk id="13" creationId="{00000000-0000-0000-0000-000000000000}"/>
          </ac:spMkLst>
        </pc:spChg>
        <pc:spChg chg="mod">
          <ac:chgData name="Emre Yüksel" userId="155b4a99-67e0-41cb-b87f-ed6cba389d7b" providerId="ADAL" clId="{E570D171-116C-42EE-B73E-CFCF9F7EEAFE}" dt="2022-12-29T13:34:44.307" v="1256" actId="1076"/>
          <ac:spMkLst>
            <pc:docMk/>
            <pc:sldMk cId="0" sldId="261"/>
            <ac:spMk id="14" creationId="{00000000-0000-0000-0000-000000000000}"/>
          </ac:spMkLst>
        </pc:spChg>
        <pc:spChg chg="mod">
          <ac:chgData name="Emre Yüksel" userId="155b4a99-67e0-41cb-b87f-ed6cba389d7b" providerId="ADAL" clId="{E570D171-116C-42EE-B73E-CFCF9F7EEAFE}" dt="2022-12-29T13:34:44.307" v="1256" actId="1076"/>
          <ac:spMkLst>
            <pc:docMk/>
            <pc:sldMk cId="0" sldId="261"/>
            <ac:spMk id="15" creationId="{00000000-0000-0000-0000-000000000000}"/>
          </ac:spMkLst>
        </pc:spChg>
        <pc:spChg chg="mod">
          <ac:chgData name="Emre Yüksel" userId="155b4a99-67e0-41cb-b87f-ed6cba389d7b" providerId="ADAL" clId="{E570D171-116C-42EE-B73E-CFCF9F7EEAFE}" dt="2022-12-29T13:34:44.307" v="1256" actId="1076"/>
          <ac:spMkLst>
            <pc:docMk/>
            <pc:sldMk cId="0" sldId="261"/>
            <ac:spMk id="16" creationId="{00000000-0000-0000-0000-000000000000}"/>
          </ac:spMkLst>
        </pc:spChg>
        <pc:spChg chg="mod">
          <ac:chgData name="Emre Yüksel" userId="155b4a99-67e0-41cb-b87f-ed6cba389d7b" providerId="ADAL" clId="{E570D171-116C-42EE-B73E-CFCF9F7EEAFE}" dt="2023-01-02T11:03:16.843" v="3496" actId="14100"/>
          <ac:spMkLst>
            <pc:docMk/>
            <pc:sldMk cId="0" sldId="261"/>
            <ac:spMk id="17" creationId="{00000000-0000-0000-0000-000000000000}"/>
          </ac:spMkLst>
        </pc:spChg>
        <pc:spChg chg="mod">
          <ac:chgData name="Emre Yüksel" userId="155b4a99-67e0-41cb-b87f-ed6cba389d7b" providerId="ADAL" clId="{E570D171-116C-42EE-B73E-CFCF9F7EEAFE}" dt="2022-12-29T13:41:11.633" v="1364" actId="1076"/>
          <ac:spMkLst>
            <pc:docMk/>
            <pc:sldMk cId="0" sldId="261"/>
            <ac:spMk id="18" creationId="{00000000-0000-0000-0000-000000000000}"/>
          </ac:spMkLst>
        </pc:spChg>
        <pc:spChg chg="mod">
          <ac:chgData name="Emre Yüksel" userId="155b4a99-67e0-41cb-b87f-ed6cba389d7b" providerId="ADAL" clId="{E570D171-116C-42EE-B73E-CFCF9F7EEAFE}" dt="2022-12-29T13:41:11.917" v="1366" actId="1076"/>
          <ac:spMkLst>
            <pc:docMk/>
            <pc:sldMk cId="0" sldId="261"/>
            <ac:spMk id="19" creationId="{00000000-0000-0000-0000-000000000000}"/>
          </ac:spMkLst>
        </pc:spChg>
        <pc:spChg chg="mod">
          <ac:chgData name="Emre Yüksel" userId="155b4a99-67e0-41cb-b87f-ed6cba389d7b" providerId="ADAL" clId="{E570D171-116C-42EE-B73E-CFCF9F7EEAFE}" dt="2023-01-02T11:09:45.102" v="4332" actId="20577"/>
          <ac:spMkLst>
            <pc:docMk/>
            <pc:sldMk cId="0" sldId="261"/>
            <ac:spMk id="23" creationId="{00000000-0000-0000-0000-000000000000}"/>
          </ac:spMkLst>
        </pc:spChg>
        <pc:spChg chg="del">
          <ac:chgData name="Emre Yüksel" userId="155b4a99-67e0-41cb-b87f-ed6cba389d7b" providerId="ADAL" clId="{E570D171-116C-42EE-B73E-CFCF9F7EEAFE}" dt="2022-12-29T13:14:51.345" v="1125" actId="478"/>
          <ac:spMkLst>
            <pc:docMk/>
            <pc:sldMk cId="0" sldId="261"/>
            <ac:spMk id="26" creationId="{00000000-0000-0000-0000-000000000000}"/>
          </ac:spMkLst>
        </pc:spChg>
        <pc:spChg chg="del">
          <ac:chgData name="Emre Yüksel" userId="155b4a99-67e0-41cb-b87f-ed6cba389d7b" providerId="ADAL" clId="{E570D171-116C-42EE-B73E-CFCF9F7EEAFE}" dt="2022-12-29T13:14:41.887" v="1118" actId="478"/>
          <ac:spMkLst>
            <pc:docMk/>
            <pc:sldMk cId="0" sldId="261"/>
            <ac:spMk id="27" creationId="{00000000-0000-0000-0000-000000000000}"/>
          </ac:spMkLst>
        </pc:spChg>
        <pc:spChg chg="del">
          <ac:chgData name="Emre Yüksel" userId="155b4a99-67e0-41cb-b87f-ed6cba389d7b" providerId="ADAL" clId="{E570D171-116C-42EE-B73E-CFCF9F7EEAFE}" dt="2022-12-29T13:14:43.349" v="1119" actId="478"/>
          <ac:spMkLst>
            <pc:docMk/>
            <pc:sldMk cId="0" sldId="261"/>
            <ac:spMk id="28" creationId="{00000000-0000-0000-0000-000000000000}"/>
          </ac:spMkLst>
        </pc:spChg>
        <pc:spChg chg="del mod">
          <ac:chgData name="Emre Yüksel" userId="155b4a99-67e0-41cb-b87f-ed6cba389d7b" providerId="ADAL" clId="{E570D171-116C-42EE-B73E-CFCF9F7EEAFE}" dt="2022-12-29T13:14:49.035" v="1123" actId="478"/>
          <ac:spMkLst>
            <pc:docMk/>
            <pc:sldMk cId="0" sldId="261"/>
            <ac:spMk id="29" creationId="{00000000-0000-0000-0000-000000000000}"/>
          </ac:spMkLst>
        </pc:spChg>
        <pc:spChg chg="del">
          <ac:chgData name="Emre Yüksel" userId="155b4a99-67e0-41cb-b87f-ed6cba389d7b" providerId="ADAL" clId="{E570D171-116C-42EE-B73E-CFCF9F7EEAFE}" dt="2022-12-29T13:14:44.330" v="1120" actId="478"/>
          <ac:spMkLst>
            <pc:docMk/>
            <pc:sldMk cId="0" sldId="261"/>
            <ac:spMk id="30" creationId="{00000000-0000-0000-0000-000000000000}"/>
          </ac:spMkLst>
        </pc:spChg>
        <pc:spChg chg="del">
          <ac:chgData name="Emre Yüksel" userId="155b4a99-67e0-41cb-b87f-ed6cba389d7b" providerId="ADAL" clId="{E570D171-116C-42EE-B73E-CFCF9F7EEAFE}" dt="2022-12-29T13:14:50.431" v="1124" actId="478"/>
          <ac:spMkLst>
            <pc:docMk/>
            <pc:sldMk cId="0" sldId="261"/>
            <ac:spMk id="31" creationId="{00000000-0000-0000-0000-000000000000}"/>
          </ac:spMkLst>
        </pc:spChg>
        <pc:spChg chg="del">
          <ac:chgData name="Emre Yüksel" userId="155b4a99-67e0-41cb-b87f-ed6cba389d7b" providerId="ADAL" clId="{E570D171-116C-42EE-B73E-CFCF9F7EEAFE}" dt="2022-12-29T13:14:57.218" v="1126" actId="478"/>
          <ac:spMkLst>
            <pc:docMk/>
            <pc:sldMk cId="0" sldId="261"/>
            <ac:spMk id="32" creationId="{00000000-0000-0000-0000-000000000000}"/>
          </ac:spMkLst>
        </pc:spChg>
        <pc:spChg chg="del">
          <ac:chgData name="Emre Yüksel" userId="155b4a99-67e0-41cb-b87f-ed6cba389d7b" providerId="ADAL" clId="{E570D171-116C-42EE-B73E-CFCF9F7EEAFE}" dt="2022-12-29T13:15:00.198" v="1130" actId="478"/>
          <ac:spMkLst>
            <pc:docMk/>
            <pc:sldMk cId="0" sldId="261"/>
            <ac:spMk id="33" creationId="{00000000-0000-0000-0000-000000000000}"/>
          </ac:spMkLst>
        </pc:spChg>
        <pc:spChg chg="del">
          <ac:chgData name="Emre Yüksel" userId="155b4a99-67e0-41cb-b87f-ed6cba389d7b" providerId="ADAL" clId="{E570D171-116C-42EE-B73E-CFCF9F7EEAFE}" dt="2022-12-29T13:14:59.592" v="1129" actId="478"/>
          <ac:spMkLst>
            <pc:docMk/>
            <pc:sldMk cId="0" sldId="261"/>
            <ac:spMk id="34" creationId="{00000000-0000-0000-0000-000000000000}"/>
          </ac:spMkLst>
        </pc:spChg>
        <pc:spChg chg="del">
          <ac:chgData name="Emre Yüksel" userId="155b4a99-67e0-41cb-b87f-ed6cba389d7b" providerId="ADAL" clId="{E570D171-116C-42EE-B73E-CFCF9F7EEAFE}" dt="2022-12-29T13:15:03.754" v="1133" actId="478"/>
          <ac:spMkLst>
            <pc:docMk/>
            <pc:sldMk cId="0" sldId="261"/>
            <ac:spMk id="35" creationId="{00000000-0000-0000-0000-000000000000}"/>
          </ac:spMkLst>
        </pc:spChg>
        <pc:spChg chg="del">
          <ac:chgData name="Emre Yüksel" userId="155b4a99-67e0-41cb-b87f-ed6cba389d7b" providerId="ADAL" clId="{E570D171-116C-42EE-B73E-CFCF9F7EEAFE}" dt="2022-12-29T13:15:05.018" v="1134" actId="478"/>
          <ac:spMkLst>
            <pc:docMk/>
            <pc:sldMk cId="0" sldId="261"/>
            <ac:spMk id="36" creationId="{00000000-0000-0000-0000-000000000000}"/>
          </ac:spMkLst>
        </pc:spChg>
        <pc:spChg chg="del">
          <ac:chgData name="Emre Yüksel" userId="155b4a99-67e0-41cb-b87f-ed6cba389d7b" providerId="ADAL" clId="{E570D171-116C-42EE-B73E-CFCF9F7EEAFE}" dt="2022-12-29T13:14:58.400" v="1127" actId="478"/>
          <ac:spMkLst>
            <pc:docMk/>
            <pc:sldMk cId="0" sldId="261"/>
            <ac:spMk id="37" creationId="{00000000-0000-0000-0000-000000000000}"/>
          </ac:spMkLst>
        </pc:spChg>
        <pc:spChg chg="del mod">
          <ac:chgData name="Emre Yüksel" userId="155b4a99-67e0-41cb-b87f-ed6cba389d7b" providerId="ADAL" clId="{E570D171-116C-42EE-B73E-CFCF9F7EEAFE}" dt="2022-12-29T13:42:13.404" v="1387" actId="478"/>
          <ac:spMkLst>
            <pc:docMk/>
            <pc:sldMk cId="0" sldId="261"/>
            <ac:spMk id="41" creationId="{00000000-0000-0000-0000-000000000000}"/>
          </ac:spMkLst>
        </pc:spChg>
        <pc:spChg chg="mod">
          <ac:chgData name="Emre Yüksel" userId="155b4a99-67e0-41cb-b87f-ed6cba389d7b" providerId="ADAL" clId="{E570D171-116C-42EE-B73E-CFCF9F7EEAFE}" dt="2022-12-29T13:24:13.606" v="1206" actId="1076"/>
          <ac:spMkLst>
            <pc:docMk/>
            <pc:sldMk cId="0" sldId="261"/>
            <ac:spMk id="42" creationId="{00000000-0000-0000-0000-000000000000}"/>
          </ac:spMkLst>
        </pc:spChg>
        <pc:spChg chg="mod">
          <ac:chgData name="Emre Yüksel" userId="155b4a99-67e0-41cb-b87f-ed6cba389d7b" providerId="ADAL" clId="{E570D171-116C-42EE-B73E-CFCF9F7EEAFE}" dt="2022-12-29T13:24:20.347" v="1207" actId="1076"/>
          <ac:spMkLst>
            <pc:docMk/>
            <pc:sldMk cId="0" sldId="261"/>
            <ac:spMk id="43" creationId="{00000000-0000-0000-0000-000000000000}"/>
          </ac:spMkLst>
        </pc:spChg>
        <pc:spChg chg="mod">
          <ac:chgData name="Emre Yüksel" userId="155b4a99-67e0-41cb-b87f-ed6cba389d7b" providerId="ADAL" clId="{E570D171-116C-42EE-B73E-CFCF9F7EEAFE}" dt="2022-12-29T13:41:12.642" v="1371" actId="1076"/>
          <ac:spMkLst>
            <pc:docMk/>
            <pc:sldMk cId="0" sldId="261"/>
            <ac:spMk id="44" creationId="{00000000-0000-0000-0000-000000000000}"/>
          </ac:spMkLst>
        </pc:spChg>
        <pc:spChg chg="mod">
          <ac:chgData name="Emre Yüksel" userId="155b4a99-67e0-41cb-b87f-ed6cba389d7b" providerId="ADAL" clId="{E570D171-116C-42EE-B73E-CFCF9F7EEAFE}" dt="2022-12-29T13:41:12.642" v="1371" actId="1076"/>
          <ac:spMkLst>
            <pc:docMk/>
            <pc:sldMk cId="0" sldId="261"/>
            <ac:spMk id="45" creationId="{00000000-0000-0000-0000-000000000000}"/>
          </ac:spMkLst>
        </pc:spChg>
        <pc:spChg chg="mod">
          <ac:chgData name="Emre Yüksel" userId="155b4a99-67e0-41cb-b87f-ed6cba389d7b" providerId="ADAL" clId="{E570D171-116C-42EE-B73E-CFCF9F7EEAFE}" dt="2022-12-29T13:41:12.051" v="1367" actId="1076"/>
          <ac:spMkLst>
            <pc:docMk/>
            <pc:sldMk cId="0" sldId="261"/>
            <ac:spMk id="46" creationId="{00000000-0000-0000-0000-000000000000}"/>
          </ac:spMkLst>
        </pc:spChg>
        <pc:spChg chg="mod">
          <ac:chgData name="Emre Yüksel" userId="155b4a99-67e0-41cb-b87f-ed6cba389d7b" providerId="ADAL" clId="{E570D171-116C-42EE-B73E-CFCF9F7EEAFE}" dt="2022-12-29T13:41:12.353" v="1369" actId="1035"/>
          <ac:spMkLst>
            <pc:docMk/>
            <pc:sldMk cId="0" sldId="261"/>
            <ac:spMk id="47" creationId="{00000000-0000-0000-0000-000000000000}"/>
          </ac:spMkLst>
        </pc:spChg>
        <pc:spChg chg="mod">
          <ac:chgData name="Emre Yüksel" userId="155b4a99-67e0-41cb-b87f-ed6cba389d7b" providerId="ADAL" clId="{E570D171-116C-42EE-B73E-CFCF9F7EEAFE}" dt="2022-12-29T13:41:12.786" v="1372" actId="1076"/>
          <ac:spMkLst>
            <pc:docMk/>
            <pc:sldMk cId="0" sldId="261"/>
            <ac:spMk id="50" creationId="{00000000-0000-0000-0000-000000000000}"/>
          </ac:spMkLst>
        </pc:spChg>
        <pc:spChg chg="mod">
          <ac:chgData name="Emre Yüksel" userId="155b4a99-67e0-41cb-b87f-ed6cba389d7b" providerId="ADAL" clId="{E570D171-116C-42EE-B73E-CFCF9F7EEAFE}" dt="2022-12-29T13:41:12.642" v="1371" actId="1076"/>
          <ac:spMkLst>
            <pc:docMk/>
            <pc:sldMk cId="0" sldId="261"/>
            <ac:spMk id="51" creationId="{00000000-0000-0000-0000-000000000000}"/>
          </ac:spMkLst>
        </pc:spChg>
        <pc:spChg chg="mod">
          <ac:chgData name="Emre Yüksel" userId="155b4a99-67e0-41cb-b87f-ed6cba389d7b" providerId="ADAL" clId="{E570D171-116C-42EE-B73E-CFCF9F7EEAFE}" dt="2022-12-29T13:41:12.642" v="1371" actId="1076"/>
          <ac:spMkLst>
            <pc:docMk/>
            <pc:sldMk cId="0" sldId="261"/>
            <ac:spMk id="52" creationId="{00000000-0000-0000-0000-000000000000}"/>
          </ac:spMkLst>
        </pc:spChg>
        <pc:spChg chg="mod">
          <ac:chgData name="Emre Yüksel" userId="155b4a99-67e0-41cb-b87f-ed6cba389d7b" providerId="ADAL" clId="{E570D171-116C-42EE-B73E-CFCF9F7EEAFE}" dt="2023-01-02T11:09:53.807" v="4335" actId="20577"/>
          <ac:spMkLst>
            <pc:docMk/>
            <pc:sldMk cId="0" sldId="261"/>
            <ac:spMk id="53" creationId="{00000000-0000-0000-0000-000000000000}"/>
          </ac:spMkLst>
        </pc:spChg>
        <pc:spChg chg="mod">
          <ac:chgData name="Emre Yüksel" userId="155b4a99-67e0-41cb-b87f-ed6cba389d7b" providerId="ADAL" clId="{E570D171-116C-42EE-B73E-CFCF9F7EEAFE}" dt="2022-12-26T09:59:31.447" v="130" actId="1076"/>
          <ac:spMkLst>
            <pc:docMk/>
            <pc:sldMk cId="0" sldId="261"/>
            <ac:spMk id="57" creationId="{00000000-0000-0000-0000-000000000000}"/>
          </ac:spMkLst>
        </pc:spChg>
        <pc:spChg chg="mod">
          <ac:chgData name="Emre Yüksel" userId="155b4a99-67e0-41cb-b87f-ed6cba389d7b" providerId="ADAL" clId="{E570D171-116C-42EE-B73E-CFCF9F7EEAFE}" dt="2023-01-02T11:11:31.438" v="4586" actId="20577"/>
          <ac:spMkLst>
            <pc:docMk/>
            <pc:sldMk cId="0" sldId="261"/>
            <ac:spMk id="59" creationId="{00000000-0000-0000-0000-000000000000}"/>
          </ac:spMkLst>
        </pc:spChg>
        <pc:spChg chg="mod">
          <ac:chgData name="Emre Yüksel" userId="155b4a99-67e0-41cb-b87f-ed6cba389d7b" providerId="ADAL" clId="{E570D171-116C-42EE-B73E-CFCF9F7EEAFE}" dt="2022-12-29T13:44:27.036" v="1400" actId="1076"/>
          <ac:spMkLst>
            <pc:docMk/>
            <pc:sldMk cId="0" sldId="261"/>
            <ac:spMk id="60" creationId="{00000000-0000-0000-0000-000000000000}"/>
          </ac:spMkLst>
        </pc:spChg>
        <pc:spChg chg="mod">
          <ac:chgData name="Emre Yüksel" userId="155b4a99-67e0-41cb-b87f-ed6cba389d7b" providerId="ADAL" clId="{E570D171-116C-42EE-B73E-CFCF9F7EEAFE}" dt="2022-12-29T13:44:34.148" v="1403" actId="1076"/>
          <ac:spMkLst>
            <pc:docMk/>
            <pc:sldMk cId="0" sldId="261"/>
            <ac:spMk id="61" creationId="{00000000-0000-0000-0000-000000000000}"/>
          </ac:spMkLst>
        </pc:spChg>
        <pc:spChg chg="mod">
          <ac:chgData name="Emre Yüksel" userId="155b4a99-67e0-41cb-b87f-ed6cba389d7b" providerId="ADAL" clId="{E570D171-116C-42EE-B73E-CFCF9F7EEAFE}" dt="2022-12-29T13:24:44.306" v="1211" actId="1076"/>
          <ac:spMkLst>
            <pc:docMk/>
            <pc:sldMk cId="0" sldId="261"/>
            <ac:spMk id="64" creationId="{00000000-0000-0000-0000-000000000000}"/>
          </ac:spMkLst>
        </pc:spChg>
        <pc:spChg chg="mod">
          <ac:chgData name="Emre Yüksel" userId="155b4a99-67e0-41cb-b87f-ed6cba389d7b" providerId="ADAL" clId="{E570D171-116C-42EE-B73E-CFCF9F7EEAFE}" dt="2023-01-02T11:12:21.298" v="4707" actId="20577"/>
          <ac:spMkLst>
            <pc:docMk/>
            <pc:sldMk cId="0" sldId="261"/>
            <ac:spMk id="65" creationId="{00000000-0000-0000-0000-000000000000}"/>
          </ac:spMkLst>
        </pc:spChg>
        <pc:spChg chg="mod">
          <ac:chgData name="Emre Yüksel" userId="155b4a99-67e0-41cb-b87f-ed6cba389d7b" providerId="ADAL" clId="{E570D171-116C-42EE-B73E-CFCF9F7EEAFE}" dt="2023-01-02T11:05:24.427" v="3813" actId="14100"/>
          <ac:spMkLst>
            <pc:docMk/>
            <pc:sldMk cId="0" sldId="261"/>
            <ac:spMk id="71" creationId="{00000000-0000-0000-0000-000000000000}"/>
          </ac:spMkLst>
        </pc:spChg>
        <pc:spChg chg="del">
          <ac:chgData name="Emre Yüksel" userId="155b4a99-67e0-41cb-b87f-ed6cba389d7b" providerId="ADAL" clId="{E570D171-116C-42EE-B73E-CFCF9F7EEAFE}" dt="2022-12-29T13:14:29.711" v="1116" actId="478"/>
          <ac:spMkLst>
            <pc:docMk/>
            <pc:sldMk cId="0" sldId="261"/>
            <ac:spMk id="72" creationId="{00000000-0000-0000-0000-000000000000}"/>
          </ac:spMkLst>
        </pc:spChg>
        <pc:spChg chg="del">
          <ac:chgData name="Emre Yüksel" userId="155b4a99-67e0-41cb-b87f-ed6cba389d7b" providerId="ADAL" clId="{E570D171-116C-42EE-B73E-CFCF9F7EEAFE}" dt="2022-12-29T13:14:22.749" v="1113" actId="478"/>
          <ac:spMkLst>
            <pc:docMk/>
            <pc:sldMk cId="0" sldId="261"/>
            <ac:spMk id="73" creationId="{00000000-0000-0000-0000-000000000000}"/>
          </ac:spMkLst>
        </pc:spChg>
        <pc:spChg chg="del">
          <ac:chgData name="Emre Yüksel" userId="155b4a99-67e0-41cb-b87f-ed6cba389d7b" providerId="ADAL" clId="{E570D171-116C-42EE-B73E-CFCF9F7EEAFE}" dt="2022-12-29T13:14:20.411" v="1112" actId="478"/>
          <ac:spMkLst>
            <pc:docMk/>
            <pc:sldMk cId="0" sldId="261"/>
            <ac:spMk id="74" creationId="{00000000-0000-0000-0000-000000000000}"/>
          </ac:spMkLst>
        </pc:spChg>
        <pc:spChg chg="del">
          <ac:chgData name="Emre Yüksel" userId="155b4a99-67e0-41cb-b87f-ed6cba389d7b" providerId="ADAL" clId="{E570D171-116C-42EE-B73E-CFCF9F7EEAFE}" dt="2022-12-29T13:14:25.519" v="1114" actId="478"/>
          <ac:spMkLst>
            <pc:docMk/>
            <pc:sldMk cId="0" sldId="261"/>
            <ac:spMk id="75" creationId="{00000000-0000-0000-0000-000000000000}"/>
          </ac:spMkLst>
        </pc:spChg>
        <pc:spChg chg="del">
          <ac:chgData name="Emre Yüksel" userId="155b4a99-67e0-41cb-b87f-ed6cba389d7b" providerId="ADAL" clId="{E570D171-116C-42EE-B73E-CFCF9F7EEAFE}" dt="2022-12-29T13:14:28.187" v="1115" actId="478"/>
          <ac:spMkLst>
            <pc:docMk/>
            <pc:sldMk cId="0" sldId="261"/>
            <ac:spMk id="76" creationId="{00000000-0000-0000-0000-000000000000}"/>
          </ac:spMkLst>
        </pc:spChg>
        <pc:spChg chg="mod">
          <ac:chgData name="Emre Yüksel" userId="155b4a99-67e0-41cb-b87f-ed6cba389d7b" providerId="ADAL" clId="{E570D171-116C-42EE-B73E-CFCF9F7EEAFE}" dt="2023-01-02T11:07:26.443" v="4106" actId="20577"/>
          <ac:spMkLst>
            <pc:docMk/>
            <pc:sldMk cId="0" sldId="261"/>
            <ac:spMk id="82" creationId="{00000000-0000-0000-0000-000000000000}"/>
          </ac:spMkLst>
        </pc:spChg>
        <pc:spChg chg="mod">
          <ac:chgData name="Emre Yüksel" userId="155b4a99-67e0-41cb-b87f-ed6cba389d7b" providerId="ADAL" clId="{E570D171-116C-42EE-B73E-CFCF9F7EEAFE}" dt="2022-12-29T13:41:12.051" v="1367" actId="1076"/>
          <ac:spMkLst>
            <pc:docMk/>
            <pc:sldMk cId="0" sldId="261"/>
            <ac:spMk id="83" creationId="{00000000-0000-0000-0000-000000000000}"/>
          </ac:spMkLst>
        </pc:spChg>
        <pc:spChg chg="mod">
          <ac:chgData name="Emre Yüksel" userId="155b4a99-67e0-41cb-b87f-ed6cba389d7b" providerId="ADAL" clId="{E570D171-116C-42EE-B73E-CFCF9F7EEAFE}" dt="2022-12-29T13:41:12.051" v="1367" actId="1076"/>
          <ac:spMkLst>
            <pc:docMk/>
            <pc:sldMk cId="0" sldId="261"/>
            <ac:spMk id="84" creationId="{00000000-0000-0000-0000-000000000000}"/>
          </ac:spMkLst>
        </pc:spChg>
        <pc:spChg chg="mod">
          <ac:chgData name="Emre Yüksel" userId="155b4a99-67e0-41cb-b87f-ed6cba389d7b" providerId="ADAL" clId="{E570D171-116C-42EE-B73E-CFCF9F7EEAFE}" dt="2022-12-29T13:41:12.051" v="1367" actId="1076"/>
          <ac:spMkLst>
            <pc:docMk/>
            <pc:sldMk cId="0" sldId="261"/>
            <ac:spMk id="85" creationId="{00000000-0000-0000-0000-000000000000}"/>
          </ac:spMkLst>
        </pc:spChg>
        <pc:spChg chg="mod">
          <ac:chgData name="Emre Yüksel" userId="155b4a99-67e0-41cb-b87f-ed6cba389d7b" providerId="ADAL" clId="{E570D171-116C-42EE-B73E-CFCF9F7EEAFE}" dt="2023-01-02T11:03:56.526" v="3622" actId="20577"/>
          <ac:spMkLst>
            <pc:docMk/>
            <pc:sldMk cId="0" sldId="261"/>
            <ac:spMk id="86" creationId="{00000000-0000-0000-0000-000000000000}"/>
          </ac:spMkLst>
        </pc:spChg>
        <pc:spChg chg="mod">
          <ac:chgData name="Emre Yüksel" userId="155b4a99-67e0-41cb-b87f-ed6cba389d7b" providerId="ADAL" clId="{E570D171-116C-42EE-B73E-CFCF9F7EEAFE}" dt="2023-01-02T11:05:42.654" v="3886" actId="20577"/>
          <ac:spMkLst>
            <pc:docMk/>
            <pc:sldMk cId="0" sldId="261"/>
            <ac:spMk id="90" creationId="{00000000-0000-0000-0000-000000000000}"/>
          </ac:spMkLst>
        </pc:spChg>
        <pc:spChg chg="mod">
          <ac:chgData name="Emre Yüksel" userId="155b4a99-67e0-41cb-b87f-ed6cba389d7b" providerId="ADAL" clId="{E570D171-116C-42EE-B73E-CFCF9F7EEAFE}" dt="2023-01-02T11:10:54.292" v="4483" actId="20577"/>
          <ac:spMkLst>
            <pc:docMk/>
            <pc:sldMk cId="0" sldId="261"/>
            <ac:spMk id="96" creationId="{00000000-0000-0000-0000-000000000000}"/>
          </ac:spMkLst>
        </pc:spChg>
        <pc:spChg chg="mod">
          <ac:chgData name="Emre Yüksel" userId="155b4a99-67e0-41cb-b87f-ed6cba389d7b" providerId="ADAL" clId="{E570D171-116C-42EE-B73E-CFCF9F7EEAFE}" dt="2022-12-29T13:18:57.340" v="1174" actId="1076"/>
          <ac:spMkLst>
            <pc:docMk/>
            <pc:sldMk cId="0" sldId="261"/>
            <ac:spMk id="97" creationId="{00000000-0000-0000-0000-000000000000}"/>
          </ac:spMkLst>
        </pc:spChg>
        <pc:spChg chg="mod">
          <ac:chgData name="Emre Yüksel" userId="155b4a99-67e0-41cb-b87f-ed6cba389d7b" providerId="ADAL" clId="{E570D171-116C-42EE-B73E-CFCF9F7EEAFE}" dt="2022-12-29T13:19:16.070" v="1179" actId="1076"/>
          <ac:spMkLst>
            <pc:docMk/>
            <pc:sldMk cId="0" sldId="261"/>
            <ac:spMk id="98" creationId="{00000000-0000-0000-0000-000000000000}"/>
          </ac:spMkLst>
        </pc:spChg>
        <pc:spChg chg="mod topLvl">
          <ac:chgData name="Emre Yüksel" userId="155b4a99-67e0-41cb-b87f-ed6cba389d7b" providerId="ADAL" clId="{E570D171-116C-42EE-B73E-CFCF9F7EEAFE}" dt="2022-12-29T18:35:49.575" v="1801" actId="1076"/>
          <ac:spMkLst>
            <pc:docMk/>
            <pc:sldMk cId="0" sldId="261"/>
            <ac:spMk id="99" creationId="{00000000-0000-0000-0000-000000000000}"/>
          </ac:spMkLst>
        </pc:spChg>
        <pc:spChg chg="mod">
          <ac:chgData name="Emre Yüksel" userId="155b4a99-67e0-41cb-b87f-ed6cba389d7b" providerId="ADAL" clId="{E570D171-116C-42EE-B73E-CFCF9F7EEAFE}" dt="2022-12-29T13:18:32.449" v="1172" actId="165"/>
          <ac:spMkLst>
            <pc:docMk/>
            <pc:sldMk cId="0" sldId="261"/>
            <ac:spMk id="100" creationId="{00000000-0000-0000-0000-000000000000}"/>
          </ac:spMkLst>
        </pc:spChg>
        <pc:spChg chg="mod">
          <ac:chgData name="Emre Yüksel" userId="155b4a99-67e0-41cb-b87f-ed6cba389d7b" providerId="ADAL" clId="{E570D171-116C-42EE-B73E-CFCF9F7EEAFE}" dt="2022-12-29T13:18:32.449" v="1172" actId="165"/>
          <ac:spMkLst>
            <pc:docMk/>
            <pc:sldMk cId="0" sldId="261"/>
            <ac:spMk id="101" creationId="{00000000-0000-0000-0000-000000000000}"/>
          </ac:spMkLst>
        </pc:spChg>
        <pc:spChg chg="mod">
          <ac:chgData name="Emre Yüksel" userId="155b4a99-67e0-41cb-b87f-ed6cba389d7b" providerId="ADAL" clId="{E570D171-116C-42EE-B73E-CFCF9F7EEAFE}" dt="2023-01-02T11:09:47.307" v="4333" actId="20577"/>
          <ac:spMkLst>
            <pc:docMk/>
            <pc:sldMk cId="0" sldId="261"/>
            <ac:spMk id="102" creationId="{00000000-0000-0000-0000-000000000000}"/>
          </ac:spMkLst>
        </pc:spChg>
        <pc:spChg chg="mod">
          <ac:chgData name="Emre Yüksel" userId="155b4a99-67e0-41cb-b87f-ed6cba389d7b" providerId="ADAL" clId="{E570D171-116C-42EE-B73E-CFCF9F7EEAFE}" dt="2023-01-02T11:12:44.879" v="4763" actId="20578"/>
          <ac:spMkLst>
            <pc:docMk/>
            <pc:sldMk cId="0" sldId="261"/>
            <ac:spMk id="103" creationId="{00000000-0000-0000-0000-000000000000}"/>
          </ac:spMkLst>
        </pc:spChg>
        <pc:spChg chg="mod">
          <ac:chgData name="Emre Yüksel" userId="155b4a99-67e0-41cb-b87f-ed6cba389d7b" providerId="ADAL" clId="{E570D171-116C-42EE-B73E-CFCF9F7EEAFE}" dt="2023-01-02T11:12:44.879" v="4763" actId="20578"/>
          <ac:spMkLst>
            <pc:docMk/>
            <pc:sldMk cId="0" sldId="261"/>
            <ac:spMk id="104" creationId="{00000000-0000-0000-0000-000000000000}"/>
          </ac:spMkLst>
        </pc:spChg>
        <pc:spChg chg="mod">
          <ac:chgData name="Emre Yüksel" userId="155b4a99-67e0-41cb-b87f-ed6cba389d7b" providerId="ADAL" clId="{E570D171-116C-42EE-B73E-CFCF9F7EEAFE}" dt="2023-01-02T11:12:44.879" v="4763" actId="20578"/>
          <ac:spMkLst>
            <pc:docMk/>
            <pc:sldMk cId="0" sldId="261"/>
            <ac:spMk id="105" creationId="{00000000-0000-0000-0000-000000000000}"/>
          </ac:spMkLst>
        </pc:spChg>
        <pc:spChg chg="mod">
          <ac:chgData name="Emre Yüksel" userId="155b4a99-67e0-41cb-b87f-ed6cba389d7b" providerId="ADAL" clId="{E570D171-116C-42EE-B73E-CFCF9F7EEAFE}" dt="2023-01-02T11:12:44.879" v="4763" actId="20578"/>
          <ac:spMkLst>
            <pc:docMk/>
            <pc:sldMk cId="0" sldId="261"/>
            <ac:spMk id="106" creationId="{00000000-0000-0000-0000-000000000000}"/>
          </ac:spMkLst>
        </pc:spChg>
        <pc:spChg chg="mod">
          <ac:chgData name="Emre Yüksel" userId="155b4a99-67e0-41cb-b87f-ed6cba389d7b" providerId="ADAL" clId="{E570D171-116C-42EE-B73E-CFCF9F7EEAFE}" dt="2023-01-02T11:12:44.879" v="4763" actId="20578"/>
          <ac:spMkLst>
            <pc:docMk/>
            <pc:sldMk cId="0" sldId="261"/>
            <ac:spMk id="107" creationId="{00000000-0000-0000-0000-000000000000}"/>
          </ac:spMkLst>
        </pc:spChg>
        <pc:spChg chg="mod">
          <ac:chgData name="Emre Yüksel" userId="155b4a99-67e0-41cb-b87f-ed6cba389d7b" providerId="ADAL" clId="{E570D171-116C-42EE-B73E-CFCF9F7EEAFE}" dt="2023-01-02T11:13:06.583" v="4826" actId="20577"/>
          <ac:spMkLst>
            <pc:docMk/>
            <pc:sldMk cId="0" sldId="261"/>
            <ac:spMk id="108" creationId="{00000000-0000-0000-0000-000000000000}"/>
          </ac:spMkLst>
        </pc:spChg>
        <pc:spChg chg="mod">
          <ac:chgData name="Emre Yüksel" userId="155b4a99-67e0-41cb-b87f-ed6cba389d7b" providerId="ADAL" clId="{E570D171-116C-42EE-B73E-CFCF9F7EEAFE}" dt="2023-01-02T11:15:14.724" v="4993"/>
          <ac:spMkLst>
            <pc:docMk/>
            <pc:sldMk cId="0" sldId="261"/>
            <ac:spMk id="109" creationId="{00000000-0000-0000-0000-000000000000}"/>
          </ac:spMkLst>
        </pc:spChg>
        <pc:spChg chg="mod">
          <ac:chgData name="Emre Yüksel" userId="155b4a99-67e0-41cb-b87f-ed6cba389d7b" providerId="ADAL" clId="{E570D171-116C-42EE-B73E-CFCF9F7EEAFE}" dt="2023-01-02T11:15:14.724" v="4993"/>
          <ac:spMkLst>
            <pc:docMk/>
            <pc:sldMk cId="0" sldId="261"/>
            <ac:spMk id="110" creationId="{00000000-0000-0000-0000-000000000000}"/>
          </ac:spMkLst>
        </pc:spChg>
        <pc:spChg chg="mod">
          <ac:chgData name="Emre Yüksel" userId="155b4a99-67e0-41cb-b87f-ed6cba389d7b" providerId="ADAL" clId="{E570D171-116C-42EE-B73E-CFCF9F7EEAFE}" dt="2023-01-02T11:15:14.724" v="4993"/>
          <ac:spMkLst>
            <pc:docMk/>
            <pc:sldMk cId="0" sldId="261"/>
            <ac:spMk id="111" creationId="{00000000-0000-0000-0000-000000000000}"/>
          </ac:spMkLst>
        </pc:spChg>
        <pc:spChg chg="mod">
          <ac:chgData name="Emre Yüksel" userId="155b4a99-67e0-41cb-b87f-ed6cba389d7b" providerId="ADAL" clId="{E570D171-116C-42EE-B73E-CFCF9F7EEAFE}" dt="2023-01-02T11:15:14.724" v="4993"/>
          <ac:spMkLst>
            <pc:docMk/>
            <pc:sldMk cId="0" sldId="261"/>
            <ac:spMk id="112" creationId="{00000000-0000-0000-0000-000000000000}"/>
          </ac:spMkLst>
        </pc:spChg>
        <pc:spChg chg="mod">
          <ac:chgData name="Emre Yüksel" userId="155b4a99-67e0-41cb-b87f-ed6cba389d7b" providerId="ADAL" clId="{E570D171-116C-42EE-B73E-CFCF9F7EEAFE}" dt="2023-01-02T11:15:14.724" v="4993"/>
          <ac:spMkLst>
            <pc:docMk/>
            <pc:sldMk cId="0" sldId="261"/>
            <ac:spMk id="113" creationId="{00000000-0000-0000-0000-000000000000}"/>
          </ac:spMkLst>
        </pc:spChg>
        <pc:spChg chg="mod">
          <ac:chgData name="Emre Yüksel" userId="155b4a99-67e0-41cb-b87f-ed6cba389d7b" providerId="ADAL" clId="{E570D171-116C-42EE-B73E-CFCF9F7EEAFE}" dt="2023-01-02T11:15:28.341" v="4995"/>
          <ac:spMkLst>
            <pc:docMk/>
            <pc:sldMk cId="0" sldId="261"/>
            <ac:spMk id="114" creationId="{00000000-0000-0000-0000-000000000000}"/>
          </ac:spMkLst>
        </pc:spChg>
        <pc:spChg chg="mod">
          <ac:chgData name="Emre Yüksel" userId="155b4a99-67e0-41cb-b87f-ed6cba389d7b" providerId="ADAL" clId="{E570D171-116C-42EE-B73E-CFCF9F7EEAFE}" dt="2023-01-02T11:12:36.213" v="4762" actId="20577"/>
          <ac:spMkLst>
            <pc:docMk/>
            <pc:sldMk cId="0" sldId="261"/>
            <ac:spMk id="120" creationId="{00000000-0000-0000-0000-000000000000}"/>
          </ac:spMkLst>
        </pc:spChg>
        <pc:spChg chg="mod">
          <ac:chgData name="Emre Yüksel" userId="155b4a99-67e0-41cb-b87f-ed6cba389d7b" providerId="ADAL" clId="{E570D171-116C-42EE-B73E-CFCF9F7EEAFE}" dt="2022-12-29T13:41:12.051" v="1367" actId="1076"/>
          <ac:spMkLst>
            <pc:docMk/>
            <pc:sldMk cId="0" sldId="261"/>
            <ac:spMk id="121" creationId="{00000000-0000-0000-0000-000000000000}"/>
          </ac:spMkLst>
        </pc:spChg>
        <pc:spChg chg="mod">
          <ac:chgData name="Emre Yüksel" userId="155b4a99-67e0-41cb-b87f-ed6cba389d7b" providerId="ADAL" clId="{E570D171-116C-42EE-B73E-CFCF9F7EEAFE}" dt="2022-12-29T13:34:44.307" v="1256" actId="1076"/>
          <ac:spMkLst>
            <pc:docMk/>
            <pc:sldMk cId="0" sldId="261"/>
            <ac:spMk id="122" creationId="{00000000-0000-0000-0000-000000000000}"/>
          </ac:spMkLst>
        </pc:spChg>
        <pc:spChg chg="mod">
          <ac:chgData name="Emre Yüksel" userId="155b4a99-67e0-41cb-b87f-ed6cba389d7b" providerId="ADAL" clId="{E570D171-116C-42EE-B73E-CFCF9F7EEAFE}" dt="2022-12-29T13:41:12.642" v="1371" actId="1076"/>
          <ac:spMkLst>
            <pc:docMk/>
            <pc:sldMk cId="0" sldId="261"/>
            <ac:spMk id="123" creationId="{00000000-0000-0000-0000-000000000000}"/>
          </ac:spMkLst>
        </pc:spChg>
        <pc:spChg chg="mod">
          <ac:chgData name="Emre Yüksel" userId="155b4a99-67e0-41cb-b87f-ed6cba389d7b" providerId="ADAL" clId="{E570D171-116C-42EE-B73E-CFCF9F7EEAFE}" dt="2022-12-29T13:41:12.642" v="1371" actId="1076"/>
          <ac:spMkLst>
            <pc:docMk/>
            <pc:sldMk cId="0" sldId="261"/>
            <ac:spMk id="124" creationId="{00000000-0000-0000-0000-000000000000}"/>
          </ac:spMkLst>
        </pc:spChg>
        <pc:spChg chg="mod">
          <ac:chgData name="Emre Yüksel" userId="155b4a99-67e0-41cb-b87f-ed6cba389d7b" providerId="ADAL" clId="{E570D171-116C-42EE-B73E-CFCF9F7EEAFE}" dt="2023-01-02T11:14:50.270" v="4984"/>
          <ac:spMkLst>
            <pc:docMk/>
            <pc:sldMk cId="0" sldId="261"/>
            <ac:spMk id="126" creationId="{78D2448E-6293-E2F4-FEA7-DB6835F1707C}"/>
          </ac:spMkLst>
        </pc:spChg>
        <pc:spChg chg="del">
          <ac:chgData name="Emre Yüksel" userId="155b4a99-67e0-41cb-b87f-ed6cba389d7b" providerId="ADAL" clId="{E570D171-116C-42EE-B73E-CFCF9F7EEAFE}" dt="2022-12-29T13:14:19.331" v="1111" actId="478"/>
          <ac:spMkLst>
            <pc:docMk/>
            <pc:sldMk cId="0" sldId="261"/>
            <ac:spMk id="128" creationId="{00000000-0000-0000-0000-000000000000}"/>
          </ac:spMkLst>
        </pc:spChg>
        <pc:spChg chg="del">
          <ac:chgData name="Emre Yüksel" userId="155b4a99-67e0-41cb-b87f-ed6cba389d7b" providerId="ADAL" clId="{E570D171-116C-42EE-B73E-CFCF9F7EEAFE}" dt="2022-12-29T13:14:41.101" v="1117" actId="478"/>
          <ac:spMkLst>
            <pc:docMk/>
            <pc:sldMk cId="0" sldId="261"/>
            <ac:spMk id="129" creationId="{00000000-0000-0000-0000-000000000000}"/>
          </ac:spMkLst>
        </pc:spChg>
        <pc:spChg chg="mod">
          <ac:chgData name="Emre Yüksel" userId="155b4a99-67e0-41cb-b87f-ed6cba389d7b" providerId="ADAL" clId="{E570D171-116C-42EE-B73E-CFCF9F7EEAFE}" dt="2023-01-02T11:14:50.270" v="4984"/>
          <ac:spMkLst>
            <pc:docMk/>
            <pc:sldMk cId="0" sldId="261"/>
            <ac:spMk id="133" creationId="{690D345C-1C4C-DA56-BB88-E8CB31FCA666}"/>
          </ac:spMkLst>
        </pc:spChg>
        <pc:spChg chg="mod">
          <ac:chgData name="Emre Yüksel" userId="155b4a99-67e0-41cb-b87f-ed6cba389d7b" providerId="ADAL" clId="{E570D171-116C-42EE-B73E-CFCF9F7EEAFE}" dt="2022-12-29T13:51:04.117" v="1438"/>
          <ac:spMkLst>
            <pc:docMk/>
            <pc:sldMk cId="0" sldId="261"/>
            <ac:spMk id="137" creationId="{EF8C8B2F-85C5-D0E4-8206-177EABD9807B}"/>
          </ac:spMkLst>
        </pc:spChg>
        <pc:spChg chg="mod">
          <ac:chgData name="Emre Yüksel" userId="155b4a99-67e0-41cb-b87f-ed6cba389d7b" providerId="ADAL" clId="{E570D171-116C-42EE-B73E-CFCF9F7EEAFE}" dt="2022-12-29T13:51:04.117" v="1438"/>
          <ac:spMkLst>
            <pc:docMk/>
            <pc:sldMk cId="0" sldId="261"/>
            <ac:spMk id="138" creationId="{08406B4D-0209-D5D0-A928-7BA00CF9EE62}"/>
          </ac:spMkLst>
        </pc:spChg>
        <pc:spChg chg="mod">
          <ac:chgData name="Emre Yüksel" userId="155b4a99-67e0-41cb-b87f-ed6cba389d7b" providerId="ADAL" clId="{E570D171-116C-42EE-B73E-CFCF9F7EEAFE}" dt="2022-12-29T13:51:04.117" v="1438"/>
          <ac:spMkLst>
            <pc:docMk/>
            <pc:sldMk cId="0" sldId="261"/>
            <ac:spMk id="139" creationId="{6C58B560-7DEE-E55B-8E7C-EEB587EFD0F5}"/>
          </ac:spMkLst>
        </pc:spChg>
        <pc:spChg chg="del mod">
          <ac:chgData name="Emre Yüksel" userId="155b4a99-67e0-41cb-b87f-ed6cba389d7b" providerId="ADAL" clId="{E570D171-116C-42EE-B73E-CFCF9F7EEAFE}" dt="2022-12-29T13:51:12.017" v="1441" actId="478"/>
          <ac:spMkLst>
            <pc:docMk/>
            <pc:sldMk cId="0" sldId="261"/>
            <ac:spMk id="140" creationId="{B55019D7-89CF-1F1E-ACBC-EEA61DF6F54E}"/>
          </ac:spMkLst>
        </pc:spChg>
        <pc:spChg chg="del mod">
          <ac:chgData name="Emre Yüksel" userId="155b4a99-67e0-41cb-b87f-ed6cba389d7b" providerId="ADAL" clId="{E570D171-116C-42EE-B73E-CFCF9F7EEAFE}" dt="2022-12-29T13:51:45.340" v="1453" actId="478"/>
          <ac:spMkLst>
            <pc:docMk/>
            <pc:sldMk cId="0" sldId="261"/>
            <ac:spMk id="141" creationId="{387A7A76-57DC-59F3-C8E2-94C21A3B2999}"/>
          </ac:spMkLst>
        </pc:spChg>
        <pc:spChg chg="mod">
          <ac:chgData name="Emre Yüksel" userId="155b4a99-67e0-41cb-b87f-ed6cba389d7b" providerId="ADAL" clId="{E570D171-116C-42EE-B73E-CFCF9F7EEAFE}" dt="2022-12-29T13:18:32.449" v="1172" actId="165"/>
          <ac:spMkLst>
            <pc:docMk/>
            <pc:sldMk cId="0" sldId="261"/>
            <ac:spMk id="142" creationId="{00000000-0000-0000-0000-000000000000}"/>
          </ac:spMkLst>
        </pc:spChg>
        <pc:spChg chg="mod">
          <ac:chgData name="Emre Yüksel" userId="155b4a99-67e0-41cb-b87f-ed6cba389d7b" providerId="ADAL" clId="{E570D171-116C-42EE-B73E-CFCF9F7EEAFE}" dt="2023-01-02T11:12:44.879" v="4763" actId="20578"/>
          <ac:spMkLst>
            <pc:docMk/>
            <pc:sldMk cId="0" sldId="261"/>
            <ac:spMk id="143" creationId="{00000000-0000-0000-0000-000000000000}"/>
          </ac:spMkLst>
        </pc:spChg>
        <pc:spChg chg="del">
          <ac:chgData name="Emre Yüksel" userId="155b4a99-67e0-41cb-b87f-ed6cba389d7b" providerId="ADAL" clId="{E570D171-116C-42EE-B73E-CFCF9F7EEAFE}" dt="2022-12-29T13:14:58.930" v="1128" actId="478"/>
          <ac:spMkLst>
            <pc:docMk/>
            <pc:sldMk cId="0" sldId="261"/>
            <ac:spMk id="144" creationId="{00000000-0000-0000-0000-000000000000}"/>
          </ac:spMkLst>
        </pc:spChg>
        <pc:spChg chg="mod">
          <ac:chgData name="Emre Yüksel" userId="155b4a99-67e0-41cb-b87f-ed6cba389d7b" providerId="ADAL" clId="{E570D171-116C-42EE-B73E-CFCF9F7EEAFE}" dt="2022-12-29T13:51:04.117" v="1438"/>
          <ac:spMkLst>
            <pc:docMk/>
            <pc:sldMk cId="0" sldId="261"/>
            <ac:spMk id="145" creationId="{3F76A9A5-2651-6AE8-7441-E5FBF5D9315F}"/>
          </ac:spMkLst>
        </pc:spChg>
        <pc:spChg chg="mod">
          <ac:chgData name="Emre Yüksel" userId="155b4a99-67e0-41cb-b87f-ed6cba389d7b" providerId="ADAL" clId="{E570D171-116C-42EE-B73E-CFCF9F7EEAFE}" dt="2022-12-29T13:51:04.117" v="1438"/>
          <ac:spMkLst>
            <pc:docMk/>
            <pc:sldMk cId="0" sldId="261"/>
            <ac:spMk id="146" creationId="{D45321F8-C3F3-D8BD-1EF7-9B9C30D72C20}"/>
          </ac:spMkLst>
        </pc:spChg>
        <pc:spChg chg="add mod">
          <ac:chgData name="Emre Yüksel" userId="155b4a99-67e0-41cb-b87f-ed6cba389d7b" providerId="ADAL" clId="{E570D171-116C-42EE-B73E-CFCF9F7EEAFE}" dt="2023-01-02T11:15:52.360" v="4998"/>
          <ac:spMkLst>
            <pc:docMk/>
            <pc:sldMk cId="0" sldId="261"/>
            <ac:spMk id="147" creationId="{DF89E1BC-2E65-14A6-BA88-F5851EBBF2FD}"/>
          </ac:spMkLst>
        </pc:spChg>
        <pc:spChg chg="mod">
          <ac:chgData name="Emre Yüksel" userId="155b4a99-67e0-41cb-b87f-ed6cba389d7b" providerId="ADAL" clId="{E570D171-116C-42EE-B73E-CFCF9F7EEAFE}" dt="2023-01-02T11:15:14.724" v="4993"/>
          <ac:spMkLst>
            <pc:docMk/>
            <pc:sldMk cId="0" sldId="261"/>
            <ac:spMk id="157" creationId="{00000000-0000-0000-0000-000000000000}"/>
          </ac:spMkLst>
        </pc:spChg>
        <pc:spChg chg="mod">
          <ac:chgData name="Emre Yüksel" userId="155b4a99-67e0-41cb-b87f-ed6cba389d7b" providerId="ADAL" clId="{E570D171-116C-42EE-B73E-CFCF9F7EEAFE}" dt="2022-12-29T13:50:15.429" v="1432" actId="1076"/>
          <ac:spMkLst>
            <pc:docMk/>
            <pc:sldMk cId="0" sldId="261"/>
            <ac:spMk id="173" creationId="{1BB699CD-91F4-439F-BAC6-7C7A1B49A765}"/>
          </ac:spMkLst>
        </pc:spChg>
        <pc:spChg chg="mod">
          <ac:chgData name="Emre Yüksel" userId="155b4a99-67e0-41cb-b87f-ed6cba389d7b" providerId="ADAL" clId="{E570D171-116C-42EE-B73E-CFCF9F7EEAFE}" dt="2022-12-29T14:15:16.485" v="1794" actId="1076"/>
          <ac:spMkLst>
            <pc:docMk/>
            <pc:sldMk cId="0" sldId="261"/>
            <ac:spMk id="176" creationId="{3EF624EB-EC10-4197-B174-E2934FD35EB3}"/>
          </ac:spMkLst>
        </pc:spChg>
        <pc:spChg chg="mod">
          <ac:chgData name="Emre Yüksel" userId="155b4a99-67e0-41cb-b87f-ed6cba389d7b" providerId="ADAL" clId="{E570D171-116C-42EE-B73E-CFCF9F7EEAFE}" dt="2022-12-29T14:15:20.682" v="1795" actId="1076"/>
          <ac:spMkLst>
            <pc:docMk/>
            <pc:sldMk cId="0" sldId="261"/>
            <ac:spMk id="177" creationId="{E983187B-0921-4778-80B9-F4490B61D5B4}"/>
          </ac:spMkLst>
        </pc:spChg>
        <pc:spChg chg="mod">
          <ac:chgData name="Emre Yüksel" userId="155b4a99-67e0-41cb-b87f-ed6cba389d7b" providerId="ADAL" clId="{E570D171-116C-42EE-B73E-CFCF9F7EEAFE}" dt="2023-01-02T11:09:50.575" v="4334" actId="20577"/>
          <ac:spMkLst>
            <pc:docMk/>
            <pc:sldMk cId="0" sldId="261"/>
            <ac:spMk id="182" creationId="{0333856C-11C9-4DCE-B4CD-0FC0E984A388}"/>
          </ac:spMkLst>
        </pc:spChg>
        <pc:spChg chg="mod topLvl">
          <ac:chgData name="Emre Yüksel" userId="155b4a99-67e0-41cb-b87f-ed6cba389d7b" providerId="ADAL" clId="{E570D171-116C-42EE-B73E-CFCF9F7EEAFE}" dt="2022-12-29T13:17:32.884" v="1164" actId="688"/>
          <ac:spMkLst>
            <pc:docMk/>
            <pc:sldMk cId="0" sldId="261"/>
            <ac:spMk id="185" creationId="{5EFC2DDB-63C3-449A-8536-C1BED2706237}"/>
          </ac:spMkLst>
        </pc:spChg>
        <pc:spChg chg="mod topLvl">
          <ac:chgData name="Emre Yüksel" userId="155b4a99-67e0-41cb-b87f-ed6cba389d7b" providerId="ADAL" clId="{E570D171-116C-42EE-B73E-CFCF9F7EEAFE}" dt="2022-12-29T13:17:22.324" v="1161" actId="1076"/>
          <ac:spMkLst>
            <pc:docMk/>
            <pc:sldMk cId="0" sldId="261"/>
            <ac:spMk id="186" creationId="{C13FE64C-9673-45E7-A0CA-400B6CCEDBC5}"/>
          </ac:spMkLst>
        </pc:spChg>
        <pc:spChg chg="mod topLvl">
          <ac:chgData name="Emre Yüksel" userId="155b4a99-67e0-41cb-b87f-ed6cba389d7b" providerId="ADAL" clId="{E570D171-116C-42EE-B73E-CFCF9F7EEAFE}" dt="2022-12-29T13:17:11.851" v="1158" actId="1076"/>
          <ac:spMkLst>
            <pc:docMk/>
            <pc:sldMk cId="0" sldId="261"/>
            <ac:spMk id="187" creationId="{6DE21446-40BE-4C82-AAFD-23E9F8A50233}"/>
          </ac:spMkLst>
        </pc:spChg>
        <pc:spChg chg="mod topLvl">
          <ac:chgData name="Emre Yüksel" userId="155b4a99-67e0-41cb-b87f-ed6cba389d7b" providerId="ADAL" clId="{E570D171-116C-42EE-B73E-CFCF9F7EEAFE}" dt="2022-12-29T13:16:55.483" v="1152" actId="165"/>
          <ac:spMkLst>
            <pc:docMk/>
            <pc:sldMk cId="0" sldId="261"/>
            <ac:spMk id="188" creationId="{582D3F4F-E447-4166-BD4D-4D54BE5FC6C8}"/>
          </ac:spMkLst>
        </pc:spChg>
        <pc:spChg chg="mod topLvl">
          <ac:chgData name="Emre Yüksel" userId="155b4a99-67e0-41cb-b87f-ed6cba389d7b" providerId="ADAL" clId="{E570D171-116C-42EE-B73E-CFCF9F7EEAFE}" dt="2022-12-29T13:16:55.483" v="1152" actId="165"/>
          <ac:spMkLst>
            <pc:docMk/>
            <pc:sldMk cId="0" sldId="261"/>
            <ac:spMk id="189" creationId="{03C9DC73-A231-455C-9498-D26B926C2CC4}"/>
          </ac:spMkLst>
        </pc:spChg>
        <pc:spChg chg="mod topLvl">
          <ac:chgData name="Emre Yüksel" userId="155b4a99-67e0-41cb-b87f-ed6cba389d7b" providerId="ADAL" clId="{E570D171-116C-42EE-B73E-CFCF9F7EEAFE}" dt="2023-01-02T11:10:42.951" v="4454" actId="20577"/>
          <ac:spMkLst>
            <pc:docMk/>
            <pc:sldMk cId="0" sldId="261"/>
            <ac:spMk id="190" creationId="{1562B69A-F992-43D7-A7A6-AE40FC612A1D}"/>
          </ac:spMkLst>
        </pc:spChg>
        <pc:spChg chg="mod">
          <ac:chgData name="Emre Yüksel" userId="155b4a99-67e0-41cb-b87f-ed6cba389d7b" providerId="ADAL" clId="{E570D171-116C-42EE-B73E-CFCF9F7EEAFE}" dt="2022-12-29T13:49:45.183" v="1423"/>
          <ac:spMkLst>
            <pc:docMk/>
            <pc:sldMk cId="0" sldId="261"/>
            <ac:spMk id="297" creationId="{66EB5484-B10E-B722-DD3B-8DEF9B8DEE6B}"/>
          </ac:spMkLst>
        </pc:spChg>
        <pc:spChg chg="mod">
          <ac:chgData name="Emre Yüksel" userId="155b4a99-67e0-41cb-b87f-ed6cba389d7b" providerId="ADAL" clId="{E570D171-116C-42EE-B73E-CFCF9F7EEAFE}" dt="2022-12-29T13:49:45.183" v="1423"/>
          <ac:spMkLst>
            <pc:docMk/>
            <pc:sldMk cId="0" sldId="261"/>
            <ac:spMk id="300" creationId="{1BAD9D40-A555-7552-134C-9127956CC52B}"/>
          </ac:spMkLst>
        </pc:spChg>
        <pc:spChg chg="mod">
          <ac:chgData name="Emre Yüksel" userId="155b4a99-67e0-41cb-b87f-ed6cba389d7b" providerId="ADAL" clId="{E570D171-116C-42EE-B73E-CFCF9F7EEAFE}" dt="2022-12-29T13:49:45.183" v="1423"/>
          <ac:spMkLst>
            <pc:docMk/>
            <pc:sldMk cId="0" sldId="261"/>
            <ac:spMk id="306" creationId="{D61A7435-019A-6ED7-C887-B2D9722E1A6D}"/>
          </ac:spMkLst>
        </pc:spChg>
        <pc:spChg chg="mod">
          <ac:chgData name="Emre Yüksel" userId="155b4a99-67e0-41cb-b87f-ed6cba389d7b" providerId="ADAL" clId="{E570D171-116C-42EE-B73E-CFCF9F7EEAFE}" dt="2022-12-29T13:49:45.183" v="1423"/>
          <ac:spMkLst>
            <pc:docMk/>
            <pc:sldMk cId="0" sldId="261"/>
            <ac:spMk id="307" creationId="{C6F06AC4-558E-4676-A705-3361202288C8}"/>
          </ac:spMkLst>
        </pc:spChg>
        <pc:spChg chg="mod">
          <ac:chgData name="Emre Yüksel" userId="155b4a99-67e0-41cb-b87f-ed6cba389d7b" providerId="ADAL" clId="{E570D171-116C-42EE-B73E-CFCF9F7EEAFE}" dt="2022-12-29T13:49:45.183" v="1423"/>
          <ac:spMkLst>
            <pc:docMk/>
            <pc:sldMk cId="0" sldId="261"/>
            <ac:spMk id="308" creationId="{D1FBC09D-8EB3-2BC0-397E-E91D6ACFF09A}"/>
          </ac:spMkLst>
        </pc:spChg>
        <pc:spChg chg="add del mod">
          <ac:chgData name="Emre Yüksel" userId="155b4a99-67e0-41cb-b87f-ed6cba389d7b" providerId="ADAL" clId="{E570D171-116C-42EE-B73E-CFCF9F7EEAFE}" dt="2022-12-29T13:50:06.954" v="1428" actId="1076"/>
          <ac:spMkLst>
            <pc:docMk/>
            <pc:sldMk cId="0" sldId="261"/>
            <ac:spMk id="309" creationId="{5AC5415B-9034-A533-95CB-3A5606EB4BB1}"/>
          </ac:spMkLst>
        </pc:spChg>
        <pc:spChg chg="mod">
          <ac:chgData name="Emre Yüksel" userId="155b4a99-67e0-41cb-b87f-ed6cba389d7b" providerId="ADAL" clId="{E570D171-116C-42EE-B73E-CFCF9F7EEAFE}" dt="2022-12-29T13:49:45.183" v="1423"/>
          <ac:spMkLst>
            <pc:docMk/>
            <pc:sldMk cId="0" sldId="261"/>
            <ac:spMk id="310" creationId="{FF6B2187-9B54-7480-7192-641899BB1580}"/>
          </ac:spMkLst>
        </pc:spChg>
        <pc:spChg chg="mod">
          <ac:chgData name="Emre Yüksel" userId="155b4a99-67e0-41cb-b87f-ed6cba389d7b" providerId="ADAL" clId="{E570D171-116C-42EE-B73E-CFCF9F7EEAFE}" dt="2023-01-02T11:14:50.270" v="4984"/>
          <ac:spMkLst>
            <pc:docMk/>
            <pc:sldMk cId="0" sldId="261"/>
            <ac:spMk id="315" creationId="{9FE520DF-FDA8-14B2-2B8B-E9471CEE9602}"/>
          </ac:spMkLst>
        </pc:spChg>
        <pc:spChg chg="mod">
          <ac:chgData name="Emre Yüksel" userId="155b4a99-67e0-41cb-b87f-ed6cba389d7b" providerId="ADAL" clId="{E570D171-116C-42EE-B73E-CFCF9F7EEAFE}" dt="2023-01-02T11:14:50.270" v="4984"/>
          <ac:spMkLst>
            <pc:docMk/>
            <pc:sldMk cId="0" sldId="261"/>
            <ac:spMk id="316" creationId="{42010D84-3AEC-BB1C-7BE8-EC490D0C9D82}"/>
          </ac:spMkLst>
        </pc:spChg>
        <pc:spChg chg="mod">
          <ac:chgData name="Emre Yüksel" userId="155b4a99-67e0-41cb-b87f-ed6cba389d7b" providerId="ADAL" clId="{E570D171-116C-42EE-B73E-CFCF9F7EEAFE}" dt="2023-01-02T11:14:50.270" v="4984"/>
          <ac:spMkLst>
            <pc:docMk/>
            <pc:sldMk cId="0" sldId="261"/>
            <ac:spMk id="317" creationId="{DE8A4605-0A45-9A32-9835-3A0DFB9B502D}"/>
          </ac:spMkLst>
        </pc:spChg>
        <pc:spChg chg="mod">
          <ac:chgData name="Emre Yüksel" userId="155b4a99-67e0-41cb-b87f-ed6cba389d7b" providerId="ADAL" clId="{E570D171-116C-42EE-B73E-CFCF9F7EEAFE}" dt="2023-01-02T11:14:56.453" v="4991" actId="20577"/>
          <ac:spMkLst>
            <pc:docMk/>
            <pc:sldMk cId="0" sldId="261"/>
            <ac:spMk id="318" creationId="{EDC7AD2C-C018-0B36-D454-3284855C64CC}"/>
          </ac:spMkLst>
        </pc:spChg>
        <pc:spChg chg="del mod">
          <ac:chgData name="Emre Yüksel" userId="155b4a99-67e0-41cb-b87f-ed6cba389d7b" providerId="ADAL" clId="{E570D171-116C-42EE-B73E-CFCF9F7EEAFE}" dt="2022-12-29T13:51:37.603" v="1452" actId="478"/>
          <ac:spMkLst>
            <pc:docMk/>
            <pc:sldMk cId="0" sldId="261"/>
            <ac:spMk id="319" creationId="{1A859770-A732-A189-E162-11970AA0BC34}"/>
          </ac:spMkLst>
        </pc:spChg>
        <pc:grpChg chg="add del mod">
          <ac:chgData name="Emre Yüksel" userId="155b4a99-67e0-41cb-b87f-ed6cba389d7b" providerId="ADAL" clId="{E570D171-116C-42EE-B73E-CFCF9F7EEAFE}" dt="2022-12-29T13:50:16.990" v="1434"/>
          <ac:grpSpMkLst>
            <pc:docMk/>
            <pc:sldMk cId="0" sldId="261"/>
            <ac:grpSpMk id="5" creationId="{DE5369D1-83F9-4A4F-EEC9-DB2D4A245632}"/>
          </ac:grpSpMkLst>
        </pc:grpChg>
        <pc:grpChg chg="add mod">
          <ac:chgData name="Emre Yüksel" userId="155b4a99-67e0-41cb-b87f-ed6cba389d7b" providerId="ADAL" clId="{E570D171-116C-42EE-B73E-CFCF9F7EEAFE}" dt="2022-12-30T11:26:11.294" v="2391" actId="1076"/>
          <ac:grpSpMkLst>
            <pc:docMk/>
            <pc:sldMk cId="0" sldId="261"/>
            <ac:grpSpMk id="135" creationId="{9822FE4B-D726-F776-4F70-41DC54E0BB82}"/>
          </ac:grpSpMkLst>
        </pc:grpChg>
        <pc:grpChg chg="mod">
          <ac:chgData name="Emre Yüksel" userId="155b4a99-67e0-41cb-b87f-ed6cba389d7b" providerId="ADAL" clId="{E570D171-116C-42EE-B73E-CFCF9F7EEAFE}" dt="2022-12-29T13:51:04.117" v="1438"/>
          <ac:grpSpMkLst>
            <pc:docMk/>
            <pc:sldMk cId="0" sldId="261"/>
            <ac:grpSpMk id="136" creationId="{12A4763E-3272-A150-C37F-77950C9DEB12}"/>
          </ac:grpSpMkLst>
        </pc:grpChg>
        <pc:grpChg chg="mod">
          <ac:chgData name="Emre Yüksel" userId="155b4a99-67e0-41cb-b87f-ed6cba389d7b" providerId="ADAL" clId="{E570D171-116C-42EE-B73E-CFCF9F7EEAFE}" dt="2022-12-29T13:27:33.357" v="1223" actId="1076"/>
          <ac:grpSpMkLst>
            <pc:docMk/>
            <pc:sldMk cId="0" sldId="261"/>
            <ac:grpSpMk id="161" creationId="{F99470C8-C333-4334-B71C-EDF388FC41DE}"/>
          </ac:grpSpMkLst>
        </pc:grpChg>
        <pc:grpChg chg="del mod">
          <ac:chgData name="Emre Yüksel" userId="155b4a99-67e0-41cb-b87f-ed6cba389d7b" providerId="ADAL" clId="{E570D171-116C-42EE-B73E-CFCF9F7EEAFE}" dt="2022-12-29T13:16:55.483" v="1152" actId="165"/>
          <ac:grpSpMkLst>
            <pc:docMk/>
            <pc:sldMk cId="0" sldId="261"/>
            <ac:grpSpMk id="184" creationId="{44BB0DF8-A10E-4AE9-8B71-BC84161F7041}"/>
          </ac:grpSpMkLst>
        </pc:grpChg>
        <pc:grpChg chg="mod">
          <ac:chgData name="Emre Yüksel" userId="155b4a99-67e0-41cb-b87f-ed6cba389d7b" providerId="ADAL" clId="{E570D171-116C-42EE-B73E-CFCF9F7EEAFE}" dt="2022-12-29T13:29:29.726" v="1233" actId="1076"/>
          <ac:grpSpMkLst>
            <pc:docMk/>
            <pc:sldMk cId="0" sldId="261"/>
            <ac:grpSpMk id="288" creationId="{A1F01B08-9F66-4F0B-B97F-332A96A17B79}"/>
          </ac:grpSpMkLst>
        </pc:grpChg>
        <pc:grpChg chg="mod topLvl">
          <ac:chgData name="Emre Yüksel" userId="155b4a99-67e0-41cb-b87f-ed6cba389d7b" providerId="ADAL" clId="{E570D171-116C-42EE-B73E-CFCF9F7EEAFE}" dt="2022-12-29T18:35:46.641" v="1800" actId="1076"/>
          <ac:grpSpMkLst>
            <pc:docMk/>
            <pc:sldMk cId="0" sldId="261"/>
            <ac:grpSpMk id="289" creationId="{359BED9A-B433-4E93-99E1-13C937874548}"/>
          </ac:grpSpMkLst>
        </pc:grpChg>
        <pc:grpChg chg="mod">
          <ac:chgData name="Emre Yüksel" userId="155b4a99-67e0-41cb-b87f-ed6cba389d7b" providerId="ADAL" clId="{E570D171-116C-42EE-B73E-CFCF9F7EEAFE}" dt="2023-01-02T11:15:14.724" v="4993"/>
          <ac:grpSpMkLst>
            <pc:docMk/>
            <pc:sldMk cId="0" sldId="261"/>
            <ac:grpSpMk id="290" creationId="{4FBDE142-F9A4-4453-B92B-B0FC9115E946}"/>
          </ac:grpSpMkLst>
        </pc:grpChg>
        <pc:grpChg chg="mod">
          <ac:chgData name="Emre Yüksel" userId="155b4a99-67e0-41cb-b87f-ed6cba389d7b" providerId="ADAL" clId="{E570D171-116C-42EE-B73E-CFCF9F7EEAFE}" dt="2022-12-29T13:47:15.778" v="1407" actId="1076"/>
          <ac:grpSpMkLst>
            <pc:docMk/>
            <pc:sldMk cId="0" sldId="261"/>
            <ac:grpSpMk id="291" creationId="{E085793B-EBDC-404C-A355-C5289551B1DE}"/>
          </ac:grpSpMkLst>
        </pc:grpChg>
        <pc:grpChg chg="mod">
          <ac:chgData name="Emre Yüksel" userId="155b4a99-67e0-41cb-b87f-ed6cba389d7b" providerId="ADAL" clId="{E570D171-116C-42EE-B73E-CFCF9F7EEAFE}" dt="2023-01-02T11:12:44.879" v="4763" actId="20578"/>
          <ac:grpSpMkLst>
            <pc:docMk/>
            <pc:sldMk cId="0" sldId="261"/>
            <ac:grpSpMk id="292" creationId="{B10838AC-8D37-4488-89D0-54A379D7378A}"/>
          </ac:grpSpMkLst>
        </pc:grpChg>
        <pc:grpChg chg="mod">
          <ac:chgData name="Emre Yüksel" userId="155b4a99-67e0-41cb-b87f-ed6cba389d7b" providerId="ADAL" clId="{E570D171-116C-42EE-B73E-CFCF9F7EEAFE}" dt="2022-12-29T13:46:59.955" v="1405" actId="1076"/>
          <ac:grpSpMkLst>
            <pc:docMk/>
            <pc:sldMk cId="0" sldId="261"/>
            <ac:grpSpMk id="293" creationId="{1669DA93-708F-4EE1-AD4D-36A4BA7FE289}"/>
          </ac:grpSpMkLst>
        </pc:grpChg>
        <pc:grpChg chg="mod">
          <ac:chgData name="Emre Yüksel" userId="155b4a99-67e0-41cb-b87f-ed6cba389d7b" providerId="ADAL" clId="{E570D171-116C-42EE-B73E-CFCF9F7EEAFE}" dt="2022-12-29T13:44:29.106" v="1402" actId="1076"/>
          <ac:grpSpMkLst>
            <pc:docMk/>
            <pc:sldMk cId="0" sldId="261"/>
            <ac:grpSpMk id="294" creationId="{0D5895A3-E53C-4051-A264-AAAE034CD3AD}"/>
          </ac:grpSpMkLst>
        </pc:grpChg>
        <pc:grpChg chg="del">
          <ac:chgData name="Emre Yüksel" userId="155b4a99-67e0-41cb-b87f-ed6cba389d7b" providerId="ADAL" clId="{E570D171-116C-42EE-B73E-CFCF9F7EEAFE}" dt="2022-12-29T13:18:32.449" v="1172" actId="165"/>
          <ac:grpSpMkLst>
            <pc:docMk/>
            <pc:sldMk cId="0" sldId="261"/>
            <ac:grpSpMk id="295" creationId="{71438C0F-F038-4103-84EF-25CCC1DDD32A}"/>
          </ac:grpSpMkLst>
        </pc:grpChg>
        <pc:grpChg chg="mod">
          <ac:chgData name="Emre Yüksel" userId="155b4a99-67e0-41cb-b87f-ed6cba389d7b" providerId="ADAL" clId="{E570D171-116C-42EE-B73E-CFCF9F7EEAFE}" dt="2022-12-29T13:41:44.820" v="1376" actId="1076"/>
          <ac:grpSpMkLst>
            <pc:docMk/>
            <pc:sldMk cId="0" sldId="261"/>
            <ac:grpSpMk id="296" creationId="{909604FC-0819-40C3-9E76-65AEA89C16DD}"/>
          </ac:grpSpMkLst>
        </pc:grpChg>
        <pc:grpChg chg="mod">
          <ac:chgData name="Emre Yüksel" userId="155b4a99-67e0-41cb-b87f-ed6cba389d7b" providerId="ADAL" clId="{E570D171-116C-42EE-B73E-CFCF9F7EEAFE}" dt="2022-12-30T07:11:26.537" v="2281" actId="1076"/>
          <ac:grpSpMkLst>
            <pc:docMk/>
            <pc:sldMk cId="0" sldId="261"/>
            <ac:grpSpMk id="302" creationId="{0E177BC2-6AEA-4716-9413-1E2A6853D9CC}"/>
          </ac:grpSpMkLst>
        </pc:grpChg>
        <pc:grpChg chg="mod">
          <ac:chgData name="Emre Yüksel" userId="155b4a99-67e0-41cb-b87f-ed6cba389d7b" providerId="ADAL" clId="{E570D171-116C-42EE-B73E-CFCF9F7EEAFE}" dt="2022-12-29T13:26:16.681" v="1218" actId="1076"/>
          <ac:grpSpMkLst>
            <pc:docMk/>
            <pc:sldMk cId="0" sldId="261"/>
            <ac:grpSpMk id="304" creationId="{35989A2A-3B38-4628-8AE4-799928372772}"/>
          </ac:grpSpMkLst>
        </pc:grpChg>
        <pc:grpChg chg="add mod">
          <ac:chgData name="Emre Yüksel" userId="155b4a99-67e0-41cb-b87f-ed6cba389d7b" providerId="ADAL" clId="{E570D171-116C-42EE-B73E-CFCF9F7EEAFE}" dt="2023-01-02T11:14:50.270" v="4984"/>
          <ac:grpSpMkLst>
            <pc:docMk/>
            <pc:sldMk cId="0" sldId="261"/>
            <ac:grpSpMk id="311" creationId="{01CB521B-FCE1-35DF-3AF8-17B955AA547A}"/>
          </ac:grpSpMkLst>
        </pc:grpChg>
        <pc:grpChg chg="mod">
          <ac:chgData name="Emre Yüksel" userId="155b4a99-67e0-41cb-b87f-ed6cba389d7b" providerId="ADAL" clId="{E570D171-116C-42EE-B73E-CFCF9F7EEAFE}" dt="2023-01-02T11:14:50.270" v="4984"/>
          <ac:grpSpMkLst>
            <pc:docMk/>
            <pc:sldMk cId="0" sldId="261"/>
            <ac:grpSpMk id="312" creationId="{368C287C-170E-4862-431A-B7463E798BD1}"/>
          </ac:grpSpMkLst>
        </pc:grpChg>
        <pc:grpChg chg="mod">
          <ac:chgData name="Emre Yüksel" userId="155b4a99-67e0-41cb-b87f-ed6cba389d7b" providerId="ADAL" clId="{E570D171-116C-42EE-B73E-CFCF9F7EEAFE}" dt="2023-01-02T11:12:44.879" v="4763" actId="20578"/>
          <ac:grpSpMkLst>
            <pc:docMk/>
            <pc:sldMk cId="0" sldId="261"/>
            <ac:grpSpMk id="314" creationId="{637E74B2-A183-4045-91B6-11A8E774925F}"/>
          </ac:grpSpMkLst>
        </pc:grpChg>
        <pc:graphicFrameChg chg="add mod">
          <ac:chgData name="Emre Yüksel" userId="155b4a99-67e0-41cb-b87f-ed6cba389d7b" providerId="ADAL" clId="{E570D171-116C-42EE-B73E-CFCF9F7EEAFE}" dt="2022-12-26T11:45:58.833" v="968"/>
          <ac:graphicFrameMkLst>
            <pc:docMk/>
            <pc:sldMk cId="0" sldId="261"/>
            <ac:graphicFrameMk id="3" creationId="{CFCC9EAD-D4A6-BE5A-187C-567EDD039403}"/>
          </ac:graphicFrameMkLst>
        </pc:graphicFrameChg>
        <pc:graphicFrameChg chg="add del mod">
          <ac:chgData name="Emre Yüksel" userId="155b4a99-67e0-41cb-b87f-ed6cba389d7b" providerId="ADAL" clId="{E570D171-116C-42EE-B73E-CFCF9F7EEAFE}" dt="2023-01-02T11:14:43.696" v="4982"/>
          <ac:graphicFrameMkLst>
            <pc:docMk/>
            <pc:sldMk cId="0" sldId="261"/>
            <ac:graphicFrameMk id="5" creationId="{4A5F3991-BE03-94BF-7C12-7630339D54AD}"/>
          </ac:graphicFrameMkLst>
        </pc:graphicFrameChg>
        <pc:picChg chg="mod">
          <ac:chgData name="Emre Yüksel" userId="155b4a99-67e0-41cb-b87f-ed6cba389d7b" providerId="ADAL" clId="{E570D171-116C-42EE-B73E-CFCF9F7EEAFE}" dt="2022-12-29T13:41:44.820" v="1376" actId="1076"/>
          <ac:picMkLst>
            <pc:docMk/>
            <pc:sldMk cId="0" sldId="261"/>
            <ac:picMk id="132" creationId="{6429B599-F6CA-4615-A65E-CFE37CA57372}"/>
          </ac:picMkLst>
        </pc:picChg>
        <pc:picChg chg="add mod">
          <ac:chgData name="Emre Yüksel" userId="155b4a99-67e0-41cb-b87f-ed6cba389d7b" providerId="ADAL" clId="{E570D171-116C-42EE-B73E-CFCF9F7EEAFE}" dt="2022-12-30T11:26:12.884" v="2392" actId="1076"/>
          <ac:picMkLst>
            <pc:docMk/>
            <pc:sldMk cId="0" sldId="261"/>
            <ac:picMk id="148" creationId="{B98CE86E-803B-7A84-0291-192F1D3510F1}"/>
          </ac:picMkLst>
        </pc:picChg>
        <pc:picChg chg="add mod">
          <ac:chgData name="Emre Yüksel" userId="155b4a99-67e0-41cb-b87f-ed6cba389d7b" providerId="ADAL" clId="{E570D171-116C-42EE-B73E-CFCF9F7EEAFE}" dt="2022-12-30T11:24:50.514" v="2385" actId="1076"/>
          <ac:picMkLst>
            <pc:docMk/>
            <pc:sldMk cId="0" sldId="261"/>
            <ac:picMk id="151" creationId="{81A324D3-3A9D-E7C9-AA24-2BF3CEA5BDA3}"/>
          </ac:picMkLst>
        </pc:picChg>
        <pc:picChg chg="del">
          <ac:chgData name="Emre Yüksel" userId="155b4a99-67e0-41cb-b87f-ed6cba389d7b" providerId="ADAL" clId="{E570D171-116C-42EE-B73E-CFCF9F7EEAFE}" dt="2022-12-26T11:45:58.736" v="967" actId="478"/>
          <ac:picMkLst>
            <pc:docMk/>
            <pc:sldMk cId="0" sldId="261"/>
            <ac:picMk id="180" creationId="{886C0090-F197-0401-A3A0-D94C1937C726}"/>
          </ac:picMkLst>
        </pc:picChg>
        <pc:picChg chg="mod">
          <ac:chgData name="Emre Yüksel" userId="155b4a99-67e0-41cb-b87f-ed6cba389d7b" providerId="ADAL" clId="{E570D171-116C-42EE-B73E-CFCF9F7EEAFE}" dt="2022-12-29T13:29:33.713" v="1234" actId="1076"/>
          <ac:picMkLst>
            <pc:docMk/>
            <pc:sldMk cId="0" sldId="261"/>
            <ac:picMk id="298" creationId="{6544C87D-580E-42FD-8C3C-431A3A44A0F7}"/>
          </ac:picMkLst>
        </pc:picChg>
        <pc:picChg chg="mod">
          <ac:chgData name="Emre Yüksel" userId="155b4a99-67e0-41cb-b87f-ed6cba389d7b" providerId="ADAL" clId="{E570D171-116C-42EE-B73E-CFCF9F7EEAFE}" dt="2022-12-29T13:16:13" v="1141" actId="1076"/>
          <ac:picMkLst>
            <pc:docMk/>
            <pc:sldMk cId="0" sldId="261"/>
            <ac:picMk id="299" creationId="{F8D1984B-3209-4156-A41F-96C78B6315C6}"/>
          </ac:picMkLst>
        </pc:picChg>
        <pc:picChg chg="mod">
          <ac:chgData name="Emre Yüksel" userId="155b4a99-67e0-41cb-b87f-ed6cba389d7b" providerId="ADAL" clId="{E570D171-116C-42EE-B73E-CFCF9F7EEAFE}" dt="2022-12-29T13:16:13" v="1141" actId="1076"/>
          <ac:picMkLst>
            <pc:docMk/>
            <pc:sldMk cId="0" sldId="261"/>
            <ac:picMk id="305" creationId="{9952CFC5-CBAD-46F0-93D6-E90EEA0029E1}"/>
          </ac:picMkLst>
        </pc:picChg>
      </pc:sldChg>
      <pc:sldChg chg="addSp delSp modSp mod">
        <pc:chgData name="Emre Yüksel" userId="155b4a99-67e0-41cb-b87f-ed6cba389d7b" providerId="ADAL" clId="{E570D171-116C-42EE-B73E-CFCF9F7EEAFE}" dt="2023-01-02T13:35:18.297" v="15577" actId="1076"/>
        <pc:sldMkLst>
          <pc:docMk/>
          <pc:sldMk cId="0" sldId="262"/>
        </pc:sldMkLst>
        <pc:spChg chg="mod">
          <ac:chgData name="Emre Yüksel" userId="155b4a99-67e0-41cb-b87f-ed6cba389d7b" providerId="ADAL" clId="{E570D171-116C-42EE-B73E-CFCF9F7EEAFE}" dt="2023-01-02T13:35:15.908" v="15576" actId="14100"/>
          <ac:spMkLst>
            <pc:docMk/>
            <pc:sldMk cId="0" sldId="262"/>
            <ac:spMk id="2" creationId="{00000000-0000-0000-0000-000000000000}"/>
          </ac:spMkLst>
        </pc:spChg>
        <pc:spChg chg="mod">
          <ac:chgData name="Emre Yüksel" userId="155b4a99-67e0-41cb-b87f-ed6cba389d7b" providerId="ADAL" clId="{E570D171-116C-42EE-B73E-CFCF9F7EEAFE}" dt="2023-01-02T13:35:18.297" v="15577" actId="1076"/>
          <ac:spMkLst>
            <pc:docMk/>
            <pc:sldMk cId="0" sldId="262"/>
            <ac:spMk id="11" creationId="{00000000-0000-0000-0000-000000000000}"/>
          </ac:spMkLst>
        </pc:spChg>
        <pc:spChg chg="mod">
          <ac:chgData name="Emre Yüksel" userId="155b4a99-67e0-41cb-b87f-ed6cba389d7b" providerId="ADAL" clId="{E570D171-116C-42EE-B73E-CFCF9F7EEAFE}" dt="2023-01-02T11:17:55.815" v="5034" actId="1076"/>
          <ac:spMkLst>
            <pc:docMk/>
            <pc:sldMk cId="0" sldId="262"/>
            <ac:spMk id="188" creationId="{EBA1C6AC-015E-4B96-AFE7-6916E776C21B}"/>
          </ac:spMkLst>
        </pc:spChg>
        <pc:spChg chg="mod">
          <ac:chgData name="Emre Yüksel" userId="155b4a99-67e0-41cb-b87f-ed6cba389d7b" providerId="ADAL" clId="{E570D171-116C-42EE-B73E-CFCF9F7EEAFE}" dt="2023-01-02T11:16:48.795" v="5008" actId="20577"/>
          <ac:spMkLst>
            <pc:docMk/>
            <pc:sldMk cId="0" sldId="262"/>
            <ac:spMk id="197" creationId="{2A8B1CF5-CADA-4E13-868A-7EA80DAC233C}"/>
          </ac:spMkLst>
        </pc:spChg>
        <pc:spChg chg="mod">
          <ac:chgData name="Emre Yüksel" userId="155b4a99-67e0-41cb-b87f-ed6cba389d7b" providerId="ADAL" clId="{E570D171-116C-42EE-B73E-CFCF9F7EEAFE}" dt="2023-01-02T11:18:15.577" v="5048" actId="20577"/>
          <ac:spMkLst>
            <pc:docMk/>
            <pc:sldMk cId="0" sldId="262"/>
            <ac:spMk id="207" creationId="{F76E078E-29B1-4AE3-9408-E4D07193333C}"/>
          </ac:spMkLst>
        </pc:spChg>
        <pc:spChg chg="mod">
          <ac:chgData name="Emre Yüksel" userId="155b4a99-67e0-41cb-b87f-ed6cba389d7b" providerId="ADAL" clId="{E570D171-116C-42EE-B73E-CFCF9F7EEAFE}" dt="2023-01-02T11:16:59.820" v="5021" actId="20577"/>
          <ac:spMkLst>
            <pc:docMk/>
            <pc:sldMk cId="0" sldId="262"/>
            <ac:spMk id="218" creationId="{1F7E8A5C-0DAB-4198-9D33-ECDEF8EF8794}"/>
          </ac:spMkLst>
        </pc:spChg>
        <pc:spChg chg="mod">
          <ac:chgData name="Emre Yüksel" userId="155b4a99-67e0-41cb-b87f-ed6cba389d7b" providerId="ADAL" clId="{E570D171-116C-42EE-B73E-CFCF9F7EEAFE}" dt="2023-01-02T11:26:41.768" v="5064" actId="20577"/>
          <ac:spMkLst>
            <pc:docMk/>
            <pc:sldMk cId="0" sldId="262"/>
            <ac:spMk id="228" creationId="{C5971DF3-897A-4B14-9823-6DC9D456D0D9}"/>
          </ac:spMkLst>
        </pc:spChg>
        <pc:spChg chg="mod">
          <ac:chgData name="Emre Yüksel" userId="155b4a99-67e0-41cb-b87f-ed6cba389d7b" providerId="ADAL" clId="{E570D171-116C-42EE-B73E-CFCF9F7EEAFE}" dt="2023-01-02T11:18:20.957" v="5057" actId="20577"/>
          <ac:spMkLst>
            <pc:docMk/>
            <pc:sldMk cId="0" sldId="262"/>
            <ac:spMk id="237" creationId="{7F6312E8-9401-47BA-8F32-5C40E367AAB8}"/>
          </ac:spMkLst>
        </pc:spChg>
        <pc:spChg chg="mod">
          <ac:chgData name="Emre Yüksel" userId="155b4a99-67e0-41cb-b87f-ed6cba389d7b" providerId="ADAL" clId="{E570D171-116C-42EE-B73E-CFCF9F7EEAFE}" dt="2023-01-02T11:27:03.459" v="5071" actId="20577"/>
          <ac:spMkLst>
            <pc:docMk/>
            <pc:sldMk cId="0" sldId="262"/>
            <ac:spMk id="250" creationId="{52D4A66C-1D7D-4C66-B9CC-99795AEE4265}"/>
          </ac:spMkLst>
        </pc:spChg>
        <pc:spChg chg="mod">
          <ac:chgData name="Emre Yüksel" userId="155b4a99-67e0-41cb-b87f-ed6cba389d7b" providerId="ADAL" clId="{E570D171-116C-42EE-B73E-CFCF9F7EEAFE}" dt="2023-01-02T11:16:43.015" v="5005" actId="20577"/>
          <ac:spMkLst>
            <pc:docMk/>
            <pc:sldMk cId="0" sldId="262"/>
            <ac:spMk id="266" creationId="{67D71C34-DE49-4AB1-B2E9-2428CBD254E6}"/>
          </ac:spMkLst>
        </pc:spChg>
        <pc:graphicFrameChg chg="add mod">
          <ac:chgData name="Emre Yüksel" userId="155b4a99-67e0-41cb-b87f-ed6cba389d7b" providerId="ADAL" clId="{E570D171-116C-42EE-B73E-CFCF9F7EEAFE}" dt="2022-12-26T11:46:04.794" v="970"/>
          <ac:graphicFrameMkLst>
            <pc:docMk/>
            <pc:sldMk cId="0" sldId="262"/>
            <ac:graphicFrameMk id="3" creationId="{F7DD9253-1707-5E0C-4AB9-2DD9AFAE6ED4}"/>
          </ac:graphicFrameMkLst>
        </pc:graphicFrameChg>
        <pc:picChg chg="del">
          <ac:chgData name="Emre Yüksel" userId="155b4a99-67e0-41cb-b87f-ed6cba389d7b" providerId="ADAL" clId="{E570D171-116C-42EE-B73E-CFCF9F7EEAFE}" dt="2022-12-26T11:46:04.653" v="969" actId="478"/>
          <ac:picMkLst>
            <pc:docMk/>
            <pc:sldMk cId="0" sldId="262"/>
            <ac:picMk id="102" creationId="{3A14EECB-3123-87D6-E34C-EFF519D89403}"/>
          </ac:picMkLst>
        </pc:picChg>
      </pc:sldChg>
      <pc:sldChg chg="addSp delSp modSp mod">
        <pc:chgData name="Emre Yüksel" userId="155b4a99-67e0-41cb-b87f-ed6cba389d7b" providerId="ADAL" clId="{E570D171-116C-42EE-B73E-CFCF9F7EEAFE}" dt="2023-01-02T11:30:56.058" v="5587" actId="1076"/>
        <pc:sldMkLst>
          <pc:docMk/>
          <pc:sldMk cId="0" sldId="264"/>
        </pc:sldMkLst>
        <pc:spChg chg="mod">
          <ac:chgData name="Emre Yüksel" userId="155b4a99-67e0-41cb-b87f-ed6cba389d7b" providerId="ADAL" clId="{E570D171-116C-42EE-B73E-CFCF9F7EEAFE}" dt="2023-01-02T11:30:56.058" v="5587" actId="1076"/>
          <ac:spMkLst>
            <pc:docMk/>
            <pc:sldMk cId="0" sldId="264"/>
            <ac:spMk id="2" creationId="{00000000-0000-0000-0000-000000000000}"/>
          </ac:spMkLst>
        </pc:spChg>
        <pc:spChg chg="mod">
          <ac:chgData name="Emre Yüksel" userId="155b4a99-67e0-41cb-b87f-ed6cba389d7b" providerId="ADAL" clId="{E570D171-116C-42EE-B73E-CFCF9F7EEAFE}" dt="2023-01-02T11:30:45.940" v="5584" actId="1076"/>
          <ac:spMkLst>
            <pc:docMk/>
            <pc:sldMk cId="0" sldId="264"/>
            <ac:spMk id="14" creationId="{00000000-0000-0000-0000-000000000000}"/>
          </ac:spMkLst>
        </pc:spChg>
        <pc:spChg chg="del">
          <ac:chgData name="Emre Yüksel" userId="155b4a99-67e0-41cb-b87f-ed6cba389d7b" providerId="ADAL" clId="{E570D171-116C-42EE-B73E-CFCF9F7EEAFE}" dt="2023-01-02T11:30:18.796" v="5561" actId="478"/>
          <ac:spMkLst>
            <pc:docMk/>
            <pc:sldMk cId="0" sldId="264"/>
            <ac:spMk id="16" creationId="{474B8D9B-7CD7-4A5B-8E64-606AE888FAAD}"/>
          </ac:spMkLst>
        </pc:spChg>
        <pc:graphicFrameChg chg="add mod">
          <ac:chgData name="Emre Yüksel" userId="155b4a99-67e0-41cb-b87f-ed6cba389d7b" providerId="ADAL" clId="{E570D171-116C-42EE-B73E-CFCF9F7EEAFE}" dt="2022-12-26T11:46:10.575" v="974"/>
          <ac:graphicFrameMkLst>
            <pc:docMk/>
            <pc:sldMk cId="0" sldId="264"/>
            <ac:graphicFrameMk id="3" creationId="{C8C4D09A-FA99-4369-5AF9-86DADCA775DB}"/>
          </ac:graphicFrameMkLst>
        </pc:graphicFrameChg>
        <pc:picChg chg="del">
          <ac:chgData name="Emre Yüksel" userId="155b4a99-67e0-41cb-b87f-ed6cba389d7b" providerId="ADAL" clId="{E570D171-116C-42EE-B73E-CFCF9F7EEAFE}" dt="2023-01-02T11:29:58.190" v="5550" actId="478"/>
          <ac:picMkLst>
            <pc:docMk/>
            <pc:sldMk cId="0" sldId="264"/>
            <ac:picMk id="12" creationId="{133D885C-F2AF-4DC0-A3CA-E401DC9AB7FC}"/>
          </ac:picMkLst>
        </pc:picChg>
        <pc:picChg chg="del">
          <ac:chgData name="Emre Yüksel" userId="155b4a99-67e0-41cb-b87f-ed6cba389d7b" providerId="ADAL" clId="{E570D171-116C-42EE-B73E-CFCF9F7EEAFE}" dt="2022-12-26T11:46:10.434" v="973" actId="478"/>
          <ac:picMkLst>
            <pc:docMk/>
            <pc:sldMk cId="0" sldId="264"/>
            <ac:picMk id="17" creationId="{E05EA600-E462-5ECD-4C21-9895FA456B46}"/>
          </ac:picMkLst>
        </pc:picChg>
        <pc:picChg chg="add mod">
          <ac:chgData name="Emre Yüksel" userId="155b4a99-67e0-41cb-b87f-ed6cba389d7b" providerId="ADAL" clId="{E570D171-116C-42EE-B73E-CFCF9F7EEAFE}" dt="2023-01-02T11:30:37.835" v="5565" actId="1076"/>
          <ac:picMkLst>
            <pc:docMk/>
            <pc:sldMk cId="0" sldId="264"/>
            <ac:picMk id="3074" creationId="{CA2DE35F-B5BF-24E0-E7FC-E5E79BF4BC9C}"/>
          </ac:picMkLst>
        </pc:picChg>
      </pc:sldChg>
      <pc:sldChg chg="addSp delSp modSp del mod">
        <pc:chgData name="Emre Yüksel" userId="155b4a99-67e0-41cb-b87f-ed6cba389d7b" providerId="ADAL" clId="{E570D171-116C-42EE-B73E-CFCF9F7EEAFE}" dt="2022-12-30T07:08:06.580" v="2250" actId="47"/>
        <pc:sldMkLst>
          <pc:docMk/>
          <pc:sldMk cId="0" sldId="265"/>
        </pc:sldMkLst>
        <pc:spChg chg="mod">
          <ac:chgData name="Emre Yüksel" userId="155b4a99-67e0-41cb-b87f-ed6cba389d7b" providerId="ADAL" clId="{E570D171-116C-42EE-B73E-CFCF9F7EEAFE}" dt="2022-12-26T10:05:24.462" v="417" actId="1076"/>
          <ac:spMkLst>
            <pc:docMk/>
            <pc:sldMk cId="0" sldId="265"/>
            <ac:spMk id="21" creationId="{00000000-0000-0000-0000-000000000000}"/>
          </ac:spMkLst>
        </pc:spChg>
        <pc:spChg chg="mod">
          <ac:chgData name="Emre Yüksel" userId="155b4a99-67e0-41cb-b87f-ed6cba389d7b" providerId="ADAL" clId="{E570D171-116C-42EE-B73E-CFCF9F7EEAFE}" dt="2022-12-26T10:05:40.511" v="419" actId="1076"/>
          <ac:spMkLst>
            <pc:docMk/>
            <pc:sldMk cId="0" sldId="265"/>
            <ac:spMk id="22" creationId="{00000000-0000-0000-0000-000000000000}"/>
          </ac:spMkLst>
        </pc:spChg>
        <pc:spChg chg="mod">
          <ac:chgData name="Emre Yüksel" userId="155b4a99-67e0-41cb-b87f-ed6cba389d7b" providerId="ADAL" clId="{E570D171-116C-42EE-B73E-CFCF9F7EEAFE}" dt="2022-12-26T10:05:28.407" v="418" actId="1076"/>
          <ac:spMkLst>
            <pc:docMk/>
            <pc:sldMk cId="0" sldId="265"/>
            <ac:spMk id="24" creationId="{00000000-0000-0000-0000-000000000000}"/>
          </ac:spMkLst>
        </pc:spChg>
        <pc:graphicFrameChg chg="add mod">
          <ac:chgData name="Emre Yüksel" userId="155b4a99-67e0-41cb-b87f-ed6cba389d7b" providerId="ADAL" clId="{E570D171-116C-42EE-B73E-CFCF9F7EEAFE}" dt="2022-12-26T11:46:22.030" v="978"/>
          <ac:graphicFrameMkLst>
            <pc:docMk/>
            <pc:sldMk cId="0" sldId="265"/>
            <ac:graphicFrameMk id="4" creationId="{470A77BB-09C0-510C-AB64-29564645C36D}"/>
          </ac:graphicFrameMkLst>
        </pc:graphicFrameChg>
        <pc:picChg chg="del">
          <ac:chgData name="Emre Yüksel" userId="155b4a99-67e0-41cb-b87f-ed6cba389d7b" providerId="ADAL" clId="{E570D171-116C-42EE-B73E-CFCF9F7EEAFE}" dt="2022-12-26T11:46:21.885" v="977" actId="478"/>
          <ac:picMkLst>
            <pc:docMk/>
            <pc:sldMk cId="0" sldId="265"/>
            <ac:picMk id="37" creationId="{86C13C2D-A3A4-6068-D317-D0C3F9B842CA}"/>
          </ac:picMkLst>
        </pc:picChg>
      </pc:sldChg>
      <pc:sldChg chg="addSp delSp modSp mod">
        <pc:chgData name="Emre Yüksel" userId="155b4a99-67e0-41cb-b87f-ed6cba389d7b" providerId="ADAL" clId="{E570D171-116C-42EE-B73E-CFCF9F7EEAFE}" dt="2023-01-02T12:03:41.012" v="7577" actId="20577"/>
        <pc:sldMkLst>
          <pc:docMk/>
          <pc:sldMk cId="0" sldId="266"/>
        </pc:sldMkLst>
        <pc:spChg chg="mod">
          <ac:chgData name="Emre Yüksel" userId="155b4a99-67e0-41cb-b87f-ed6cba389d7b" providerId="ADAL" clId="{E570D171-116C-42EE-B73E-CFCF9F7EEAFE}" dt="2023-01-02T12:03:41.012" v="7577" actId="20577"/>
          <ac:spMkLst>
            <pc:docMk/>
            <pc:sldMk cId="0" sldId="266"/>
            <ac:spMk id="2" creationId="{00000000-0000-0000-0000-000000000000}"/>
          </ac:spMkLst>
        </pc:spChg>
        <pc:graphicFrameChg chg="add mod">
          <ac:chgData name="Emre Yüksel" userId="155b4a99-67e0-41cb-b87f-ed6cba389d7b" providerId="ADAL" clId="{E570D171-116C-42EE-B73E-CFCF9F7EEAFE}" dt="2022-12-26T11:46:25.673" v="980"/>
          <ac:graphicFrameMkLst>
            <pc:docMk/>
            <pc:sldMk cId="0" sldId="266"/>
            <ac:graphicFrameMk id="3" creationId="{A90A932A-3409-C528-91BA-92C8747EE822}"/>
          </ac:graphicFrameMkLst>
        </pc:graphicFrameChg>
        <pc:picChg chg="del">
          <ac:chgData name="Emre Yüksel" userId="155b4a99-67e0-41cb-b87f-ed6cba389d7b" providerId="ADAL" clId="{E570D171-116C-42EE-B73E-CFCF9F7EEAFE}" dt="2022-12-26T11:46:25.529" v="979" actId="478"/>
          <ac:picMkLst>
            <pc:docMk/>
            <pc:sldMk cId="0" sldId="266"/>
            <ac:picMk id="98" creationId="{C3F7D70D-61DB-ED40-8E5A-51FBCEF5FA9E}"/>
          </ac:picMkLst>
        </pc:picChg>
      </pc:sldChg>
      <pc:sldChg chg="addSp delSp modSp mod">
        <pc:chgData name="Emre Yüksel" userId="155b4a99-67e0-41cb-b87f-ed6cba389d7b" providerId="ADAL" clId="{E570D171-116C-42EE-B73E-CFCF9F7EEAFE}" dt="2023-01-02T12:06:59.600" v="7740" actId="1076"/>
        <pc:sldMkLst>
          <pc:docMk/>
          <pc:sldMk cId="0" sldId="267"/>
        </pc:sldMkLst>
        <pc:spChg chg="mod">
          <ac:chgData name="Emre Yüksel" userId="155b4a99-67e0-41cb-b87f-ed6cba389d7b" providerId="ADAL" clId="{E570D171-116C-42EE-B73E-CFCF9F7EEAFE}" dt="2023-01-02T12:06:59.600" v="7740" actId="1076"/>
          <ac:spMkLst>
            <pc:docMk/>
            <pc:sldMk cId="0" sldId="267"/>
            <ac:spMk id="2" creationId="{00000000-0000-0000-0000-000000000000}"/>
          </ac:spMkLst>
        </pc:spChg>
        <pc:spChg chg="add mod">
          <ac:chgData name="Emre Yüksel" userId="155b4a99-67e0-41cb-b87f-ed6cba389d7b" providerId="ADAL" clId="{E570D171-116C-42EE-B73E-CFCF9F7EEAFE}" dt="2023-01-02T12:05:55.966" v="7694" actId="1076"/>
          <ac:spMkLst>
            <pc:docMk/>
            <pc:sldMk cId="0" sldId="267"/>
            <ac:spMk id="4" creationId="{7F3CD064-86E3-D962-3B3E-0214481C0940}"/>
          </ac:spMkLst>
        </pc:spChg>
        <pc:spChg chg="add mod">
          <ac:chgData name="Emre Yüksel" userId="155b4a99-67e0-41cb-b87f-ed6cba389d7b" providerId="ADAL" clId="{E570D171-116C-42EE-B73E-CFCF9F7EEAFE}" dt="2023-01-02T12:05:55.966" v="7694" actId="1076"/>
          <ac:spMkLst>
            <pc:docMk/>
            <pc:sldMk cId="0" sldId="267"/>
            <ac:spMk id="5" creationId="{C01E1098-B7A0-A998-4993-E54970523249}"/>
          </ac:spMkLst>
        </pc:spChg>
        <pc:spChg chg="mod">
          <ac:chgData name="Emre Yüksel" userId="155b4a99-67e0-41cb-b87f-ed6cba389d7b" providerId="ADAL" clId="{E570D171-116C-42EE-B73E-CFCF9F7EEAFE}" dt="2023-01-02T12:06:49.429" v="7738" actId="20577"/>
          <ac:spMkLst>
            <pc:docMk/>
            <pc:sldMk cId="0" sldId="267"/>
            <ac:spMk id="11" creationId="{00000000-0000-0000-0000-000000000000}"/>
          </ac:spMkLst>
        </pc:spChg>
        <pc:spChg chg="mod">
          <ac:chgData name="Emre Yüksel" userId="155b4a99-67e0-41cb-b87f-ed6cba389d7b" providerId="ADAL" clId="{E570D171-116C-42EE-B73E-CFCF9F7EEAFE}" dt="2023-01-02T12:05:49.282" v="7691" actId="1076"/>
          <ac:spMkLst>
            <pc:docMk/>
            <pc:sldMk cId="0" sldId="267"/>
            <ac:spMk id="12" creationId="{00000000-0000-0000-0000-000000000000}"/>
          </ac:spMkLst>
        </pc:spChg>
        <pc:spChg chg="add del mod">
          <ac:chgData name="Emre Yüksel" userId="155b4a99-67e0-41cb-b87f-ed6cba389d7b" providerId="ADAL" clId="{E570D171-116C-42EE-B73E-CFCF9F7EEAFE}" dt="2023-01-02T12:05:50.393" v="7692"/>
          <ac:spMkLst>
            <pc:docMk/>
            <pc:sldMk cId="0" sldId="267"/>
            <ac:spMk id="13" creationId="{CB4788AA-3BE3-4D42-BE78-0964B23DB71D}"/>
          </ac:spMkLst>
        </pc:spChg>
        <pc:spChg chg="add del mod">
          <ac:chgData name="Emre Yüksel" userId="155b4a99-67e0-41cb-b87f-ed6cba389d7b" providerId="ADAL" clId="{E570D171-116C-42EE-B73E-CFCF9F7EEAFE}" dt="2023-01-02T12:05:50.393" v="7692"/>
          <ac:spMkLst>
            <pc:docMk/>
            <pc:sldMk cId="0" sldId="267"/>
            <ac:spMk id="14" creationId="{B650B573-4C0A-6D33-0E16-39DBF70D8AE8}"/>
          </ac:spMkLst>
        </pc:spChg>
        <pc:spChg chg="add del mod">
          <ac:chgData name="Emre Yüksel" userId="155b4a99-67e0-41cb-b87f-ed6cba389d7b" providerId="ADAL" clId="{E570D171-116C-42EE-B73E-CFCF9F7EEAFE}" dt="2023-01-02T12:05:50.393" v="7692"/>
          <ac:spMkLst>
            <pc:docMk/>
            <pc:sldMk cId="0" sldId="267"/>
            <ac:spMk id="15" creationId="{B0E210BB-FCB8-8C8E-72D8-9CECD1E6E770}"/>
          </ac:spMkLst>
        </pc:spChg>
        <pc:spChg chg="add mod">
          <ac:chgData name="Emre Yüksel" userId="155b4a99-67e0-41cb-b87f-ed6cba389d7b" providerId="ADAL" clId="{E570D171-116C-42EE-B73E-CFCF9F7EEAFE}" dt="2023-01-02T12:06:11.379" v="7700" actId="20577"/>
          <ac:spMkLst>
            <pc:docMk/>
            <pc:sldMk cId="0" sldId="267"/>
            <ac:spMk id="16" creationId="{9C5CC6EA-A9C5-4A27-776B-573B51E786FD}"/>
          </ac:spMkLst>
        </pc:spChg>
        <pc:spChg chg="add mod">
          <ac:chgData name="Emre Yüksel" userId="155b4a99-67e0-41cb-b87f-ed6cba389d7b" providerId="ADAL" clId="{E570D171-116C-42EE-B73E-CFCF9F7EEAFE}" dt="2023-01-02T12:06:06.598" v="7696" actId="1076"/>
          <ac:spMkLst>
            <pc:docMk/>
            <pc:sldMk cId="0" sldId="267"/>
            <ac:spMk id="17" creationId="{DA2C213B-97B5-BB9F-AB7D-F9674D472041}"/>
          </ac:spMkLst>
        </pc:spChg>
        <pc:spChg chg="add mod">
          <ac:chgData name="Emre Yüksel" userId="155b4a99-67e0-41cb-b87f-ed6cba389d7b" providerId="ADAL" clId="{E570D171-116C-42EE-B73E-CFCF9F7EEAFE}" dt="2023-01-02T12:06:06.598" v="7696" actId="1076"/>
          <ac:spMkLst>
            <pc:docMk/>
            <pc:sldMk cId="0" sldId="267"/>
            <ac:spMk id="18" creationId="{5E078B3E-ABDF-6267-3F3D-A85C072EACCA}"/>
          </ac:spMkLst>
        </pc:spChg>
        <pc:spChg chg="add mod">
          <ac:chgData name="Emre Yüksel" userId="155b4a99-67e0-41cb-b87f-ed6cba389d7b" providerId="ADAL" clId="{E570D171-116C-42EE-B73E-CFCF9F7EEAFE}" dt="2023-01-02T12:06:37.298" v="7705" actId="20577"/>
          <ac:spMkLst>
            <pc:docMk/>
            <pc:sldMk cId="0" sldId="267"/>
            <ac:spMk id="19" creationId="{1D87DBDF-9B51-B817-4503-C18E056468CF}"/>
          </ac:spMkLst>
        </pc:spChg>
        <pc:spChg chg="add mod">
          <ac:chgData name="Emre Yüksel" userId="155b4a99-67e0-41cb-b87f-ed6cba389d7b" providerId="ADAL" clId="{E570D171-116C-42EE-B73E-CFCF9F7EEAFE}" dt="2023-01-02T12:06:35.822" v="7703" actId="1076"/>
          <ac:spMkLst>
            <pc:docMk/>
            <pc:sldMk cId="0" sldId="267"/>
            <ac:spMk id="20" creationId="{537C8111-1D82-187D-12F2-056D0764868E}"/>
          </ac:spMkLst>
        </pc:spChg>
        <pc:spChg chg="add mod">
          <ac:chgData name="Emre Yüksel" userId="155b4a99-67e0-41cb-b87f-ed6cba389d7b" providerId="ADAL" clId="{E570D171-116C-42EE-B73E-CFCF9F7EEAFE}" dt="2023-01-02T12:06:35.822" v="7703" actId="1076"/>
          <ac:spMkLst>
            <pc:docMk/>
            <pc:sldMk cId="0" sldId="267"/>
            <ac:spMk id="21" creationId="{FB594393-5D7D-778B-8D56-AD99D016F53A}"/>
          </ac:spMkLst>
        </pc:spChg>
        <pc:spChg chg="del">
          <ac:chgData name="Emre Yüksel" userId="155b4a99-67e0-41cb-b87f-ed6cba389d7b" providerId="ADAL" clId="{E570D171-116C-42EE-B73E-CFCF9F7EEAFE}" dt="2023-01-02T12:05:40.617" v="7688" actId="478"/>
          <ac:spMkLst>
            <pc:docMk/>
            <pc:sldMk cId="0" sldId="267"/>
            <ac:spMk id="59" creationId="{00000000-0000-0000-0000-000000000000}"/>
          </ac:spMkLst>
        </pc:spChg>
        <pc:spChg chg="del">
          <ac:chgData name="Emre Yüksel" userId="155b4a99-67e0-41cb-b87f-ed6cba389d7b" providerId="ADAL" clId="{E570D171-116C-42EE-B73E-CFCF9F7EEAFE}" dt="2023-01-02T12:06:28.048" v="7701" actId="478"/>
          <ac:spMkLst>
            <pc:docMk/>
            <pc:sldMk cId="0" sldId="267"/>
            <ac:spMk id="60" creationId="{00000000-0000-0000-0000-000000000000}"/>
          </ac:spMkLst>
        </pc:spChg>
        <pc:spChg chg="mod">
          <ac:chgData name="Emre Yüksel" userId="155b4a99-67e0-41cb-b87f-ed6cba389d7b" providerId="ADAL" clId="{E570D171-116C-42EE-B73E-CFCF9F7EEAFE}" dt="2023-01-02T12:05:55.966" v="7694" actId="1076"/>
          <ac:spMkLst>
            <pc:docMk/>
            <pc:sldMk cId="0" sldId="267"/>
            <ac:spMk id="61" creationId="{00000000-0000-0000-0000-000000000000}"/>
          </ac:spMkLst>
        </pc:spChg>
        <pc:graphicFrameChg chg="add mod">
          <ac:chgData name="Emre Yüksel" userId="155b4a99-67e0-41cb-b87f-ed6cba389d7b" providerId="ADAL" clId="{E570D171-116C-42EE-B73E-CFCF9F7EEAFE}" dt="2022-12-26T11:46:28.466" v="982"/>
          <ac:graphicFrameMkLst>
            <pc:docMk/>
            <pc:sldMk cId="0" sldId="267"/>
            <ac:graphicFrameMk id="3" creationId="{19029055-37BD-99D4-E7E0-6A2030951B9F}"/>
          </ac:graphicFrameMkLst>
        </pc:graphicFrameChg>
        <pc:picChg chg="del">
          <ac:chgData name="Emre Yüksel" userId="155b4a99-67e0-41cb-b87f-ed6cba389d7b" providerId="ADAL" clId="{E570D171-116C-42EE-B73E-CFCF9F7EEAFE}" dt="2022-12-26T11:46:28.341" v="981" actId="478"/>
          <ac:picMkLst>
            <pc:docMk/>
            <pc:sldMk cId="0" sldId="267"/>
            <ac:picMk id="27" creationId="{122C6EE3-6095-0DE3-A94C-2285DE9A02FD}"/>
          </ac:picMkLst>
        </pc:picChg>
      </pc:sldChg>
      <pc:sldChg chg="addSp delSp modSp add del mod">
        <pc:chgData name="Emre Yüksel" userId="155b4a99-67e0-41cb-b87f-ed6cba389d7b" providerId="ADAL" clId="{E570D171-116C-42EE-B73E-CFCF9F7EEAFE}" dt="2022-12-29T18:44:33.954" v="1851" actId="47"/>
        <pc:sldMkLst>
          <pc:docMk/>
          <pc:sldMk cId="0" sldId="272"/>
        </pc:sldMkLst>
        <pc:graphicFrameChg chg="add mod">
          <ac:chgData name="Emre Yüksel" userId="155b4a99-67e0-41cb-b87f-ed6cba389d7b" providerId="ADAL" clId="{E570D171-116C-42EE-B73E-CFCF9F7EEAFE}" dt="2022-12-26T11:47:19.755" v="1004"/>
          <ac:graphicFrameMkLst>
            <pc:docMk/>
            <pc:sldMk cId="0" sldId="272"/>
            <ac:graphicFrameMk id="3" creationId="{FBBC529F-F855-1BD7-F25C-F4997A256929}"/>
          </ac:graphicFrameMkLst>
        </pc:graphicFrameChg>
        <pc:picChg chg="del">
          <ac:chgData name="Emre Yüksel" userId="155b4a99-67e0-41cb-b87f-ed6cba389d7b" providerId="ADAL" clId="{E570D171-116C-42EE-B73E-CFCF9F7EEAFE}" dt="2022-12-26T11:47:19.638" v="1003" actId="478"/>
          <ac:picMkLst>
            <pc:docMk/>
            <pc:sldMk cId="0" sldId="272"/>
            <ac:picMk id="38" creationId="{874D90E4-8288-D2C9-CA86-A32CB75D05C7}"/>
          </ac:picMkLst>
        </pc:picChg>
      </pc:sldChg>
      <pc:sldChg chg="addSp delSp modSp mod">
        <pc:chgData name="Emre Yüksel" userId="155b4a99-67e0-41cb-b87f-ed6cba389d7b" providerId="ADAL" clId="{E570D171-116C-42EE-B73E-CFCF9F7EEAFE}" dt="2023-01-02T12:34:39.321" v="10098" actId="113"/>
        <pc:sldMkLst>
          <pc:docMk/>
          <pc:sldMk cId="0" sldId="273"/>
        </pc:sldMkLst>
        <pc:spChg chg="mod">
          <ac:chgData name="Emre Yüksel" userId="155b4a99-67e0-41cb-b87f-ed6cba389d7b" providerId="ADAL" clId="{E570D171-116C-42EE-B73E-CFCF9F7EEAFE}" dt="2023-01-02T12:31:43.121" v="9548" actId="14100"/>
          <ac:spMkLst>
            <pc:docMk/>
            <pc:sldMk cId="0" sldId="273"/>
            <ac:spMk id="2" creationId="{00000000-0000-0000-0000-000000000000}"/>
          </ac:spMkLst>
        </pc:spChg>
        <pc:spChg chg="mod">
          <ac:chgData name="Emre Yüksel" userId="155b4a99-67e0-41cb-b87f-ed6cba389d7b" providerId="ADAL" clId="{E570D171-116C-42EE-B73E-CFCF9F7EEAFE}" dt="2023-01-02T12:31:40.882" v="9547" actId="14100"/>
          <ac:spMkLst>
            <pc:docMk/>
            <pc:sldMk cId="0" sldId="273"/>
            <ac:spMk id="11" creationId="{00000000-0000-0000-0000-000000000000}"/>
          </ac:spMkLst>
        </pc:spChg>
        <pc:spChg chg="mod">
          <ac:chgData name="Emre Yüksel" userId="155b4a99-67e0-41cb-b87f-ed6cba389d7b" providerId="ADAL" clId="{E570D171-116C-42EE-B73E-CFCF9F7EEAFE}" dt="2023-01-02T12:34:39.321" v="10098" actId="113"/>
          <ac:spMkLst>
            <pc:docMk/>
            <pc:sldMk cId="0" sldId="273"/>
            <ac:spMk id="22" creationId="{00000000-0000-0000-0000-000000000000}"/>
          </ac:spMkLst>
        </pc:spChg>
        <pc:spChg chg="mod">
          <ac:chgData name="Emre Yüksel" userId="155b4a99-67e0-41cb-b87f-ed6cba389d7b" providerId="ADAL" clId="{E570D171-116C-42EE-B73E-CFCF9F7EEAFE}" dt="2023-01-02T12:34:37.195" v="10097" actId="1076"/>
          <ac:spMkLst>
            <pc:docMk/>
            <pc:sldMk cId="0" sldId="273"/>
            <ac:spMk id="24" creationId="{00000000-0000-0000-0000-000000000000}"/>
          </ac:spMkLst>
        </pc:spChg>
        <pc:graphicFrameChg chg="add mod">
          <ac:chgData name="Emre Yüksel" userId="155b4a99-67e0-41cb-b87f-ed6cba389d7b" providerId="ADAL" clId="{E570D171-116C-42EE-B73E-CFCF9F7EEAFE}" dt="2022-12-26T11:47:04.617" v="994"/>
          <ac:graphicFrameMkLst>
            <pc:docMk/>
            <pc:sldMk cId="0" sldId="273"/>
            <ac:graphicFrameMk id="3" creationId="{17132F87-6B94-AA09-D3A8-F91B99DE8615}"/>
          </ac:graphicFrameMkLst>
        </pc:graphicFrameChg>
        <pc:graphicFrameChg chg="modGraphic">
          <ac:chgData name="Emre Yüksel" userId="155b4a99-67e0-41cb-b87f-ed6cba389d7b" providerId="ADAL" clId="{E570D171-116C-42EE-B73E-CFCF9F7EEAFE}" dt="2023-01-02T12:32:23.576" v="9640" actId="20577"/>
          <ac:graphicFrameMkLst>
            <pc:docMk/>
            <pc:sldMk cId="0" sldId="273"/>
            <ac:graphicFrameMk id="13" creationId="{00000000-0000-0000-0000-000000000000}"/>
          </ac:graphicFrameMkLst>
        </pc:graphicFrameChg>
        <pc:picChg chg="del">
          <ac:chgData name="Emre Yüksel" userId="155b4a99-67e0-41cb-b87f-ed6cba389d7b" providerId="ADAL" clId="{E570D171-116C-42EE-B73E-CFCF9F7EEAFE}" dt="2022-12-26T11:47:04.517" v="993" actId="478"/>
          <ac:picMkLst>
            <pc:docMk/>
            <pc:sldMk cId="0" sldId="273"/>
            <ac:picMk id="31" creationId="{2EDD7A1F-8DF3-9F4D-16C7-D6F6FB993916}"/>
          </ac:picMkLst>
        </pc:picChg>
      </pc:sldChg>
      <pc:sldChg chg="addSp delSp modSp mod">
        <pc:chgData name="Emre Yüksel" userId="155b4a99-67e0-41cb-b87f-ed6cba389d7b" providerId="ADAL" clId="{E570D171-116C-42EE-B73E-CFCF9F7EEAFE}" dt="2023-01-02T13:34:49.833" v="15548" actId="114"/>
        <pc:sldMkLst>
          <pc:docMk/>
          <pc:sldMk cId="0" sldId="274"/>
        </pc:sldMkLst>
        <pc:spChg chg="mod">
          <ac:chgData name="Emre Yüksel" userId="155b4a99-67e0-41cb-b87f-ed6cba389d7b" providerId="ADAL" clId="{E570D171-116C-42EE-B73E-CFCF9F7EEAFE}" dt="2023-01-02T12:35:16.783" v="10157" actId="20577"/>
          <ac:spMkLst>
            <pc:docMk/>
            <pc:sldMk cId="0" sldId="274"/>
            <ac:spMk id="11" creationId="{00000000-0000-0000-0000-000000000000}"/>
          </ac:spMkLst>
        </pc:spChg>
        <pc:spChg chg="mod">
          <ac:chgData name="Emre Yüksel" userId="155b4a99-67e0-41cb-b87f-ed6cba389d7b" providerId="ADAL" clId="{E570D171-116C-42EE-B73E-CFCF9F7EEAFE}" dt="2023-01-02T12:36:01.781" v="10221" actId="20577"/>
          <ac:spMkLst>
            <pc:docMk/>
            <pc:sldMk cId="0" sldId="274"/>
            <ac:spMk id="32" creationId="{A6D0464D-3E5B-4982-8961-0937E3F63D0F}"/>
          </ac:spMkLst>
        </pc:spChg>
        <pc:spChg chg="mod">
          <ac:chgData name="Emre Yüksel" userId="155b4a99-67e0-41cb-b87f-ed6cba389d7b" providerId="ADAL" clId="{E570D171-116C-42EE-B73E-CFCF9F7EEAFE}" dt="2023-01-02T12:36:37.113" v="10285" actId="14100"/>
          <ac:spMkLst>
            <pc:docMk/>
            <pc:sldMk cId="0" sldId="274"/>
            <ac:spMk id="34" creationId="{8356A3FC-050D-4A97-BF01-F89DA883D094}"/>
          </ac:spMkLst>
        </pc:spChg>
        <pc:spChg chg="mod">
          <ac:chgData name="Emre Yüksel" userId="155b4a99-67e0-41cb-b87f-ed6cba389d7b" providerId="ADAL" clId="{E570D171-116C-42EE-B73E-CFCF9F7EEAFE}" dt="2023-01-02T12:36:09.388" v="10238" actId="20577"/>
          <ac:spMkLst>
            <pc:docMk/>
            <pc:sldMk cId="0" sldId="274"/>
            <ac:spMk id="35" creationId="{F1E11D01-D12B-475E-ABB3-3589391F6028}"/>
          </ac:spMkLst>
        </pc:spChg>
        <pc:spChg chg="mod">
          <ac:chgData name="Emre Yüksel" userId="155b4a99-67e0-41cb-b87f-ed6cba389d7b" providerId="ADAL" clId="{E570D171-116C-42EE-B73E-CFCF9F7EEAFE}" dt="2023-01-02T12:36:15.459" v="10241" actId="1076"/>
          <ac:spMkLst>
            <pc:docMk/>
            <pc:sldMk cId="0" sldId="274"/>
            <ac:spMk id="36" creationId="{6DD48014-A35C-4222-88C0-BF9113922CA5}"/>
          </ac:spMkLst>
        </pc:spChg>
        <pc:spChg chg="mod">
          <ac:chgData name="Emre Yüksel" userId="155b4a99-67e0-41cb-b87f-ed6cba389d7b" providerId="ADAL" clId="{E570D171-116C-42EE-B73E-CFCF9F7EEAFE}" dt="2023-01-02T12:36:22.833" v="10251" actId="14100"/>
          <ac:spMkLst>
            <pc:docMk/>
            <pc:sldMk cId="0" sldId="274"/>
            <ac:spMk id="38" creationId="{D130BDBF-76EA-4309-A081-159AC3E5FD2E}"/>
          </ac:spMkLst>
        </pc:spChg>
        <pc:spChg chg="mod">
          <ac:chgData name="Emre Yüksel" userId="155b4a99-67e0-41cb-b87f-ed6cba389d7b" providerId="ADAL" clId="{E570D171-116C-42EE-B73E-CFCF9F7EEAFE}" dt="2023-01-02T13:34:49.833" v="15548" actId="114"/>
          <ac:spMkLst>
            <pc:docMk/>
            <pc:sldMk cId="0" sldId="274"/>
            <ac:spMk id="39" creationId="{B0CB7B0D-B39F-42D0-A82E-A9C951A52C57}"/>
          </ac:spMkLst>
        </pc:spChg>
        <pc:spChg chg="mod">
          <ac:chgData name="Emre Yüksel" userId="155b4a99-67e0-41cb-b87f-ed6cba389d7b" providerId="ADAL" clId="{E570D171-116C-42EE-B73E-CFCF9F7EEAFE}" dt="2023-01-02T12:35:07.019" v="10116" actId="20577"/>
          <ac:spMkLst>
            <pc:docMk/>
            <pc:sldMk cId="0" sldId="274"/>
            <ac:spMk id="50" creationId="{BBC8E486-1449-4C19-B640-32E96ECCA67A}"/>
          </ac:spMkLst>
        </pc:spChg>
        <pc:spChg chg="mod">
          <ac:chgData name="Emre Yüksel" userId="155b4a99-67e0-41cb-b87f-ed6cba389d7b" providerId="ADAL" clId="{E570D171-116C-42EE-B73E-CFCF9F7EEAFE}" dt="2023-01-02T12:36:45.746" v="10317" actId="20577"/>
          <ac:spMkLst>
            <pc:docMk/>
            <pc:sldMk cId="0" sldId="274"/>
            <ac:spMk id="62" creationId="{F5AF99AE-3383-441C-A2F8-C286D1BAA8CD}"/>
          </ac:spMkLst>
        </pc:spChg>
        <pc:spChg chg="mod">
          <ac:chgData name="Emre Yüksel" userId="155b4a99-67e0-41cb-b87f-ed6cba389d7b" providerId="ADAL" clId="{E570D171-116C-42EE-B73E-CFCF9F7EEAFE}" dt="2023-01-02T12:37:05.585" v="10346" actId="20577"/>
          <ac:spMkLst>
            <pc:docMk/>
            <pc:sldMk cId="0" sldId="274"/>
            <ac:spMk id="64" creationId="{38384099-55FD-47C6-A50A-F1AE21F0AA4F}"/>
          </ac:spMkLst>
        </pc:spChg>
        <pc:spChg chg="mod">
          <ac:chgData name="Emre Yüksel" userId="155b4a99-67e0-41cb-b87f-ed6cba389d7b" providerId="ADAL" clId="{E570D171-116C-42EE-B73E-CFCF9F7EEAFE}" dt="2023-01-02T12:37:11.151" v="10359" actId="20577"/>
          <ac:spMkLst>
            <pc:docMk/>
            <pc:sldMk cId="0" sldId="274"/>
            <ac:spMk id="66" creationId="{841DA4C4-9BCE-4D77-9F18-E0FD576002EA}"/>
          </ac:spMkLst>
        </pc:spChg>
        <pc:spChg chg="mod">
          <ac:chgData name="Emre Yüksel" userId="155b4a99-67e0-41cb-b87f-ed6cba389d7b" providerId="ADAL" clId="{E570D171-116C-42EE-B73E-CFCF9F7EEAFE}" dt="2023-01-02T12:37:20.216" v="10376" actId="20577"/>
          <ac:spMkLst>
            <pc:docMk/>
            <pc:sldMk cId="0" sldId="274"/>
            <ac:spMk id="69" creationId="{CBB7700A-3446-42F3-B11F-69D6CC517EF6}"/>
          </ac:spMkLst>
        </pc:spChg>
        <pc:grpChg chg="mod">
          <ac:chgData name="Emre Yüksel" userId="155b4a99-67e0-41cb-b87f-ed6cba389d7b" providerId="ADAL" clId="{E570D171-116C-42EE-B73E-CFCF9F7EEAFE}" dt="2023-01-02T12:35:58.095" v="10216" actId="14100"/>
          <ac:grpSpMkLst>
            <pc:docMk/>
            <pc:sldMk cId="0" sldId="274"/>
            <ac:grpSpMk id="14" creationId="{9C2EC447-84EA-4A74-9C09-5DF86A618E98}"/>
          </ac:grpSpMkLst>
        </pc:grpChg>
        <pc:graphicFrameChg chg="add mod">
          <ac:chgData name="Emre Yüksel" userId="155b4a99-67e0-41cb-b87f-ed6cba389d7b" providerId="ADAL" clId="{E570D171-116C-42EE-B73E-CFCF9F7EEAFE}" dt="2022-12-26T11:47:07.857" v="996"/>
          <ac:graphicFrameMkLst>
            <pc:docMk/>
            <pc:sldMk cId="0" sldId="274"/>
            <ac:graphicFrameMk id="3" creationId="{2F234591-00E7-AB02-C106-EB561E7099DF}"/>
          </ac:graphicFrameMkLst>
        </pc:graphicFrameChg>
        <pc:picChg chg="del">
          <ac:chgData name="Emre Yüksel" userId="155b4a99-67e0-41cb-b87f-ed6cba389d7b" providerId="ADAL" clId="{E570D171-116C-42EE-B73E-CFCF9F7EEAFE}" dt="2022-12-26T11:47:07.778" v="995" actId="478"/>
          <ac:picMkLst>
            <pc:docMk/>
            <pc:sldMk cId="0" sldId="274"/>
            <ac:picMk id="40" creationId="{7DE873CB-E443-AC54-9C0B-408BC9CD0C5B}"/>
          </ac:picMkLst>
        </pc:picChg>
      </pc:sldChg>
      <pc:sldChg chg="addSp delSp modSp mod">
        <pc:chgData name="Emre Yüksel" userId="155b4a99-67e0-41cb-b87f-ed6cba389d7b" providerId="ADAL" clId="{E570D171-116C-42EE-B73E-CFCF9F7EEAFE}" dt="2023-01-02T12:45:46.292" v="11022" actId="20577"/>
        <pc:sldMkLst>
          <pc:docMk/>
          <pc:sldMk cId="0" sldId="275"/>
        </pc:sldMkLst>
        <pc:spChg chg="mod">
          <ac:chgData name="Emre Yüksel" userId="155b4a99-67e0-41cb-b87f-ed6cba389d7b" providerId="ADAL" clId="{E570D171-116C-42EE-B73E-CFCF9F7EEAFE}" dt="2023-01-02T12:37:34.751" v="10383" actId="20577"/>
          <ac:spMkLst>
            <pc:docMk/>
            <pc:sldMk cId="0" sldId="275"/>
            <ac:spMk id="11" creationId="{00000000-0000-0000-0000-000000000000}"/>
          </ac:spMkLst>
        </pc:spChg>
        <pc:spChg chg="mod">
          <ac:chgData name="Emre Yüksel" userId="155b4a99-67e0-41cb-b87f-ed6cba389d7b" providerId="ADAL" clId="{E570D171-116C-42EE-B73E-CFCF9F7EEAFE}" dt="2023-01-02T12:41:17.148" v="10433" actId="1076"/>
          <ac:spMkLst>
            <pc:docMk/>
            <pc:sldMk cId="0" sldId="275"/>
            <ac:spMk id="16" creationId="{00000000-0000-0000-0000-000000000000}"/>
          </ac:spMkLst>
        </pc:spChg>
        <pc:spChg chg="mod">
          <ac:chgData name="Emre Yüksel" userId="155b4a99-67e0-41cb-b87f-ed6cba389d7b" providerId="ADAL" clId="{E570D171-116C-42EE-B73E-CFCF9F7EEAFE}" dt="2023-01-02T12:41:19.508" v="10434" actId="1076"/>
          <ac:spMkLst>
            <pc:docMk/>
            <pc:sldMk cId="0" sldId="275"/>
            <ac:spMk id="17" creationId="{00000000-0000-0000-0000-000000000000}"/>
          </ac:spMkLst>
        </pc:spChg>
        <pc:spChg chg="mod">
          <ac:chgData name="Emre Yüksel" userId="155b4a99-67e0-41cb-b87f-ed6cba389d7b" providerId="ADAL" clId="{E570D171-116C-42EE-B73E-CFCF9F7EEAFE}" dt="2023-01-02T12:41:43.804" v="10474" actId="1076"/>
          <ac:spMkLst>
            <pc:docMk/>
            <pc:sldMk cId="0" sldId="275"/>
            <ac:spMk id="18" creationId="{00000000-0000-0000-0000-000000000000}"/>
          </ac:spMkLst>
        </pc:spChg>
        <pc:spChg chg="mod">
          <ac:chgData name="Emre Yüksel" userId="155b4a99-67e0-41cb-b87f-ed6cba389d7b" providerId="ADAL" clId="{E570D171-116C-42EE-B73E-CFCF9F7EEAFE}" dt="2023-01-02T12:45:46.292" v="11022" actId="20577"/>
          <ac:spMkLst>
            <pc:docMk/>
            <pc:sldMk cId="0" sldId="275"/>
            <ac:spMk id="19" creationId="{00000000-0000-0000-0000-000000000000}"/>
          </ac:spMkLst>
        </pc:spChg>
        <pc:graphicFrameChg chg="add mod">
          <ac:chgData name="Emre Yüksel" userId="155b4a99-67e0-41cb-b87f-ed6cba389d7b" providerId="ADAL" clId="{E570D171-116C-42EE-B73E-CFCF9F7EEAFE}" dt="2022-12-26T11:47:10.219" v="998"/>
          <ac:graphicFrameMkLst>
            <pc:docMk/>
            <pc:sldMk cId="0" sldId="275"/>
            <ac:graphicFrameMk id="3" creationId="{B1AC4A58-A987-5DA3-40BC-CA560E81D659}"/>
          </ac:graphicFrameMkLst>
        </pc:graphicFrameChg>
        <pc:graphicFrameChg chg="modGraphic">
          <ac:chgData name="Emre Yüksel" userId="155b4a99-67e0-41cb-b87f-ed6cba389d7b" providerId="ADAL" clId="{E570D171-116C-42EE-B73E-CFCF9F7EEAFE}" dt="2023-01-02T12:41:49.390" v="10481" actId="20577"/>
          <ac:graphicFrameMkLst>
            <pc:docMk/>
            <pc:sldMk cId="0" sldId="275"/>
            <ac:graphicFrameMk id="13" creationId="{00000000-0000-0000-0000-000000000000}"/>
          </ac:graphicFrameMkLst>
        </pc:graphicFrameChg>
        <pc:picChg chg="del">
          <ac:chgData name="Emre Yüksel" userId="155b4a99-67e0-41cb-b87f-ed6cba389d7b" providerId="ADAL" clId="{E570D171-116C-42EE-B73E-CFCF9F7EEAFE}" dt="2022-12-26T11:47:10.118" v="997" actId="478"/>
          <ac:picMkLst>
            <pc:docMk/>
            <pc:sldMk cId="0" sldId="275"/>
            <ac:picMk id="29" creationId="{C0021237-3713-B1AE-3B0E-1D2601B3D077}"/>
          </ac:picMkLst>
        </pc:picChg>
      </pc:sldChg>
      <pc:sldChg chg="addSp delSp modSp mod">
        <pc:chgData name="Emre Yüksel" userId="155b4a99-67e0-41cb-b87f-ed6cba389d7b" providerId="ADAL" clId="{E570D171-116C-42EE-B73E-CFCF9F7EEAFE}" dt="2022-12-26T11:47:13.169" v="1000"/>
        <pc:sldMkLst>
          <pc:docMk/>
          <pc:sldMk cId="0" sldId="276"/>
        </pc:sldMkLst>
        <pc:graphicFrameChg chg="add mod">
          <ac:chgData name="Emre Yüksel" userId="155b4a99-67e0-41cb-b87f-ed6cba389d7b" providerId="ADAL" clId="{E570D171-116C-42EE-B73E-CFCF9F7EEAFE}" dt="2022-12-26T11:47:13.169" v="1000"/>
          <ac:graphicFrameMkLst>
            <pc:docMk/>
            <pc:sldMk cId="0" sldId="276"/>
            <ac:graphicFrameMk id="5" creationId="{1A989FA1-BB27-B364-765A-BAE6F4AE5087}"/>
          </ac:graphicFrameMkLst>
        </pc:graphicFrameChg>
        <pc:picChg chg="del">
          <ac:chgData name="Emre Yüksel" userId="155b4a99-67e0-41cb-b87f-ed6cba389d7b" providerId="ADAL" clId="{E570D171-116C-42EE-B73E-CFCF9F7EEAFE}" dt="2022-12-26T11:47:13.044" v="999" actId="478"/>
          <ac:picMkLst>
            <pc:docMk/>
            <pc:sldMk cId="0" sldId="276"/>
            <ac:picMk id="36" creationId="{2A1AB73C-312A-80DF-9ACB-86B2A4C20FFA}"/>
          </ac:picMkLst>
        </pc:picChg>
      </pc:sldChg>
      <pc:sldChg chg="addSp delSp modSp mod">
        <pc:chgData name="Emre Yüksel" userId="155b4a99-67e0-41cb-b87f-ed6cba389d7b" providerId="ADAL" clId="{E570D171-116C-42EE-B73E-CFCF9F7EEAFE}" dt="2023-01-02T13:34:27.459" v="15545" actId="114"/>
        <pc:sldMkLst>
          <pc:docMk/>
          <pc:sldMk cId="0" sldId="277"/>
        </pc:sldMkLst>
        <pc:spChg chg="mod">
          <ac:chgData name="Emre Yüksel" userId="155b4a99-67e0-41cb-b87f-ed6cba389d7b" providerId="ADAL" clId="{E570D171-116C-42EE-B73E-CFCF9F7EEAFE}" dt="2023-01-02T13:34:19.920" v="15543" actId="14100"/>
          <ac:spMkLst>
            <pc:docMk/>
            <pc:sldMk cId="0" sldId="277"/>
            <ac:spMk id="2" creationId="{00000000-0000-0000-0000-000000000000}"/>
          </ac:spMkLst>
        </pc:spChg>
        <pc:spChg chg="mod">
          <ac:chgData name="Emre Yüksel" userId="155b4a99-67e0-41cb-b87f-ed6cba389d7b" providerId="ADAL" clId="{E570D171-116C-42EE-B73E-CFCF9F7EEAFE}" dt="2023-01-02T13:34:18.105" v="15542" actId="14100"/>
          <ac:spMkLst>
            <pc:docMk/>
            <pc:sldMk cId="0" sldId="277"/>
            <ac:spMk id="11" creationId="{00000000-0000-0000-0000-000000000000}"/>
          </ac:spMkLst>
        </pc:spChg>
        <pc:spChg chg="mod">
          <ac:chgData name="Emre Yüksel" userId="155b4a99-67e0-41cb-b87f-ed6cba389d7b" providerId="ADAL" clId="{E570D171-116C-42EE-B73E-CFCF9F7EEAFE}" dt="2023-01-02T12:46:50.462" v="11063" actId="1076"/>
          <ac:spMkLst>
            <pc:docMk/>
            <pc:sldMk cId="0" sldId="277"/>
            <ac:spMk id="23" creationId="{00000000-0000-0000-0000-000000000000}"/>
          </ac:spMkLst>
        </pc:spChg>
        <pc:spChg chg="mod">
          <ac:chgData name="Emre Yüksel" userId="155b4a99-67e0-41cb-b87f-ed6cba389d7b" providerId="ADAL" clId="{E570D171-116C-42EE-B73E-CFCF9F7EEAFE}" dt="2023-01-02T12:46:52.882" v="11064" actId="1076"/>
          <ac:spMkLst>
            <pc:docMk/>
            <pc:sldMk cId="0" sldId="277"/>
            <ac:spMk id="24" creationId="{00000000-0000-0000-0000-000000000000}"/>
          </ac:spMkLst>
        </pc:spChg>
        <pc:spChg chg="mod">
          <ac:chgData name="Emre Yüksel" userId="155b4a99-67e0-41cb-b87f-ed6cba389d7b" providerId="ADAL" clId="{E570D171-116C-42EE-B73E-CFCF9F7EEAFE}" dt="2023-01-02T13:34:27.459" v="15545" actId="114"/>
          <ac:spMkLst>
            <pc:docMk/>
            <pc:sldMk cId="0" sldId="277"/>
            <ac:spMk id="25" creationId="{00000000-0000-0000-0000-000000000000}"/>
          </ac:spMkLst>
        </pc:spChg>
        <pc:graphicFrameChg chg="add mod">
          <ac:chgData name="Emre Yüksel" userId="155b4a99-67e0-41cb-b87f-ed6cba389d7b" providerId="ADAL" clId="{E570D171-116C-42EE-B73E-CFCF9F7EEAFE}" dt="2022-12-26T11:47:16.538" v="1002"/>
          <ac:graphicFrameMkLst>
            <pc:docMk/>
            <pc:sldMk cId="0" sldId="277"/>
            <ac:graphicFrameMk id="3" creationId="{B27DA270-50D8-3071-6C39-4C71AB02E451}"/>
          </ac:graphicFrameMkLst>
        </pc:graphicFrameChg>
        <pc:picChg chg="del">
          <ac:chgData name="Emre Yüksel" userId="155b4a99-67e0-41cb-b87f-ed6cba389d7b" providerId="ADAL" clId="{E570D171-116C-42EE-B73E-CFCF9F7EEAFE}" dt="2022-12-26T11:47:16.397" v="1001" actId="478"/>
          <ac:picMkLst>
            <pc:docMk/>
            <pc:sldMk cId="0" sldId="277"/>
            <ac:picMk id="19" creationId="{031E3F25-F820-0A98-0BAE-75F85F4EB2AF}"/>
          </ac:picMkLst>
        </pc:picChg>
      </pc:sldChg>
      <pc:sldChg chg="addSp delSp modSp mod">
        <pc:chgData name="Emre Yüksel" userId="155b4a99-67e0-41cb-b87f-ed6cba389d7b" providerId="ADAL" clId="{E570D171-116C-42EE-B73E-CFCF9F7EEAFE}" dt="2023-01-02T13:12:19.145" v="13107" actId="14734"/>
        <pc:sldMkLst>
          <pc:docMk/>
          <pc:sldMk cId="0" sldId="278"/>
        </pc:sldMkLst>
        <pc:spChg chg="mod">
          <ac:chgData name="Emre Yüksel" userId="155b4a99-67e0-41cb-b87f-ed6cba389d7b" providerId="ADAL" clId="{E570D171-116C-42EE-B73E-CFCF9F7EEAFE}" dt="2023-01-02T13:12:15.782" v="13106" actId="20577"/>
          <ac:spMkLst>
            <pc:docMk/>
            <pc:sldMk cId="0" sldId="278"/>
            <ac:spMk id="21" creationId="{5BC71F2C-4E2A-569B-0975-4969BAE22706}"/>
          </ac:spMkLst>
        </pc:spChg>
        <pc:spChg chg="mod">
          <ac:chgData name="Emre Yüksel" userId="155b4a99-67e0-41cb-b87f-ed6cba389d7b" providerId="ADAL" clId="{E570D171-116C-42EE-B73E-CFCF9F7EEAFE}" dt="2023-01-02T13:10:50.587" v="13046" actId="1076"/>
          <ac:spMkLst>
            <pc:docMk/>
            <pc:sldMk cId="0" sldId="278"/>
            <ac:spMk id="24" creationId="{00000000-0000-0000-0000-000000000000}"/>
          </ac:spMkLst>
        </pc:spChg>
        <pc:graphicFrameChg chg="add mod">
          <ac:chgData name="Emre Yüksel" userId="155b4a99-67e0-41cb-b87f-ed6cba389d7b" providerId="ADAL" clId="{E570D171-116C-42EE-B73E-CFCF9F7EEAFE}" dt="2022-12-26T11:47:26.504" v="1008"/>
          <ac:graphicFrameMkLst>
            <pc:docMk/>
            <pc:sldMk cId="0" sldId="278"/>
            <ac:graphicFrameMk id="3" creationId="{81463473-C35F-58DB-6602-2C04AF270CFF}"/>
          </ac:graphicFrameMkLst>
        </pc:graphicFrameChg>
        <pc:graphicFrameChg chg="mod">
          <ac:chgData name="Emre Yüksel" userId="155b4a99-67e0-41cb-b87f-ed6cba389d7b" providerId="ADAL" clId="{E570D171-116C-42EE-B73E-CFCF9F7EEAFE}" dt="2023-01-02T13:11:21.263" v="13100" actId="1076"/>
          <ac:graphicFrameMkLst>
            <pc:docMk/>
            <pc:sldMk cId="0" sldId="278"/>
            <ac:graphicFrameMk id="4" creationId="{E965CA2D-D9F6-1843-C3AC-EB6C3815B494}"/>
          </ac:graphicFrameMkLst>
        </pc:graphicFrameChg>
        <pc:graphicFrameChg chg="mod modGraphic">
          <ac:chgData name="Emre Yüksel" userId="155b4a99-67e0-41cb-b87f-ed6cba389d7b" providerId="ADAL" clId="{E570D171-116C-42EE-B73E-CFCF9F7EEAFE}" dt="2023-01-02T13:02:06.353" v="12237" actId="20577"/>
          <ac:graphicFrameMkLst>
            <pc:docMk/>
            <pc:sldMk cId="0" sldId="278"/>
            <ac:graphicFrameMk id="13" creationId="{00000000-0000-0000-0000-000000000000}"/>
          </ac:graphicFrameMkLst>
        </pc:graphicFrameChg>
        <pc:graphicFrameChg chg="modGraphic">
          <ac:chgData name="Emre Yüksel" userId="155b4a99-67e0-41cb-b87f-ed6cba389d7b" providerId="ADAL" clId="{E570D171-116C-42EE-B73E-CFCF9F7EEAFE}" dt="2023-01-02T13:12:19.145" v="13107" actId="14734"/>
          <ac:graphicFrameMkLst>
            <pc:docMk/>
            <pc:sldMk cId="0" sldId="278"/>
            <ac:graphicFrameMk id="18" creationId="{00000000-0000-0000-0000-000000000000}"/>
          </ac:graphicFrameMkLst>
        </pc:graphicFrameChg>
        <pc:picChg chg="mod">
          <ac:chgData name="Emre Yüksel" userId="155b4a99-67e0-41cb-b87f-ed6cba389d7b" providerId="ADAL" clId="{E570D171-116C-42EE-B73E-CFCF9F7EEAFE}" dt="2023-01-02T13:11:25.229" v="13102" actId="1076"/>
          <ac:picMkLst>
            <pc:docMk/>
            <pc:sldMk cId="0" sldId="278"/>
            <ac:picMk id="5" creationId="{42C2FE7F-8A4E-ACF6-1E6D-CC5814604C6E}"/>
          </ac:picMkLst>
        </pc:picChg>
        <pc:picChg chg="mod">
          <ac:chgData name="Emre Yüksel" userId="155b4a99-67e0-41cb-b87f-ed6cba389d7b" providerId="ADAL" clId="{E570D171-116C-42EE-B73E-CFCF9F7EEAFE}" dt="2023-01-02T13:04:43.667" v="12719" actId="1076"/>
          <ac:picMkLst>
            <pc:docMk/>
            <pc:sldMk cId="0" sldId="278"/>
            <ac:picMk id="22" creationId="{EC4062EB-51C7-4501-AB75-E9A41EF5A3C0}"/>
          </ac:picMkLst>
        </pc:picChg>
        <pc:picChg chg="del">
          <ac:chgData name="Emre Yüksel" userId="155b4a99-67e0-41cb-b87f-ed6cba389d7b" providerId="ADAL" clId="{E570D171-116C-42EE-B73E-CFCF9F7EEAFE}" dt="2022-12-26T11:47:26.385" v="1007" actId="478"/>
          <ac:picMkLst>
            <pc:docMk/>
            <pc:sldMk cId="0" sldId="278"/>
            <ac:picMk id="33" creationId="{751A29FC-3934-8C1A-1550-4930D903AE96}"/>
          </ac:picMkLst>
        </pc:picChg>
      </pc:sldChg>
      <pc:sldChg chg="addSp delSp modSp mod">
        <pc:chgData name="Emre Yüksel" userId="155b4a99-67e0-41cb-b87f-ed6cba389d7b" providerId="ADAL" clId="{E570D171-116C-42EE-B73E-CFCF9F7EEAFE}" dt="2023-01-02T13:33:27.683" v="15493" actId="14100"/>
        <pc:sldMkLst>
          <pc:docMk/>
          <pc:sldMk cId="0" sldId="280"/>
        </pc:sldMkLst>
        <pc:spChg chg="mod">
          <ac:chgData name="Emre Yüksel" userId="155b4a99-67e0-41cb-b87f-ed6cba389d7b" providerId="ADAL" clId="{E570D171-116C-42EE-B73E-CFCF9F7EEAFE}" dt="2023-01-02T13:33:27.683" v="15493" actId="14100"/>
          <ac:spMkLst>
            <pc:docMk/>
            <pc:sldMk cId="0" sldId="280"/>
            <ac:spMk id="2" creationId="{00000000-0000-0000-0000-000000000000}"/>
          </ac:spMkLst>
        </pc:spChg>
        <pc:spChg chg="mod">
          <ac:chgData name="Emre Yüksel" userId="155b4a99-67e0-41cb-b87f-ed6cba389d7b" providerId="ADAL" clId="{E570D171-116C-42EE-B73E-CFCF9F7EEAFE}" dt="2023-01-02T13:33:23.677" v="15492" actId="14100"/>
          <ac:spMkLst>
            <pc:docMk/>
            <pc:sldMk cId="0" sldId="280"/>
            <ac:spMk id="11" creationId="{00000000-0000-0000-0000-000000000000}"/>
          </ac:spMkLst>
        </pc:spChg>
        <pc:spChg chg="mod">
          <ac:chgData name="Emre Yüksel" userId="155b4a99-67e0-41cb-b87f-ed6cba389d7b" providerId="ADAL" clId="{E570D171-116C-42EE-B73E-CFCF9F7EEAFE}" dt="2023-01-02T13:19:21.971" v="13627" actId="1076"/>
          <ac:spMkLst>
            <pc:docMk/>
            <pc:sldMk cId="0" sldId="280"/>
            <ac:spMk id="21" creationId="{00000000-0000-0000-0000-000000000000}"/>
          </ac:spMkLst>
        </pc:spChg>
        <pc:spChg chg="mod">
          <ac:chgData name="Emre Yüksel" userId="155b4a99-67e0-41cb-b87f-ed6cba389d7b" providerId="ADAL" clId="{E570D171-116C-42EE-B73E-CFCF9F7EEAFE}" dt="2023-01-02T13:19:20.112" v="13626" actId="1076"/>
          <ac:spMkLst>
            <pc:docMk/>
            <pc:sldMk cId="0" sldId="280"/>
            <ac:spMk id="22" creationId="{00000000-0000-0000-0000-000000000000}"/>
          </ac:spMkLst>
        </pc:spChg>
        <pc:spChg chg="mod">
          <ac:chgData name="Emre Yüksel" userId="155b4a99-67e0-41cb-b87f-ed6cba389d7b" providerId="ADAL" clId="{E570D171-116C-42EE-B73E-CFCF9F7EEAFE}" dt="2023-01-02T13:22:58.773" v="14454" actId="20577"/>
          <ac:spMkLst>
            <pc:docMk/>
            <pc:sldMk cId="0" sldId="280"/>
            <ac:spMk id="23" creationId="{00000000-0000-0000-0000-000000000000}"/>
          </ac:spMkLst>
        </pc:spChg>
        <pc:spChg chg="mod">
          <ac:chgData name="Emre Yüksel" userId="155b4a99-67e0-41cb-b87f-ed6cba389d7b" providerId="ADAL" clId="{E570D171-116C-42EE-B73E-CFCF9F7EEAFE}" dt="2023-01-02T13:20:30.569" v="13797" actId="20577"/>
          <ac:spMkLst>
            <pc:docMk/>
            <pc:sldMk cId="0" sldId="280"/>
            <ac:spMk id="45" creationId="{6E58A4D3-751A-42E3-A89A-2AD69B458715}"/>
          </ac:spMkLst>
        </pc:spChg>
        <pc:graphicFrameChg chg="add mod">
          <ac:chgData name="Emre Yüksel" userId="155b4a99-67e0-41cb-b87f-ed6cba389d7b" providerId="ADAL" clId="{E570D171-116C-42EE-B73E-CFCF9F7EEAFE}" dt="2022-12-26T11:47:33.415" v="1012"/>
          <ac:graphicFrameMkLst>
            <pc:docMk/>
            <pc:sldMk cId="0" sldId="280"/>
            <ac:graphicFrameMk id="3" creationId="{2B92E236-E66A-4CE6-4A8F-79901C08E5B6}"/>
          </ac:graphicFrameMkLst>
        </pc:graphicFrameChg>
        <pc:graphicFrameChg chg="add del mod modGraphic">
          <ac:chgData name="Emre Yüksel" userId="155b4a99-67e0-41cb-b87f-ed6cba389d7b" providerId="ADAL" clId="{E570D171-116C-42EE-B73E-CFCF9F7EEAFE}" dt="2023-01-02T13:20:15.944" v="13749" actId="20577"/>
          <ac:graphicFrameMkLst>
            <pc:docMk/>
            <pc:sldMk cId="0" sldId="280"/>
            <ac:graphicFrameMk id="13" creationId="{00000000-0000-0000-0000-000000000000}"/>
          </ac:graphicFrameMkLst>
        </pc:graphicFrameChg>
        <pc:picChg chg="mod">
          <ac:chgData name="Emre Yüksel" userId="155b4a99-67e0-41cb-b87f-ed6cba389d7b" providerId="ADAL" clId="{E570D171-116C-42EE-B73E-CFCF9F7EEAFE}" dt="2023-01-02T13:23:04.337" v="14456" actId="1076"/>
          <ac:picMkLst>
            <pc:docMk/>
            <pc:sldMk cId="0" sldId="280"/>
            <ac:picMk id="25" creationId="{D932692D-FB08-407A-8852-E7449A635141}"/>
          </ac:picMkLst>
        </pc:picChg>
        <pc:picChg chg="del">
          <ac:chgData name="Emre Yüksel" userId="155b4a99-67e0-41cb-b87f-ed6cba389d7b" providerId="ADAL" clId="{E570D171-116C-42EE-B73E-CFCF9F7EEAFE}" dt="2022-12-26T11:47:33.294" v="1011" actId="478"/>
          <ac:picMkLst>
            <pc:docMk/>
            <pc:sldMk cId="0" sldId="280"/>
            <ac:picMk id="30" creationId="{6FDF7171-1AD4-1758-C019-8943275B3B83}"/>
          </ac:picMkLst>
        </pc:picChg>
        <pc:picChg chg="mod">
          <ac:chgData name="Emre Yüksel" userId="155b4a99-67e0-41cb-b87f-ed6cba389d7b" providerId="ADAL" clId="{E570D171-116C-42EE-B73E-CFCF9F7EEAFE}" dt="2022-12-30T11:26:45.946" v="2395" actId="1076"/>
          <ac:picMkLst>
            <pc:docMk/>
            <pc:sldMk cId="0" sldId="280"/>
            <ac:picMk id="34" creationId="{1F026685-D57E-4E7F-9449-66BD2D958D63}"/>
          </ac:picMkLst>
        </pc:picChg>
      </pc:sldChg>
      <pc:sldChg chg="addSp delSp modSp mod modNotesTx">
        <pc:chgData name="Emre Yüksel" userId="155b4a99-67e0-41cb-b87f-ed6cba389d7b" providerId="ADAL" clId="{E570D171-116C-42EE-B73E-CFCF9F7EEAFE}" dt="2023-01-02T13:27:47.495" v="15269" actId="14100"/>
        <pc:sldMkLst>
          <pc:docMk/>
          <pc:sldMk cId="0" sldId="281"/>
        </pc:sldMkLst>
        <pc:spChg chg="mod">
          <ac:chgData name="Emre Yüksel" userId="155b4a99-67e0-41cb-b87f-ed6cba389d7b" providerId="ADAL" clId="{E570D171-116C-42EE-B73E-CFCF9F7EEAFE}" dt="2023-01-02T13:27:47.495" v="15269" actId="14100"/>
          <ac:spMkLst>
            <pc:docMk/>
            <pc:sldMk cId="0" sldId="281"/>
            <ac:spMk id="2" creationId="{00000000-0000-0000-0000-000000000000}"/>
          </ac:spMkLst>
        </pc:spChg>
        <pc:spChg chg="mod">
          <ac:chgData name="Emre Yüksel" userId="155b4a99-67e0-41cb-b87f-ed6cba389d7b" providerId="ADAL" clId="{E570D171-116C-42EE-B73E-CFCF9F7EEAFE}" dt="2023-01-02T13:23:32.744" v="14528" actId="20577"/>
          <ac:spMkLst>
            <pc:docMk/>
            <pc:sldMk cId="0" sldId="281"/>
            <ac:spMk id="22" creationId="{00000000-0000-0000-0000-000000000000}"/>
          </ac:spMkLst>
        </pc:spChg>
        <pc:spChg chg="mod">
          <ac:chgData name="Emre Yüksel" userId="155b4a99-67e0-41cb-b87f-ed6cba389d7b" providerId="ADAL" clId="{E570D171-116C-42EE-B73E-CFCF9F7EEAFE}" dt="2023-01-02T13:27:37.403" v="15268" actId="20577"/>
          <ac:spMkLst>
            <pc:docMk/>
            <pc:sldMk cId="0" sldId="281"/>
            <ac:spMk id="26" creationId="{4D77576A-3FBC-4FCE-98CF-5E208778B4D8}"/>
          </ac:spMkLst>
        </pc:spChg>
        <pc:graphicFrameChg chg="add mod">
          <ac:chgData name="Emre Yüksel" userId="155b4a99-67e0-41cb-b87f-ed6cba389d7b" providerId="ADAL" clId="{E570D171-116C-42EE-B73E-CFCF9F7EEAFE}" dt="2022-12-26T11:47:37.081" v="1014"/>
          <ac:graphicFrameMkLst>
            <pc:docMk/>
            <pc:sldMk cId="0" sldId="281"/>
            <ac:graphicFrameMk id="3" creationId="{3C83E8D9-0BC2-D73A-2320-4D981451E0B3}"/>
          </ac:graphicFrameMkLst>
        </pc:graphicFrameChg>
        <pc:graphicFrameChg chg="modGraphic">
          <ac:chgData name="Emre Yüksel" userId="155b4a99-67e0-41cb-b87f-ed6cba389d7b" providerId="ADAL" clId="{E570D171-116C-42EE-B73E-CFCF9F7EEAFE}" dt="2023-01-02T13:24:55.567" v="14767" actId="20577"/>
          <ac:graphicFrameMkLst>
            <pc:docMk/>
            <pc:sldMk cId="0" sldId="281"/>
            <ac:graphicFrameMk id="12" creationId="{00000000-0000-0000-0000-000000000000}"/>
          </ac:graphicFrameMkLst>
        </pc:graphicFrameChg>
        <pc:picChg chg="mod">
          <ac:chgData name="Emre Yüksel" userId="155b4a99-67e0-41cb-b87f-ed6cba389d7b" providerId="ADAL" clId="{E570D171-116C-42EE-B73E-CFCF9F7EEAFE}" dt="2023-01-02T13:27:35.294" v="15262" actId="1076"/>
          <ac:picMkLst>
            <pc:docMk/>
            <pc:sldMk cId="0" sldId="281"/>
            <ac:picMk id="18" creationId="{482E49BD-585D-47B6-861F-78B7699986FF}"/>
          </ac:picMkLst>
        </pc:picChg>
        <pc:picChg chg="del">
          <ac:chgData name="Emre Yüksel" userId="155b4a99-67e0-41cb-b87f-ed6cba389d7b" providerId="ADAL" clId="{E570D171-116C-42EE-B73E-CFCF9F7EEAFE}" dt="2022-12-26T11:47:37.006" v="1013" actId="478"/>
          <ac:picMkLst>
            <pc:docMk/>
            <pc:sldMk cId="0" sldId="281"/>
            <ac:picMk id="27" creationId="{A82D08E5-1AE7-A300-954F-E5DF81B31FBD}"/>
          </ac:picMkLst>
        </pc:picChg>
        <pc:picChg chg="mod">
          <ac:chgData name="Emre Yüksel" userId="155b4a99-67e0-41cb-b87f-ed6cba389d7b" providerId="ADAL" clId="{E570D171-116C-42EE-B73E-CFCF9F7EEAFE}" dt="2022-12-30T11:39:05.463" v="2406" actId="1076"/>
          <ac:picMkLst>
            <pc:docMk/>
            <pc:sldMk cId="0" sldId="281"/>
            <ac:picMk id="31" creationId="{1A3D443C-136C-43D4-B2AA-6F7C6AFC5174}"/>
          </ac:picMkLst>
        </pc:picChg>
        <pc:picChg chg="mod">
          <ac:chgData name="Emre Yüksel" userId="155b4a99-67e0-41cb-b87f-ed6cba389d7b" providerId="ADAL" clId="{E570D171-116C-42EE-B73E-CFCF9F7EEAFE}" dt="2022-12-30T11:39:04.234" v="2405" actId="1076"/>
          <ac:picMkLst>
            <pc:docMk/>
            <pc:sldMk cId="0" sldId="281"/>
            <ac:picMk id="33" creationId="{30499B80-E1B6-478F-AF69-08B208B96237}"/>
          </ac:picMkLst>
        </pc:picChg>
      </pc:sldChg>
      <pc:sldChg chg="addSp delSp modSp mod modNotesTx">
        <pc:chgData name="Emre Yüksel" userId="155b4a99-67e0-41cb-b87f-ed6cba389d7b" providerId="ADAL" clId="{E570D171-116C-42EE-B73E-CFCF9F7EEAFE}" dt="2023-01-02T13:33:02.865" v="15459" actId="1076"/>
        <pc:sldMkLst>
          <pc:docMk/>
          <pc:sldMk cId="0" sldId="282"/>
        </pc:sldMkLst>
        <pc:spChg chg="mod">
          <ac:chgData name="Emre Yüksel" userId="155b4a99-67e0-41cb-b87f-ed6cba389d7b" providerId="ADAL" clId="{E570D171-116C-42EE-B73E-CFCF9F7EEAFE}" dt="2023-01-02T13:33:02.865" v="15459" actId="1076"/>
          <ac:spMkLst>
            <pc:docMk/>
            <pc:sldMk cId="0" sldId="282"/>
            <ac:spMk id="2" creationId="{00000000-0000-0000-0000-000000000000}"/>
          </ac:spMkLst>
        </pc:spChg>
        <pc:spChg chg="add del mod">
          <ac:chgData name="Emre Yüksel" userId="155b4a99-67e0-41cb-b87f-ed6cba389d7b" providerId="ADAL" clId="{E570D171-116C-42EE-B73E-CFCF9F7EEAFE}" dt="2022-12-30T07:03:32.306" v="2206"/>
          <ac:spMkLst>
            <pc:docMk/>
            <pc:sldMk cId="0" sldId="282"/>
            <ac:spMk id="7" creationId="{EE8BD054-E9A0-F1E6-B402-7A34D70D38C3}"/>
          </ac:spMkLst>
        </pc:spChg>
        <pc:spChg chg="mod">
          <ac:chgData name="Emre Yüksel" userId="155b4a99-67e0-41cb-b87f-ed6cba389d7b" providerId="ADAL" clId="{E570D171-116C-42EE-B73E-CFCF9F7EEAFE}" dt="2022-12-30T07:04:35.451" v="2213" actId="1076"/>
          <ac:spMkLst>
            <pc:docMk/>
            <pc:sldMk cId="0" sldId="282"/>
            <ac:spMk id="13" creationId="{00000000-0000-0000-0000-000000000000}"/>
          </ac:spMkLst>
        </pc:spChg>
        <pc:spChg chg="mod">
          <ac:chgData name="Emre Yüksel" userId="155b4a99-67e0-41cb-b87f-ed6cba389d7b" providerId="ADAL" clId="{E570D171-116C-42EE-B73E-CFCF9F7EEAFE}" dt="2022-12-30T07:04:35.451" v="2213" actId="1076"/>
          <ac:spMkLst>
            <pc:docMk/>
            <pc:sldMk cId="0" sldId="282"/>
            <ac:spMk id="14" creationId="{00000000-0000-0000-0000-000000000000}"/>
          </ac:spMkLst>
        </pc:spChg>
        <pc:spChg chg="mod">
          <ac:chgData name="Emre Yüksel" userId="155b4a99-67e0-41cb-b87f-ed6cba389d7b" providerId="ADAL" clId="{E570D171-116C-42EE-B73E-CFCF9F7EEAFE}" dt="2022-12-30T07:04:35.451" v="2213" actId="1076"/>
          <ac:spMkLst>
            <pc:docMk/>
            <pc:sldMk cId="0" sldId="282"/>
            <ac:spMk id="15" creationId="{00000000-0000-0000-0000-000000000000}"/>
          </ac:spMkLst>
        </pc:spChg>
        <pc:spChg chg="mod">
          <ac:chgData name="Emre Yüksel" userId="155b4a99-67e0-41cb-b87f-ed6cba389d7b" providerId="ADAL" clId="{E570D171-116C-42EE-B73E-CFCF9F7EEAFE}" dt="2022-12-30T07:02:40.367" v="2202" actId="1076"/>
          <ac:spMkLst>
            <pc:docMk/>
            <pc:sldMk cId="0" sldId="282"/>
            <ac:spMk id="16" creationId="{00000000-0000-0000-0000-000000000000}"/>
          </ac:spMkLst>
        </pc:spChg>
        <pc:spChg chg="mod">
          <ac:chgData name="Emre Yüksel" userId="155b4a99-67e0-41cb-b87f-ed6cba389d7b" providerId="ADAL" clId="{E570D171-116C-42EE-B73E-CFCF9F7EEAFE}" dt="2022-12-30T07:02:40.367" v="2202" actId="1076"/>
          <ac:spMkLst>
            <pc:docMk/>
            <pc:sldMk cId="0" sldId="282"/>
            <ac:spMk id="17" creationId="{00000000-0000-0000-0000-000000000000}"/>
          </ac:spMkLst>
        </pc:spChg>
        <pc:spChg chg="mod">
          <ac:chgData name="Emre Yüksel" userId="155b4a99-67e0-41cb-b87f-ed6cba389d7b" providerId="ADAL" clId="{E570D171-116C-42EE-B73E-CFCF9F7EEAFE}" dt="2022-12-30T07:05:10.831" v="2224" actId="1076"/>
          <ac:spMkLst>
            <pc:docMk/>
            <pc:sldMk cId="0" sldId="282"/>
            <ac:spMk id="18" creationId="{00000000-0000-0000-0000-000000000000}"/>
          </ac:spMkLst>
        </pc:spChg>
        <pc:spChg chg="mod">
          <ac:chgData name="Emre Yüksel" userId="155b4a99-67e0-41cb-b87f-ed6cba389d7b" providerId="ADAL" clId="{E570D171-116C-42EE-B73E-CFCF9F7EEAFE}" dt="2022-12-30T07:02:40.367" v="2202" actId="1076"/>
          <ac:spMkLst>
            <pc:docMk/>
            <pc:sldMk cId="0" sldId="282"/>
            <ac:spMk id="19" creationId="{00000000-0000-0000-0000-000000000000}"/>
          </ac:spMkLst>
        </pc:spChg>
        <pc:spChg chg="mod">
          <ac:chgData name="Emre Yüksel" userId="155b4a99-67e0-41cb-b87f-ed6cba389d7b" providerId="ADAL" clId="{E570D171-116C-42EE-B73E-CFCF9F7EEAFE}" dt="2022-12-30T07:02:40.367" v="2202" actId="1076"/>
          <ac:spMkLst>
            <pc:docMk/>
            <pc:sldMk cId="0" sldId="282"/>
            <ac:spMk id="20" creationId="{00000000-0000-0000-0000-000000000000}"/>
          </ac:spMkLst>
        </pc:spChg>
        <pc:spChg chg="mod">
          <ac:chgData name="Emre Yüksel" userId="155b4a99-67e0-41cb-b87f-ed6cba389d7b" providerId="ADAL" clId="{E570D171-116C-42EE-B73E-CFCF9F7EEAFE}" dt="2022-12-30T07:02:40.367" v="2202" actId="1076"/>
          <ac:spMkLst>
            <pc:docMk/>
            <pc:sldMk cId="0" sldId="282"/>
            <ac:spMk id="21" creationId="{00000000-0000-0000-0000-000000000000}"/>
          </ac:spMkLst>
        </pc:spChg>
        <pc:spChg chg="mod">
          <ac:chgData name="Emre Yüksel" userId="155b4a99-67e0-41cb-b87f-ed6cba389d7b" providerId="ADAL" clId="{E570D171-116C-42EE-B73E-CFCF9F7EEAFE}" dt="2022-12-30T07:02:40.367" v="2202" actId="1076"/>
          <ac:spMkLst>
            <pc:docMk/>
            <pc:sldMk cId="0" sldId="282"/>
            <ac:spMk id="22" creationId="{00000000-0000-0000-0000-000000000000}"/>
          </ac:spMkLst>
        </pc:spChg>
        <pc:spChg chg="mod">
          <ac:chgData name="Emre Yüksel" userId="155b4a99-67e0-41cb-b87f-ed6cba389d7b" providerId="ADAL" clId="{E570D171-116C-42EE-B73E-CFCF9F7EEAFE}" dt="2022-12-30T07:02:40.367" v="2202" actId="1076"/>
          <ac:spMkLst>
            <pc:docMk/>
            <pc:sldMk cId="0" sldId="282"/>
            <ac:spMk id="23" creationId="{00000000-0000-0000-0000-000000000000}"/>
          </ac:spMkLst>
        </pc:spChg>
        <pc:spChg chg="mod">
          <ac:chgData name="Emre Yüksel" userId="155b4a99-67e0-41cb-b87f-ed6cba389d7b" providerId="ADAL" clId="{E570D171-116C-42EE-B73E-CFCF9F7EEAFE}" dt="2022-12-30T07:02:40.367" v="2202" actId="1076"/>
          <ac:spMkLst>
            <pc:docMk/>
            <pc:sldMk cId="0" sldId="282"/>
            <ac:spMk id="24" creationId="{00000000-0000-0000-0000-000000000000}"/>
          </ac:spMkLst>
        </pc:spChg>
        <pc:spChg chg="mod">
          <ac:chgData name="Emre Yüksel" userId="155b4a99-67e0-41cb-b87f-ed6cba389d7b" providerId="ADAL" clId="{E570D171-116C-42EE-B73E-CFCF9F7EEAFE}" dt="2022-12-30T07:02:40.367" v="2202" actId="1076"/>
          <ac:spMkLst>
            <pc:docMk/>
            <pc:sldMk cId="0" sldId="282"/>
            <ac:spMk id="25" creationId="{00000000-0000-0000-0000-000000000000}"/>
          </ac:spMkLst>
        </pc:spChg>
        <pc:spChg chg="mod">
          <ac:chgData name="Emre Yüksel" userId="155b4a99-67e0-41cb-b87f-ed6cba389d7b" providerId="ADAL" clId="{E570D171-116C-42EE-B73E-CFCF9F7EEAFE}" dt="2022-12-30T07:02:40.367" v="2202" actId="1076"/>
          <ac:spMkLst>
            <pc:docMk/>
            <pc:sldMk cId="0" sldId="282"/>
            <ac:spMk id="26" creationId="{00000000-0000-0000-0000-000000000000}"/>
          </ac:spMkLst>
        </pc:spChg>
        <pc:spChg chg="mod">
          <ac:chgData name="Emre Yüksel" userId="155b4a99-67e0-41cb-b87f-ed6cba389d7b" providerId="ADAL" clId="{E570D171-116C-42EE-B73E-CFCF9F7EEAFE}" dt="2022-12-30T07:02:40.367" v="2202" actId="1076"/>
          <ac:spMkLst>
            <pc:docMk/>
            <pc:sldMk cId="0" sldId="282"/>
            <ac:spMk id="27" creationId="{00000000-0000-0000-0000-000000000000}"/>
          </ac:spMkLst>
        </pc:spChg>
        <pc:spChg chg="mod">
          <ac:chgData name="Emre Yüksel" userId="155b4a99-67e0-41cb-b87f-ed6cba389d7b" providerId="ADAL" clId="{E570D171-116C-42EE-B73E-CFCF9F7EEAFE}" dt="2022-12-30T06:40:27.600" v="2060" actId="1076"/>
          <ac:spMkLst>
            <pc:docMk/>
            <pc:sldMk cId="0" sldId="282"/>
            <ac:spMk id="28" creationId="{00000000-0000-0000-0000-000000000000}"/>
          </ac:spMkLst>
        </pc:spChg>
        <pc:spChg chg="mod">
          <ac:chgData name="Emre Yüksel" userId="155b4a99-67e0-41cb-b87f-ed6cba389d7b" providerId="ADAL" clId="{E570D171-116C-42EE-B73E-CFCF9F7EEAFE}" dt="2022-12-30T07:02:40.367" v="2202" actId="1076"/>
          <ac:spMkLst>
            <pc:docMk/>
            <pc:sldMk cId="0" sldId="282"/>
            <ac:spMk id="29" creationId="{00000000-0000-0000-0000-000000000000}"/>
          </ac:spMkLst>
        </pc:spChg>
        <pc:spChg chg="mod">
          <ac:chgData name="Emre Yüksel" userId="155b4a99-67e0-41cb-b87f-ed6cba389d7b" providerId="ADAL" clId="{E570D171-116C-42EE-B73E-CFCF9F7EEAFE}" dt="2022-12-30T07:02:40.367" v="2202" actId="1076"/>
          <ac:spMkLst>
            <pc:docMk/>
            <pc:sldMk cId="0" sldId="282"/>
            <ac:spMk id="30" creationId="{00000000-0000-0000-0000-000000000000}"/>
          </ac:spMkLst>
        </pc:spChg>
        <pc:spChg chg="mod">
          <ac:chgData name="Emre Yüksel" userId="155b4a99-67e0-41cb-b87f-ed6cba389d7b" providerId="ADAL" clId="{E570D171-116C-42EE-B73E-CFCF9F7EEAFE}" dt="2022-12-30T07:02:40.367" v="2202" actId="1076"/>
          <ac:spMkLst>
            <pc:docMk/>
            <pc:sldMk cId="0" sldId="282"/>
            <ac:spMk id="31" creationId="{00000000-0000-0000-0000-000000000000}"/>
          </ac:spMkLst>
        </pc:spChg>
        <pc:spChg chg="mod">
          <ac:chgData name="Emre Yüksel" userId="155b4a99-67e0-41cb-b87f-ed6cba389d7b" providerId="ADAL" clId="{E570D171-116C-42EE-B73E-CFCF9F7EEAFE}" dt="2022-12-30T07:02:40.367" v="2202" actId="1076"/>
          <ac:spMkLst>
            <pc:docMk/>
            <pc:sldMk cId="0" sldId="282"/>
            <ac:spMk id="32" creationId="{00000000-0000-0000-0000-000000000000}"/>
          </ac:spMkLst>
        </pc:spChg>
        <pc:spChg chg="mod">
          <ac:chgData name="Emre Yüksel" userId="155b4a99-67e0-41cb-b87f-ed6cba389d7b" providerId="ADAL" clId="{E570D171-116C-42EE-B73E-CFCF9F7EEAFE}" dt="2022-12-30T07:02:40.367" v="2202" actId="1076"/>
          <ac:spMkLst>
            <pc:docMk/>
            <pc:sldMk cId="0" sldId="282"/>
            <ac:spMk id="33" creationId="{00000000-0000-0000-0000-000000000000}"/>
          </ac:spMkLst>
        </pc:spChg>
        <pc:spChg chg="mod">
          <ac:chgData name="Emre Yüksel" userId="155b4a99-67e0-41cb-b87f-ed6cba389d7b" providerId="ADAL" clId="{E570D171-116C-42EE-B73E-CFCF9F7EEAFE}" dt="2022-12-30T07:02:40.367" v="2202" actId="1076"/>
          <ac:spMkLst>
            <pc:docMk/>
            <pc:sldMk cId="0" sldId="282"/>
            <ac:spMk id="34" creationId="{00000000-0000-0000-0000-000000000000}"/>
          </ac:spMkLst>
        </pc:spChg>
        <pc:spChg chg="mod">
          <ac:chgData name="Emre Yüksel" userId="155b4a99-67e0-41cb-b87f-ed6cba389d7b" providerId="ADAL" clId="{E570D171-116C-42EE-B73E-CFCF9F7EEAFE}" dt="2022-12-30T07:02:40.367" v="2202" actId="1076"/>
          <ac:spMkLst>
            <pc:docMk/>
            <pc:sldMk cId="0" sldId="282"/>
            <ac:spMk id="35" creationId="{00000000-0000-0000-0000-000000000000}"/>
          </ac:spMkLst>
        </pc:spChg>
        <pc:spChg chg="mod">
          <ac:chgData name="Emre Yüksel" userId="155b4a99-67e0-41cb-b87f-ed6cba389d7b" providerId="ADAL" clId="{E570D171-116C-42EE-B73E-CFCF9F7EEAFE}" dt="2022-12-30T07:02:40.367" v="2202" actId="1076"/>
          <ac:spMkLst>
            <pc:docMk/>
            <pc:sldMk cId="0" sldId="282"/>
            <ac:spMk id="36" creationId="{00000000-0000-0000-0000-000000000000}"/>
          </ac:spMkLst>
        </pc:spChg>
        <pc:spChg chg="mod">
          <ac:chgData name="Emre Yüksel" userId="155b4a99-67e0-41cb-b87f-ed6cba389d7b" providerId="ADAL" clId="{E570D171-116C-42EE-B73E-CFCF9F7EEAFE}" dt="2022-12-30T07:02:40.367" v="2202" actId="1076"/>
          <ac:spMkLst>
            <pc:docMk/>
            <pc:sldMk cId="0" sldId="282"/>
            <ac:spMk id="37" creationId="{00000000-0000-0000-0000-000000000000}"/>
          </ac:spMkLst>
        </pc:spChg>
        <pc:graphicFrameChg chg="del mod">
          <ac:chgData name="Emre Yüksel" userId="155b4a99-67e0-41cb-b87f-ed6cba389d7b" providerId="ADAL" clId="{E570D171-116C-42EE-B73E-CFCF9F7EEAFE}" dt="2022-12-29T18:37:09.598" v="1810" actId="478"/>
          <ac:graphicFrameMkLst>
            <pc:docMk/>
            <pc:sldMk cId="0" sldId="282"/>
            <ac:graphicFrameMk id="3" creationId="{00000000-0000-0000-0000-000000000000}"/>
          </ac:graphicFrameMkLst>
        </pc:graphicFrameChg>
        <pc:graphicFrameChg chg="add mod">
          <ac:chgData name="Emre Yüksel" userId="155b4a99-67e0-41cb-b87f-ed6cba389d7b" providerId="ADAL" clId="{E570D171-116C-42EE-B73E-CFCF9F7EEAFE}" dt="2022-12-26T11:47:52.294" v="1022"/>
          <ac:graphicFrameMkLst>
            <pc:docMk/>
            <pc:sldMk cId="0" sldId="282"/>
            <ac:graphicFrameMk id="5" creationId="{65E418D7-DD5A-D188-DEC4-B320E3F07122}"/>
          </ac:graphicFrameMkLst>
        </pc:graphicFrameChg>
        <pc:picChg chg="add mod">
          <ac:chgData name="Emre Yüksel" userId="155b4a99-67e0-41cb-b87f-ed6cba389d7b" providerId="ADAL" clId="{E570D171-116C-42EE-B73E-CFCF9F7EEAFE}" dt="2022-12-30T07:04:58.880" v="2220" actId="1076"/>
          <ac:picMkLst>
            <pc:docMk/>
            <pc:sldMk cId="0" sldId="282"/>
            <ac:picMk id="3" creationId="{2F096CE3-0586-1601-FBDF-6F0FAEFA0136}"/>
          </ac:picMkLst>
        </pc:picChg>
        <pc:picChg chg="add mod">
          <ac:chgData name="Emre Yüksel" userId="155b4a99-67e0-41cb-b87f-ed6cba389d7b" providerId="ADAL" clId="{E570D171-116C-42EE-B73E-CFCF9F7EEAFE}" dt="2022-12-30T07:05:02.520" v="2221" actId="1076"/>
          <ac:picMkLst>
            <pc:docMk/>
            <pc:sldMk cId="0" sldId="282"/>
            <ac:picMk id="39" creationId="{066D9625-F296-DE29-63EF-577773660142}"/>
          </ac:picMkLst>
        </pc:picChg>
        <pc:picChg chg="mod">
          <ac:chgData name="Emre Yüksel" userId="155b4a99-67e0-41cb-b87f-ed6cba389d7b" providerId="ADAL" clId="{E570D171-116C-42EE-B73E-CFCF9F7EEAFE}" dt="2022-12-30T07:02:40.367" v="2202" actId="1076"/>
          <ac:picMkLst>
            <pc:docMk/>
            <pc:sldMk cId="0" sldId="282"/>
            <ac:picMk id="40" creationId="{1F5F20E1-FAA6-463A-92DB-CA5A7CD69F68}"/>
          </ac:picMkLst>
        </pc:picChg>
        <pc:picChg chg="add mod">
          <ac:chgData name="Emre Yüksel" userId="155b4a99-67e0-41cb-b87f-ed6cba389d7b" providerId="ADAL" clId="{E570D171-116C-42EE-B73E-CFCF9F7EEAFE}" dt="2022-12-30T07:05:08.527" v="2223" actId="1076"/>
          <ac:picMkLst>
            <pc:docMk/>
            <pc:sldMk cId="0" sldId="282"/>
            <ac:picMk id="44" creationId="{8C3272DD-BBD4-EA55-07BC-432BC6A9CD43}"/>
          </ac:picMkLst>
        </pc:picChg>
        <pc:picChg chg="del">
          <ac:chgData name="Emre Yüksel" userId="155b4a99-67e0-41cb-b87f-ed6cba389d7b" providerId="ADAL" clId="{E570D171-116C-42EE-B73E-CFCF9F7EEAFE}" dt="2022-12-26T11:47:52.173" v="1021" actId="478"/>
          <ac:picMkLst>
            <pc:docMk/>
            <pc:sldMk cId="0" sldId="282"/>
            <ac:picMk id="45" creationId="{73746D8B-8D42-DAAE-6A9C-69216CA35886}"/>
          </ac:picMkLst>
        </pc:picChg>
        <pc:picChg chg="add mod">
          <ac:chgData name="Emre Yüksel" userId="155b4a99-67e0-41cb-b87f-ed6cba389d7b" providerId="ADAL" clId="{E570D171-116C-42EE-B73E-CFCF9F7EEAFE}" dt="2022-12-30T07:04:52.653" v="2218" actId="1076"/>
          <ac:picMkLst>
            <pc:docMk/>
            <pc:sldMk cId="0" sldId="282"/>
            <ac:picMk id="1026" creationId="{FB6EC22C-B77D-E8D4-86F5-164926749F3A}"/>
          </ac:picMkLst>
        </pc:picChg>
        <pc:picChg chg="add mod">
          <ac:chgData name="Emre Yüksel" userId="155b4a99-67e0-41cb-b87f-ed6cba389d7b" providerId="ADAL" clId="{E570D171-116C-42EE-B73E-CFCF9F7EEAFE}" dt="2022-12-30T07:04:51.141" v="2217" actId="1076"/>
          <ac:picMkLst>
            <pc:docMk/>
            <pc:sldMk cId="0" sldId="282"/>
            <ac:picMk id="1028" creationId="{B6F5E7B5-28A3-233B-1735-BA2A26D5BC17}"/>
          </ac:picMkLst>
        </pc:picChg>
      </pc:sldChg>
      <pc:sldChg chg="addSp delSp modSp mod">
        <pc:chgData name="Emre Yüksel" userId="155b4a99-67e0-41cb-b87f-ed6cba389d7b" providerId="ADAL" clId="{E570D171-116C-42EE-B73E-CFCF9F7EEAFE}" dt="2023-01-02T13:32:47.319" v="15458" actId="20577"/>
        <pc:sldMkLst>
          <pc:docMk/>
          <pc:sldMk cId="0" sldId="283"/>
        </pc:sldMkLst>
        <pc:spChg chg="mod">
          <ac:chgData name="Emre Yüksel" userId="155b4a99-67e0-41cb-b87f-ed6cba389d7b" providerId="ADAL" clId="{E570D171-116C-42EE-B73E-CFCF9F7EEAFE}" dt="2023-01-02T13:32:47.319" v="15458" actId="20577"/>
          <ac:spMkLst>
            <pc:docMk/>
            <pc:sldMk cId="0" sldId="283"/>
            <ac:spMk id="20" creationId="{184D3646-E44C-4765-AE5B-839F06A05DB1}"/>
          </ac:spMkLst>
        </pc:spChg>
        <pc:graphicFrameChg chg="add mod">
          <ac:chgData name="Emre Yüksel" userId="155b4a99-67e0-41cb-b87f-ed6cba389d7b" providerId="ADAL" clId="{E570D171-116C-42EE-B73E-CFCF9F7EEAFE}" dt="2022-12-26T11:47:56.816" v="1024"/>
          <ac:graphicFrameMkLst>
            <pc:docMk/>
            <pc:sldMk cId="0" sldId="283"/>
            <ac:graphicFrameMk id="4" creationId="{6C48CAA8-2ECB-E490-01CC-157211AEE6E6}"/>
          </ac:graphicFrameMkLst>
        </pc:graphicFrameChg>
        <pc:picChg chg="add mod">
          <ac:chgData name="Emre Yüksel" userId="155b4a99-67e0-41cb-b87f-ed6cba389d7b" providerId="ADAL" clId="{E570D171-116C-42EE-B73E-CFCF9F7EEAFE}" dt="2022-12-26T11:53:27.680" v="1032" actId="1076"/>
          <ac:picMkLst>
            <pc:docMk/>
            <pc:sldMk cId="0" sldId="283"/>
            <ac:picMk id="6" creationId="{A1C29E63-6327-2E98-86A7-B2AC558C7795}"/>
          </ac:picMkLst>
        </pc:picChg>
        <pc:picChg chg="del">
          <ac:chgData name="Emre Yüksel" userId="155b4a99-67e0-41cb-b87f-ed6cba389d7b" providerId="ADAL" clId="{E570D171-116C-42EE-B73E-CFCF9F7EEAFE}" dt="2022-12-26T11:47:59.600" v="1025" actId="478"/>
          <ac:picMkLst>
            <pc:docMk/>
            <pc:sldMk cId="0" sldId="283"/>
            <ac:picMk id="17" creationId="{65FA3870-4593-42FE-A893-0284191E0728}"/>
          </ac:picMkLst>
        </pc:picChg>
        <pc:picChg chg="del">
          <ac:chgData name="Emre Yüksel" userId="155b4a99-67e0-41cb-b87f-ed6cba389d7b" providerId="ADAL" clId="{E570D171-116C-42EE-B73E-CFCF9F7EEAFE}" dt="2022-12-26T11:47:56.650" v="1023" actId="478"/>
          <ac:picMkLst>
            <pc:docMk/>
            <pc:sldMk cId="0" sldId="283"/>
            <ac:picMk id="30" creationId="{22357FEF-305D-5EBF-5E89-4042598145DB}"/>
          </ac:picMkLst>
        </pc:picChg>
      </pc:sldChg>
      <pc:sldChg chg="addSp delSp modSp add del mod">
        <pc:chgData name="Emre Yüksel" userId="155b4a99-67e0-41cb-b87f-ed6cba389d7b" providerId="ADAL" clId="{E570D171-116C-42EE-B73E-CFCF9F7EEAFE}" dt="2023-01-02T13:37:52.164" v="15630" actId="1076"/>
        <pc:sldMkLst>
          <pc:docMk/>
          <pc:sldMk cId="3515761624" sldId="284"/>
        </pc:sldMkLst>
        <pc:spChg chg="mod">
          <ac:chgData name="Emre Yüksel" userId="155b4a99-67e0-41cb-b87f-ed6cba389d7b" providerId="ADAL" clId="{E570D171-116C-42EE-B73E-CFCF9F7EEAFE}" dt="2023-01-02T11:31:25.153" v="5604" actId="1076"/>
          <ac:spMkLst>
            <pc:docMk/>
            <pc:sldMk cId="3515761624" sldId="284"/>
            <ac:spMk id="2" creationId="{00000000-0000-0000-0000-000000000000}"/>
          </ac:spMkLst>
        </pc:spChg>
        <pc:spChg chg="add mod">
          <ac:chgData name="Emre Yüksel" userId="155b4a99-67e0-41cb-b87f-ed6cba389d7b" providerId="ADAL" clId="{E570D171-116C-42EE-B73E-CFCF9F7EEAFE}" dt="2023-01-02T11:35:53.680" v="5772" actId="1076"/>
          <ac:spMkLst>
            <pc:docMk/>
            <pc:sldMk cId="3515761624" sldId="284"/>
            <ac:spMk id="5" creationId="{1CA4D497-2ED8-13E5-0AAF-6F66C6135982}"/>
          </ac:spMkLst>
        </pc:spChg>
        <pc:spChg chg="mod">
          <ac:chgData name="Emre Yüksel" userId="155b4a99-67e0-41cb-b87f-ed6cba389d7b" providerId="ADAL" clId="{E570D171-116C-42EE-B73E-CFCF9F7EEAFE}" dt="2023-01-02T11:31:22.214" v="5603" actId="14100"/>
          <ac:spMkLst>
            <pc:docMk/>
            <pc:sldMk cId="3515761624" sldId="284"/>
            <ac:spMk id="14" creationId="{00000000-0000-0000-0000-000000000000}"/>
          </ac:spMkLst>
        </pc:spChg>
        <pc:spChg chg="mod">
          <ac:chgData name="Emre Yüksel" userId="155b4a99-67e0-41cb-b87f-ed6cba389d7b" providerId="ADAL" clId="{E570D171-116C-42EE-B73E-CFCF9F7EEAFE}" dt="2023-01-02T13:37:47.888" v="15628" actId="1076"/>
          <ac:spMkLst>
            <pc:docMk/>
            <pc:sldMk cId="3515761624" sldId="284"/>
            <ac:spMk id="45" creationId="{7BD916B4-E233-4A45-BEB7-A11671CE0FAC}"/>
          </ac:spMkLst>
        </pc:spChg>
        <pc:spChg chg="mod">
          <ac:chgData name="Emre Yüksel" userId="155b4a99-67e0-41cb-b87f-ed6cba389d7b" providerId="ADAL" clId="{E570D171-116C-42EE-B73E-CFCF9F7EEAFE}" dt="2023-01-02T11:56:09.997" v="6962" actId="5793"/>
          <ac:spMkLst>
            <pc:docMk/>
            <pc:sldMk cId="3515761624" sldId="284"/>
            <ac:spMk id="46" creationId="{7D63F75C-CF78-445B-9731-B43006156E4C}"/>
          </ac:spMkLst>
        </pc:spChg>
        <pc:spChg chg="mod">
          <ac:chgData name="Emre Yüksel" userId="155b4a99-67e0-41cb-b87f-ed6cba389d7b" providerId="ADAL" clId="{E570D171-116C-42EE-B73E-CFCF9F7EEAFE}" dt="2023-01-02T11:35:49.309" v="5771" actId="1076"/>
          <ac:spMkLst>
            <pc:docMk/>
            <pc:sldMk cId="3515761624" sldId="284"/>
            <ac:spMk id="59" creationId="{00000000-0000-0000-0000-000000000000}"/>
          </ac:spMkLst>
        </pc:spChg>
        <pc:spChg chg="mod">
          <ac:chgData name="Emre Yüksel" userId="155b4a99-67e0-41cb-b87f-ed6cba389d7b" providerId="ADAL" clId="{E570D171-116C-42EE-B73E-CFCF9F7EEAFE}" dt="2023-01-02T13:37:44.024" v="15626" actId="1076"/>
          <ac:spMkLst>
            <pc:docMk/>
            <pc:sldMk cId="3515761624" sldId="284"/>
            <ac:spMk id="61" creationId="{00000000-0000-0000-0000-000000000000}"/>
          </ac:spMkLst>
        </pc:spChg>
        <pc:spChg chg="mod">
          <ac:chgData name="Emre Yüksel" userId="155b4a99-67e0-41cb-b87f-ed6cba389d7b" providerId="ADAL" clId="{E570D171-116C-42EE-B73E-CFCF9F7EEAFE}" dt="2023-01-02T11:49:58.180" v="6199" actId="20577"/>
          <ac:spMkLst>
            <pc:docMk/>
            <pc:sldMk cId="3515761624" sldId="284"/>
            <ac:spMk id="104" creationId="{00000000-0000-0000-0000-000000000000}"/>
          </ac:spMkLst>
        </pc:spChg>
        <pc:spChg chg="mod">
          <ac:chgData name="Emre Yüksel" userId="155b4a99-67e0-41cb-b87f-ed6cba389d7b" providerId="ADAL" clId="{E570D171-116C-42EE-B73E-CFCF9F7EEAFE}" dt="2023-01-02T11:45:50.476" v="5805" actId="14100"/>
          <ac:spMkLst>
            <pc:docMk/>
            <pc:sldMk cId="3515761624" sldId="284"/>
            <ac:spMk id="107" creationId="{00000000-0000-0000-0000-000000000000}"/>
          </ac:spMkLst>
        </pc:spChg>
        <pc:spChg chg="mod">
          <ac:chgData name="Emre Yüksel" userId="155b4a99-67e0-41cb-b87f-ed6cba389d7b" providerId="ADAL" clId="{E570D171-116C-42EE-B73E-CFCF9F7EEAFE}" dt="2023-01-02T11:45:58.659" v="5820" actId="14100"/>
          <ac:spMkLst>
            <pc:docMk/>
            <pc:sldMk cId="3515761624" sldId="284"/>
            <ac:spMk id="108" creationId="{00000000-0000-0000-0000-000000000000}"/>
          </ac:spMkLst>
        </pc:spChg>
        <pc:spChg chg="mod">
          <ac:chgData name="Emre Yüksel" userId="155b4a99-67e0-41cb-b87f-ed6cba389d7b" providerId="ADAL" clId="{E570D171-116C-42EE-B73E-CFCF9F7EEAFE}" dt="2023-01-02T11:46:02.949" v="5825" actId="20577"/>
          <ac:spMkLst>
            <pc:docMk/>
            <pc:sldMk cId="3515761624" sldId="284"/>
            <ac:spMk id="109" creationId="{00000000-0000-0000-0000-000000000000}"/>
          </ac:spMkLst>
        </pc:spChg>
        <pc:graphicFrameChg chg="add mod">
          <ac:chgData name="Emre Yüksel" userId="155b4a99-67e0-41cb-b87f-ed6cba389d7b" providerId="ADAL" clId="{E570D171-116C-42EE-B73E-CFCF9F7EEAFE}" dt="2022-12-26T11:46:16.247" v="976"/>
          <ac:graphicFrameMkLst>
            <pc:docMk/>
            <pc:sldMk cId="3515761624" sldId="284"/>
            <ac:graphicFrameMk id="3" creationId="{2F53CA9E-23B7-C79F-6294-E2F80D4E5F5E}"/>
          </ac:graphicFrameMkLst>
        </pc:graphicFrameChg>
        <pc:graphicFrameChg chg="add mod">
          <ac:chgData name="Emre Yüksel" userId="155b4a99-67e0-41cb-b87f-ed6cba389d7b" providerId="ADAL" clId="{E570D171-116C-42EE-B73E-CFCF9F7EEAFE}" dt="2022-12-30T07:11:07.399" v="2280"/>
          <ac:graphicFrameMkLst>
            <pc:docMk/>
            <pc:sldMk cId="3515761624" sldId="284"/>
            <ac:graphicFrameMk id="3" creationId="{752DEC07-D9C8-6ADC-454F-486CA99AC175}"/>
          </ac:graphicFrameMkLst>
        </pc:graphicFrameChg>
        <pc:graphicFrameChg chg="modGraphic">
          <ac:chgData name="Emre Yüksel" userId="155b4a99-67e0-41cb-b87f-ed6cba389d7b" providerId="ADAL" clId="{E570D171-116C-42EE-B73E-CFCF9F7EEAFE}" dt="2023-01-02T11:44:42.084" v="5799" actId="20577"/>
          <ac:graphicFrameMkLst>
            <pc:docMk/>
            <pc:sldMk cId="3515761624" sldId="284"/>
            <ac:graphicFrameMk id="15" creationId="{00000000-0000-0000-0000-000000000000}"/>
          </ac:graphicFrameMkLst>
        </pc:graphicFrameChg>
        <pc:picChg chg="mod">
          <ac:chgData name="Emre Yüksel" userId="155b4a99-67e0-41cb-b87f-ed6cba389d7b" providerId="ADAL" clId="{E570D171-116C-42EE-B73E-CFCF9F7EEAFE}" dt="2023-01-02T13:37:52.164" v="15630" actId="1076"/>
          <ac:picMkLst>
            <pc:docMk/>
            <pc:sldMk cId="3515761624" sldId="284"/>
            <ac:picMk id="18" creationId="{80022B3A-7DBC-BC4E-A14E-7D03A5CFA67E}"/>
          </ac:picMkLst>
        </pc:picChg>
        <pc:picChg chg="mod">
          <ac:chgData name="Emre Yüksel" userId="155b4a99-67e0-41cb-b87f-ed6cba389d7b" providerId="ADAL" clId="{E570D171-116C-42EE-B73E-CFCF9F7EEAFE}" dt="2023-01-02T13:37:45.320" v="15627" actId="1076"/>
          <ac:picMkLst>
            <pc:docMk/>
            <pc:sldMk cId="3515761624" sldId="284"/>
            <ac:picMk id="22" creationId="{9A6C74CE-DDE0-BFE2-D289-4153993C379E}"/>
          </ac:picMkLst>
        </pc:picChg>
        <pc:picChg chg="mod">
          <ac:chgData name="Emre Yüksel" userId="155b4a99-67e0-41cb-b87f-ed6cba389d7b" providerId="ADAL" clId="{E570D171-116C-42EE-B73E-CFCF9F7EEAFE}" dt="2023-01-02T13:37:49.563" v="15629" actId="1076"/>
          <ac:picMkLst>
            <pc:docMk/>
            <pc:sldMk cId="3515761624" sldId="284"/>
            <ac:picMk id="23" creationId="{ED46C837-EB89-47DC-9C85-D4409865CC23}"/>
          </ac:picMkLst>
        </pc:picChg>
        <pc:picChg chg="del">
          <ac:chgData name="Emre Yüksel" userId="155b4a99-67e0-41cb-b87f-ed6cba389d7b" providerId="ADAL" clId="{E570D171-116C-42EE-B73E-CFCF9F7EEAFE}" dt="2022-12-30T07:11:07.193" v="2279" actId="478"/>
          <ac:picMkLst>
            <pc:docMk/>
            <pc:sldMk cId="3515761624" sldId="284"/>
            <ac:picMk id="39" creationId="{618FBB28-C642-1725-B824-8D787F7CFAD9}"/>
          </ac:picMkLst>
        </pc:picChg>
      </pc:sldChg>
      <pc:sldChg chg="addSp delSp modSp mod">
        <pc:chgData name="Emre Yüksel" userId="155b4a99-67e0-41cb-b87f-ed6cba389d7b" providerId="ADAL" clId="{E570D171-116C-42EE-B73E-CFCF9F7EEAFE}" dt="2023-01-02T12:30:31.991" v="9419" actId="1076"/>
        <pc:sldMkLst>
          <pc:docMk/>
          <pc:sldMk cId="2050025519" sldId="285"/>
        </pc:sldMkLst>
        <pc:spChg chg="mod">
          <ac:chgData name="Emre Yüksel" userId="155b4a99-67e0-41cb-b87f-ed6cba389d7b" providerId="ADAL" clId="{E570D171-116C-42EE-B73E-CFCF9F7EEAFE}" dt="2023-01-02T12:30:01.162" v="9408" actId="1076"/>
          <ac:spMkLst>
            <pc:docMk/>
            <pc:sldMk cId="2050025519" sldId="285"/>
            <ac:spMk id="14" creationId="{00000000-0000-0000-0000-000000000000}"/>
          </ac:spMkLst>
        </pc:spChg>
        <pc:spChg chg="del">
          <ac:chgData name="Emre Yüksel" userId="155b4a99-67e0-41cb-b87f-ed6cba389d7b" providerId="ADAL" clId="{E570D171-116C-42EE-B73E-CFCF9F7EEAFE}" dt="2023-01-02T12:30:04.301" v="9410" actId="478"/>
          <ac:spMkLst>
            <pc:docMk/>
            <pc:sldMk cId="2050025519" sldId="285"/>
            <ac:spMk id="20" creationId="{A46B3EAD-E51A-44B2-B621-CEAC871D3340}"/>
          </ac:spMkLst>
        </pc:spChg>
        <pc:graphicFrameChg chg="add mod">
          <ac:chgData name="Emre Yüksel" userId="155b4a99-67e0-41cb-b87f-ed6cba389d7b" providerId="ADAL" clId="{E570D171-116C-42EE-B73E-CFCF9F7EEAFE}" dt="2022-12-26T11:47:02.096" v="992"/>
          <ac:graphicFrameMkLst>
            <pc:docMk/>
            <pc:sldMk cId="2050025519" sldId="285"/>
            <ac:graphicFrameMk id="3" creationId="{9364345B-E558-8735-CE6E-F6292371D47A}"/>
          </ac:graphicFrameMkLst>
        </pc:graphicFrameChg>
        <pc:picChg chg="del">
          <ac:chgData name="Emre Yüksel" userId="155b4a99-67e0-41cb-b87f-ed6cba389d7b" providerId="ADAL" clId="{E570D171-116C-42EE-B73E-CFCF9F7EEAFE}" dt="2022-12-26T11:47:02.042" v="991" actId="478"/>
          <ac:picMkLst>
            <pc:docMk/>
            <pc:sldMk cId="2050025519" sldId="285"/>
            <ac:picMk id="17" creationId="{A2EA1AC3-D43F-454E-B106-6E1D475ACFFF}"/>
          </ac:picMkLst>
        </pc:picChg>
        <pc:picChg chg="del">
          <ac:chgData name="Emre Yüksel" userId="155b4a99-67e0-41cb-b87f-ed6cba389d7b" providerId="ADAL" clId="{E570D171-116C-42EE-B73E-CFCF9F7EEAFE}" dt="2023-01-02T12:30:02.744" v="9409" actId="478"/>
          <ac:picMkLst>
            <pc:docMk/>
            <pc:sldMk cId="2050025519" sldId="285"/>
            <ac:picMk id="21" creationId="{32FCB337-02B6-48C7-840A-29FD69F2BC07}"/>
          </ac:picMkLst>
        </pc:picChg>
        <pc:picChg chg="add mod">
          <ac:chgData name="Emre Yüksel" userId="155b4a99-67e0-41cb-b87f-ed6cba389d7b" providerId="ADAL" clId="{E570D171-116C-42EE-B73E-CFCF9F7EEAFE}" dt="2023-01-02T12:30:31.991" v="9419" actId="1076"/>
          <ac:picMkLst>
            <pc:docMk/>
            <pc:sldMk cId="2050025519" sldId="285"/>
            <ac:picMk id="4098" creationId="{63D0831F-122B-EA2F-AB27-7B5FBA800266}"/>
          </ac:picMkLst>
        </pc:picChg>
      </pc:sldChg>
      <pc:sldChg chg="addSp delSp modSp mod">
        <pc:chgData name="Emre Yüksel" userId="155b4a99-67e0-41cb-b87f-ed6cba389d7b" providerId="ADAL" clId="{E570D171-116C-42EE-B73E-CFCF9F7EEAFE}" dt="2023-01-02T12:59:40.682" v="11952" actId="1076"/>
        <pc:sldMkLst>
          <pc:docMk/>
          <pc:sldMk cId="1581021978" sldId="286"/>
        </pc:sldMkLst>
        <pc:spChg chg="mod">
          <ac:chgData name="Emre Yüksel" userId="155b4a99-67e0-41cb-b87f-ed6cba389d7b" providerId="ADAL" clId="{E570D171-116C-42EE-B73E-CFCF9F7EEAFE}" dt="2023-01-02T12:59:35.989" v="11949" actId="14100"/>
          <ac:spMkLst>
            <pc:docMk/>
            <pc:sldMk cId="1581021978" sldId="286"/>
            <ac:spMk id="2" creationId="{00000000-0000-0000-0000-000000000000}"/>
          </ac:spMkLst>
        </pc:spChg>
        <pc:spChg chg="mod">
          <ac:chgData name="Emre Yüksel" userId="155b4a99-67e0-41cb-b87f-ed6cba389d7b" providerId="ADAL" clId="{E570D171-116C-42EE-B73E-CFCF9F7EEAFE}" dt="2023-01-02T12:59:40.682" v="11952" actId="1076"/>
          <ac:spMkLst>
            <pc:docMk/>
            <pc:sldMk cId="1581021978" sldId="286"/>
            <ac:spMk id="14" creationId="{00000000-0000-0000-0000-000000000000}"/>
          </ac:spMkLst>
        </pc:spChg>
        <pc:graphicFrameChg chg="add mod">
          <ac:chgData name="Emre Yüksel" userId="155b4a99-67e0-41cb-b87f-ed6cba389d7b" providerId="ADAL" clId="{E570D171-116C-42EE-B73E-CFCF9F7EEAFE}" dt="2022-12-26T11:47:22.909" v="1006"/>
          <ac:graphicFrameMkLst>
            <pc:docMk/>
            <pc:sldMk cId="1581021978" sldId="286"/>
            <ac:graphicFrameMk id="3" creationId="{1726D52A-7399-0A78-8978-51FA9BCFDCBD}"/>
          </ac:graphicFrameMkLst>
        </pc:graphicFrameChg>
        <pc:picChg chg="del">
          <ac:chgData name="Emre Yüksel" userId="155b4a99-67e0-41cb-b87f-ed6cba389d7b" providerId="ADAL" clId="{E570D171-116C-42EE-B73E-CFCF9F7EEAFE}" dt="2022-12-26T11:47:22.698" v="1005" actId="478"/>
          <ac:picMkLst>
            <pc:docMk/>
            <pc:sldMk cId="1581021978" sldId="286"/>
            <ac:picMk id="17" creationId="{B0A70F48-165C-76A9-BEA4-0CCF2AEF6777}"/>
          </ac:picMkLst>
        </pc:picChg>
        <pc:picChg chg="add del">
          <ac:chgData name="Emre Yüksel" userId="155b4a99-67e0-41cb-b87f-ed6cba389d7b" providerId="ADAL" clId="{E570D171-116C-42EE-B73E-CFCF9F7EEAFE}" dt="2023-01-02T12:58:53.679" v="11923" actId="478"/>
          <ac:picMkLst>
            <pc:docMk/>
            <pc:sldMk cId="1581021978" sldId="286"/>
            <ac:picMk id="21" creationId="{F81377D7-6419-4DED-8F52-63A68DE1A2FB}"/>
          </ac:picMkLst>
        </pc:picChg>
        <pc:picChg chg="add mod">
          <ac:chgData name="Emre Yüksel" userId="155b4a99-67e0-41cb-b87f-ed6cba389d7b" providerId="ADAL" clId="{E570D171-116C-42EE-B73E-CFCF9F7EEAFE}" dt="2023-01-02T12:59:27.599" v="11934" actId="1076"/>
          <ac:picMkLst>
            <pc:docMk/>
            <pc:sldMk cId="1581021978" sldId="286"/>
            <ac:picMk id="5122" creationId="{1AE40AB0-91B2-2D49-B6BB-9C13885A3060}"/>
          </ac:picMkLst>
        </pc:picChg>
      </pc:sldChg>
      <pc:sldChg chg="addSp delSp modSp mod">
        <pc:chgData name="Emre Yüksel" userId="155b4a99-67e0-41cb-b87f-ed6cba389d7b" providerId="ADAL" clId="{E570D171-116C-42EE-B73E-CFCF9F7EEAFE}" dt="2023-01-02T13:15:44.707" v="13236" actId="14100"/>
        <pc:sldMkLst>
          <pc:docMk/>
          <pc:sldMk cId="3115767999" sldId="287"/>
        </pc:sldMkLst>
        <pc:spChg chg="mod">
          <ac:chgData name="Emre Yüksel" userId="155b4a99-67e0-41cb-b87f-ed6cba389d7b" providerId="ADAL" clId="{E570D171-116C-42EE-B73E-CFCF9F7EEAFE}" dt="2023-01-02T13:15:44.707" v="13236" actId="14100"/>
          <ac:spMkLst>
            <pc:docMk/>
            <pc:sldMk cId="3115767999" sldId="287"/>
            <ac:spMk id="2" creationId="{00000000-0000-0000-0000-000000000000}"/>
          </ac:spMkLst>
        </pc:spChg>
        <pc:spChg chg="mod">
          <ac:chgData name="Emre Yüksel" userId="155b4a99-67e0-41cb-b87f-ed6cba389d7b" providerId="ADAL" clId="{E570D171-116C-42EE-B73E-CFCF9F7EEAFE}" dt="2023-01-02T13:15:43.155" v="13235" actId="14100"/>
          <ac:spMkLst>
            <pc:docMk/>
            <pc:sldMk cId="3115767999" sldId="287"/>
            <ac:spMk id="14" creationId="{00000000-0000-0000-0000-000000000000}"/>
          </ac:spMkLst>
        </pc:spChg>
        <pc:graphicFrameChg chg="add mod">
          <ac:chgData name="Emre Yüksel" userId="155b4a99-67e0-41cb-b87f-ed6cba389d7b" providerId="ADAL" clId="{E570D171-116C-42EE-B73E-CFCF9F7EEAFE}" dt="2022-12-26T11:47:30.330" v="1010"/>
          <ac:graphicFrameMkLst>
            <pc:docMk/>
            <pc:sldMk cId="3115767999" sldId="287"/>
            <ac:graphicFrameMk id="3" creationId="{02973DE4-D03F-D046-38AD-5D3991CE8CB6}"/>
          </ac:graphicFrameMkLst>
        </pc:graphicFrameChg>
        <pc:picChg chg="del">
          <ac:chgData name="Emre Yüksel" userId="155b4a99-67e0-41cb-b87f-ed6cba389d7b" providerId="ADAL" clId="{E570D171-116C-42EE-B73E-CFCF9F7EEAFE}" dt="2022-12-26T11:47:30.234" v="1009" actId="478"/>
          <ac:picMkLst>
            <pc:docMk/>
            <pc:sldMk cId="3115767999" sldId="287"/>
            <ac:picMk id="17" creationId="{B9DD8CE6-7439-47EB-E8B8-DFE87D9FF5EB}"/>
          </ac:picMkLst>
        </pc:picChg>
        <pc:picChg chg="add mod">
          <ac:chgData name="Emre Yüksel" userId="155b4a99-67e0-41cb-b87f-ed6cba389d7b" providerId="ADAL" clId="{E570D171-116C-42EE-B73E-CFCF9F7EEAFE}" dt="2023-01-02T13:15:27.841" v="13205" actId="732"/>
          <ac:picMkLst>
            <pc:docMk/>
            <pc:sldMk cId="3115767999" sldId="287"/>
            <ac:picMk id="6146" creationId="{B063DDBF-A15C-69C8-11EC-DDB3D4D40BED}"/>
          </ac:picMkLst>
        </pc:picChg>
      </pc:sldChg>
      <pc:sldChg chg="addSp delSp modSp mod">
        <pc:chgData name="Emre Yüksel" userId="155b4a99-67e0-41cb-b87f-ed6cba389d7b" providerId="ADAL" clId="{E570D171-116C-42EE-B73E-CFCF9F7EEAFE}" dt="2023-01-02T11:29:47.112" v="5549" actId="1076"/>
        <pc:sldMkLst>
          <pc:docMk/>
          <pc:sldMk cId="2760876267" sldId="288"/>
        </pc:sldMkLst>
        <pc:spChg chg="mod">
          <ac:chgData name="Emre Yüksel" userId="155b4a99-67e0-41cb-b87f-ed6cba389d7b" providerId="ADAL" clId="{E570D171-116C-42EE-B73E-CFCF9F7EEAFE}" dt="2023-01-02T11:29:47.112" v="5549" actId="1076"/>
          <ac:spMkLst>
            <pc:docMk/>
            <pc:sldMk cId="2760876267" sldId="288"/>
            <ac:spMk id="11" creationId="{00000000-0000-0000-0000-000000000000}"/>
          </ac:spMkLst>
        </pc:spChg>
        <pc:spChg chg="mod">
          <ac:chgData name="Emre Yüksel" userId="155b4a99-67e0-41cb-b87f-ed6cba389d7b" providerId="ADAL" clId="{E570D171-116C-42EE-B73E-CFCF9F7EEAFE}" dt="2022-12-30T06:34:35.618" v="2058" actId="1076"/>
          <ac:spMkLst>
            <pc:docMk/>
            <pc:sldMk cId="2760876267" sldId="288"/>
            <ac:spMk id="45" creationId="{CB973B0D-CC51-4B8E-AA2F-53CF97218D72}"/>
          </ac:spMkLst>
        </pc:spChg>
        <pc:spChg chg="mod">
          <ac:chgData name="Emre Yüksel" userId="155b4a99-67e0-41cb-b87f-ed6cba389d7b" providerId="ADAL" clId="{E570D171-116C-42EE-B73E-CFCF9F7EEAFE}" dt="2022-12-26T09:53:52.545" v="87" actId="1076"/>
          <ac:spMkLst>
            <pc:docMk/>
            <pc:sldMk cId="2760876267" sldId="288"/>
            <ac:spMk id="46" creationId="{AAFFBBE9-AF53-43CA-BD64-192BB3EA964D}"/>
          </ac:spMkLst>
        </pc:spChg>
        <pc:spChg chg="mod">
          <ac:chgData name="Emre Yüksel" userId="155b4a99-67e0-41cb-b87f-ed6cba389d7b" providerId="ADAL" clId="{E570D171-116C-42EE-B73E-CFCF9F7EEAFE}" dt="2022-12-26T09:53:34.202" v="80" actId="1076"/>
          <ac:spMkLst>
            <pc:docMk/>
            <pc:sldMk cId="2760876267" sldId="288"/>
            <ac:spMk id="49" creationId="{10007233-35FD-4D3F-A8B9-B5D81113C51C}"/>
          </ac:spMkLst>
        </pc:spChg>
        <pc:spChg chg="mod">
          <ac:chgData name="Emre Yüksel" userId="155b4a99-67e0-41cb-b87f-ed6cba389d7b" providerId="ADAL" clId="{E570D171-116C-42EE-B73E-CFCF9F7EEAFE}" dt="2022-12-26T09:53:59.253" v="89" actId="1076"/>
          <ac:spMkLst>
            <pc:docMk/>
            <pc:sldMk cId="2760876267" sldId="288"/>
            <ac:spMk id="62" creationId="{1B05BEC6-A6AB-4601-9CF6-91FE99F99005}"/>
          </ac:spMkLst>
        </pc:spChg>
        <pc:graphicFrameChg chg="add mod">
          <ac:chgData name="Emre Yüksel" userId="155b4a99-67e0-41cb-b87f-ed6cba389d7b" providerId="ADAL" clId="{E570D171-116C-42EE-B73E-CFCF9F7EEAFE}" dt="2022-12-26T11:46:07.516" v="972"/>
          <ac:graphicFrameMkLst>
            <pc:docMk/>
            <pc:sldMk cId="2760876267" sldId="288"/>
            <ac:graphicFrameMk id="3" creationId="{024DD1BC-8C62-BD76-E123-5A27A7B1EC7A}"/>
          </ac:graphicFrameMkLst>
        </pc:graphicFrameChg>
        <pc:picChg chg="add mod">
          <ac:chgData name="Emre Yüksel" userId="155b4a99-67e0-41cb-b87f-ed6cba389d7b" providerId="ADAL" clId="{E570D171-116C-42EE-B73E-CFCF9F7EEAFE}" dt="2022-12-30T06:34:43.756" v="2059" actId="1076"/>
          <ac:picMkLst>
            <pc:docMk/>
            <pc:sldMk cId="2760876267" sldId="288"/>
            <ac:picMk id="4" creationId="{F24E0333-CD6C-4E91-FA7D-DD4AABF0DE30}"/>
          </ac:picMkLst>
        </pc:picChg>
        <pc:picChg chg="mod">
          <ac:chgData name="Emre Yüksel" userId="155b4a99-67e0-41cb-b87f-ed6cba389d7b" providerId="ADAL" clId="{E570D171-116C-42EE-B73E-CFCF9F7EEAFE}" dt="2023-01-02T05:32:07.315" v="2410" actId="1076"/>
          <ac:picMkLst>
            <pc:docMk/>
            <pc:sldMk cId="2760876267" sldId="288"/>
            <ac:picMk id="16" creationId="{112F5B14-4665-47E2-9192-BBA1DDAC502F}"/>
          </ac:picMkLst>
        </pc:picChg>
        <pc:picChg chg="mod">
          <ac:chgData name="Emre Yüksel" userId="155b4a99-67e0-41cb-b87f-ed6cba389d7b" providerId="ADAL" clId="{E570D171-116C-42EE-B73E-CFCF9F7EEAFE}" dt="2022-12-26T09:54:07.510" v="92" actId="1076"/>
          <ac:picMkLst>
            <pc:docMk/>
            <pc:sldMk cId="2760876267" sldId="288"/>
            <ac:picMk id="18" creationId="{E5875447-97BC-443C-B39E-9596050BD1A3}"/>
          </ac:picMkLst>
        </pc:picChg>
        <pc:picChg chg="mod">
          <ac:chgData name="Emre Yüksel" userId="155b4a99-67e0-41cb-b87f-ed6cba389d7b" providerId="ADAL" clId="{E570D171-116C-42EE-B73E-CFCF9F7EEAFE}" dt="2022-12-26T09:53:35.876" v="81" actId="1076"/>
          <ac:picMkLst>
            <pc:docMk/>
            <pc:sldMk cId="2760876267" sldId="288"/>
            <ac:picMk id="19" creationId="{E7910583-591B-4806-93E0-260A127809A5}"/>
          </ac:picMkLst>
        </pc:picChg>
        <pc:picChg chg="mod">
          <ac:chgData name="Emre Yüksel" userId="155b4a99-67e0-41cb-b87f-ed6cba389d7b" providerId="ADAL" clId="{E570D171-116C-42EE-B73E-CFCF9F7EEAFE}" dt="2022-12-26T09:53:43.454" v="84" actId="1076"/>
          <ac:picMkLst>
            <pc:docMk/>
            <pc:sldMk cId="2760876267" sldId="288"/>
            <ac:picMk id="25" creationId="{8F557484-E3A4-49C7-B7ED-4A720C631C25}"/>
          </ac:picMkLst>
        </pc:picChg>
        <pc:picChg chg="del">
          <ac:chgData name="Emre Yüksel" userId="155b4a99-67e0-41cb-b87f-ed6cba389d7b" providerId="ADAL" clId="{E570D171-116C-42EE-B73E-CFCF9F7EEAFE}" dt="2022-12-26T11:46:07.373" v="971" actId="478"/>
          <ac:picMkLst>
            <pc:docMk/>
            <pc:sldMk cId="2760876267" sldId="288"/>
            <ac:picMk id="34" creationId="{B75CF4BB-FAF7-3714-9462-172C0DF04B55}"/>
          </ac:picMkLst>
        </pc:picChg>
        <pc:picChg chg="mod">
          <ac:chgData name="Emre Yüksel" userId="155b4a99-67e0-41cb-b87f-ed6cba389d7b" providerId="ADAL" clId="{E570D171-116C-42EE-B73E-CFCF9F7EEAFE}" dt="2022-12-26T09:53:54.137" v="88" actId="1076"/>
          <ac:picMkLst>
            <pc:docMk/>
            <pc:sldMk cId="2760876267" sldId="288"/>
            <ac:picMk id="47" creationId="{1FF2C9DF-E2D9-448D-85B7-B918775C53BD}"/>
          </ac:picMkLst>
        </pc:picChg>
        <pc:picChg chg="mod">
          <ac:chgData name="Emre Yüksel" userId="155b4a99-67e0-41cb-b87f-ed6cba389d7b" providerId="ADAL" clId="{E570D171-116C-42EE-B73E-CFCF9F7EEAFE}" dt="2022-12-26T09:54:05.653" v="91" actId="1076"/>
          <ac:picMkLst>
            <pc:docMk/>
            <pc:sldMk cId="2760876267" sldId="288"/>
            <ac:picMk id="63" creationId="{52D95D6A-520C-46ED-B2A4-833B39E5B12E}"/>
          </ac:picMkLst>
        </pc:picChg>
        <pc:picChg chg="add mod">
          <ac:chgData name="Emre Yüksel" userId="155b4a99-67e0-41cb-b87f-ed6cba389d7b" providerId="ADAL" clId="{E570D171-116C-42EE-B73E-CFCF9F7EEAFE}" dt="2023-01-02T11:29:30.165" v="5533" actId="732"/>
          <ac:picMkLst>
            <pc:docMk/>
            <pc:sldMk cId="2760876267" sldId="288"/>
            <ac:picMk id="2050" creationId="{E6ACF867-76F1-F94F-5071-753BB512279F}"/>
          </ac:picMkLst>
        </pc:picChg>
      </pc:sldChg>
      <pc:sldChg chg="addSp delSp modSp mod">
        <pc:chgData name="Emre Yüksel" userId="155b4a99-67e0-41cb-b87f-ed6cba389d7b" providerId="ADAL" clId="{E570D171-116C-42EE-B73E-CFCF9F7EEAFE}" dt="2023-01-02T12:12:43.927" v="8512" actId="1076"/>
        <pc:sldMkLst>
          <pc:docMk/>
          <pc:sldMk cId="0" sldId="289"/>
        </pc:sldMkLst>
        <pc:spChg chg="mod">
          <ac:chgData name="Emre Yüksel" userId="155b4a99-67e0-41cb-b87f-ed6cba389d7b" providerId="ADAL" clId="{E570D171-116C-42EE-B73E-CFCF9F7EEAFE}" dt="2023-01-02T12:12:21.663" v="8460" actId="1076"/>
          <ac:spMkLst>
            <pc:docMk/>
            <pc:sldMk cId="0" sldId="289"/>
            <ac:spMk id="3" creationId="{00000000-0000-0000-0000-000000000000}"/>
          </ac:spMkLst>
        </pc:spChg>
        <pc:spChg chg="mod">
          <ac:chgData name="Emre Yüksel" userId="155b4a99-67e0-41cb-b87f-ed6cba389d7b" providerId="ADAL" clId="{E570D171-116C-42EE-B73E-CFCF9F7EEAFE}" dt="2023-01-02T12:12:42.399" v="8511" actId="1076"/>
          <ac:spMkLst>
            <pc:docMk/>
            <pc:sldMk cId="0" sldId="289"/>
            <ac:spMk id="4" creationId="{00000000-0000-0000-0000-000000000000}"/>
          </ac:spMkLst>
        </pc:spChg>
        <pc:spChg chg="mod">
          <ac:chgData name="Emre Yüksel" userId="155b4a99-67e0-41cb-b87f-ed6cba389d7b" providerId="ADAL" clId="{E570D171-116C-42EE-B73E-CFCF9F7EEAFE}" dt="2023-01-02T12:11:43.555" v="8418" actId="1076"/>
          <ac:spMkLst>
            <pc:docMk/>
            <pc:sldMk cId="0" sldId="289"/>
            <ac:spMk id="35" creationId="{00000000-0000-0000-0000-000000000000}"/>
          </ac:spMkLst>
        </pc:spChg>
        <pc:graphicFrameChg chg="add mod">
          <ac:chgData name="Emre Yüksel" userId="155b4a99-67e0-41cb-b87f-ed6cba389d7b" providerId="ADAL" clId="{E570D171-116C-42EE-B73E-CFCF9F7EEAFE}" dt="2022-12-26T11:46:31.185" v="984"/>
          <ac:graphicFrameMkLst>
            <pc:docMk/>
            <pc:sldMk cId="0" sldId="289"/>
            <ac:graphicFrameMk id="8" creationId="{85C3D3F1-410B-902B-01AE-C57137CB093A}"/>
          </ac:graphicFrameMkLst>
        </pc:graphicFrameChg>
        <pc:graphicFrameChg chg="modGraphic">
          <ac:chgData name="Emre Yüksel" userId="155b4a99-67e0-41cb-b87f-ed6cba389d7b" providerId="ADAL" clId="{E570D171-116C-42EE-B73E-CFCF9F7EEAFE}" dt="2023-01-02T12:09:01.818" v="8004" actId="20577"/>
          <ac:graphicFrameMkLst>
            <pc:docMk/>
            <pc:sldMk cId="0" sldId="289"/>
            <ac:graphicFrameMk id="17" creationId="{00000000-0000-0000-0000-000000000000}"/>
          </ac:graphicFrameMkLst>
        </pc:graphicFrameChg>
        <pc:picChg chg="del">
          <ac:chgData name="Emre Yüksel" userId="155b4a99-67e0-41cb-b87f-ed6cba389d7b" providerId="ADAL" clId="{E570D171-116C-42EE-B73E-CFCF9F7EEAFE}" dt="2022-12-26T11:46:31.088" v="983" actId="478"/>
          <ac:picMkLst>
            <pc:docMk/>
            <pc:sldMk cId="0" sldId="289"/>
            <ac:picMk id="47" creationId="{1AB5DF7D-06DD-C176-068B-D9E7F6FA6D7D}"/>
          </ac:picMkLst>
        </pc:picChg>
        <pc:picChg chg="mod ord">
          <ac:chgData name="Emre Yüksel" userId="155b4a99-67e0-41cb-b87f-ed6cba389d7b" providerId="ADAL" clId="{E570D171-116C-42EE-B73E-CFCF9F7EEAFE}" dt="2023-01-02T12:12:43.927" v="8512" actId="1076"/>
          <ac:picMkLst>
            <pc:docMk/>
            <pc:sldMk cId="0" sldId="289"/>
            <ac:picMk id="54" creationId="{5FE87C8E-C376-48E7-B849-5C37F1DA041B}"/>
          </ac:picMkLst>
        </pc:picChg>
      </pc:sldChg>
      <pc:sldChg chg="addSp delSp modSp mod">
        <pc:chgData name="Emre Yüksel" userId="155b4a99-67e0-41cb-b87f-ed6cba389d7b" providerId="ADAL" clId="{E570D171-116C-42EE-B73E-CFCF9F7EEAFE}" dt="2023-01-02T12:18:54.986" v="8942" actId="207"/>
        <pc:sldMkLst>
          <pc:docMk/>
          <pc:sldMk cId="0" sldId="290"/>
        </pc:sldMkLst>
        <pc:spChg chg="add mod">
          <ac:chgData name="Emre Yüksel" userId="155b4a99-67e0-41cb-b87f-ed6cba389d7b" providerId="ADAL" clId="{E570D171-116C-42EE-B73E-CFCF9F7EEAFE}" dt="2023-01-02T12:18:54.986" v="8942" actId="207"/>
          <ac:spMkLst>
            <pc:docMk/>
            <pc:sldMk cId="0" sldId="290"/>
            <ac:spMk id="4" creationId="{2DA838F9-8B38-3405-5A45-E2A652F7BC6B}"/>
          </ac:spMkLst>
        </pc:spChg>
        <pc:spChg chg="mod">
          <ac:chgData name="Emre Yüksel" userId="155b4a99-67e0-41cb-b87f-ed6cba389d7b" providerId="ADAL" clId="{E570D171-116C-42EE-B73E-CFCF9F7EEAFE}" dt="2023-01-02T12:13:46.352" v="8580" actId="20577"/>
          <ac:spMkLst>
            <pc:docMk/>
            <pc:sldMk cId="0" sldId="290"/>
            <ac:spMk id="11" creationId="{00000000-0000-0000-0000-000000000000}"/>
          </ac:spMkLst>
        </pc:spChg>
        <pc:spChg chg="mod">
          <ac:chgData name="Emre Yüksel" userId="155b4a99-67e0-41cb-b87f-ed6cba389d7b" providerId="ADAL" clId="{E570D171-116C-42EE-B73E-CFCF9F7EEAFE}" dt="2023-01-02T12:13:34.554" v="8539" actId="1076"/>
          <ac:spMkLst>
            <pc:docMk/>
            <pc:sldMk cId="0" sldId="290"/>
            <ac:spMk id="12" creationId="{00000000-0000-0000-0000-000000000000}"/>
          </ac:spMkLst>
        </pc:spChg>
        <pc:spChg chg="mod">
          <ac:chgData name="Emre Yüksel" userId="155b4a99-67e0-41cb-b87f-ed6cba389d7b" providerId="ADAL" clId="{E570D171-116C-42EE-B73E-CFCF9F7EEAFE}" dt="2023-01-02T12:17:41.958" v="8896" actId="1076"/>
          <ac:spMkLst>
            <pc:docMk/>
            <pc:sldMk cId="0" sldId="290"/>
            <ac:spMk id="26" creationId="{00000000-0000-0000-0000-000000000000}"/>
          </ac:spMkLst>
        </pc:spChg>
        <pc:spChg chg="mod">
          <ac:chgData name="Emre Yüksel" userId="155b4a99-67e0-41cb-b87f-ed6cba389d7b" providerId="ADAL" clId="{E570D171-116C-42EE-B73E-CFCF9F7EEAFE}" dt="2023-01-02T12:13:52.425" v="8600" actId="20577"/>
          <ac:spMkLst>
            <pc:docMk/>
            <pc:sldMk cId="0" sldId="290"/>
            <ac:spMk id="32" creationId="{41114757-FC92-4C3E-80F0-63CF538A5DF5}"/>
          </ac:spMkLst>
        </pc:spChg>
        <pc:graphicFrameChg chg="add mod">
          <ac:chgData name="Emre Yüksel" userId="155b4a99-67e0-41cb-b87f-ed6cba389d7b" providerId="ADAL" clId="{E570D171-116C-42EE-B73E-CFCF9F7EEAFE}" dt="2022-12-26T11:46:34.965" v="986"/>
          <ac:graphicFrameMkLst>
            <pc:docMk/>
            <pc:sldMk cId="0" sldId="290"/>
            <ac:graphicFrameMk id="3" creationId="{C568E6B7-2350-C076-20BA-5B3929FD2EC9}"/>
          </ac:graphicFrameMkLst>
        </pc:graphicFrameChg>
        <pc:graphicFrameChg chg="mod modGraphic">
          <ac:chgData name="Emre Yüksel" userId="155b4a99-67e0-41cb-b87f-ed6cba389d7b" providerId="ADAL" clId="{E570D171-116C-42EE-B73E-CFCF9F7EEAFE}" dt="2023-01-02T12:17:38.637" v="8895" actId="14734"/>
          <ac:graphicFrameMkLst>
            <pc:docMk/>
            <pc:sldMk cId="0" sldId="290"/>
            <ac:graphicFrameMk id="27" creationId="{00000000-0000-0000-0000-000000000000}"/>
          </ac:graphicFrameMkLst>
        </pc:graphicFrameChg>
        <pc:picChg chg="del">
          <ac:chgData name="Emre Yüksel" userId="155b4a99-67e0-41cb-b87f-ed6cba389d7b" providerId="ADAL" clId="{E570D171-116C-42EE-B73E-CFCF9F7EEAFE}" dt="2022-12-26T11:46:34.868" v="985" actId="478"/>
          <ac:picMkLst>
            <pc:docMk/>
            <pc:sldMk cId="0" sldId="290"/>
            <ac:picMk id="38" creationId="{4E6237C1-36A7-94E6-BBC7-CCFD84177254}"/>
          </ac:picMkLst>
        </pc:picChg>
      </pc:sldChg>
      <pc:sldChg chg="addSp delSp modSp add del mod">
        <pc:chgData name="Emre Yüksel" userId="155b4a99-67e0-41cb-b87f-ed6cba389d7b" providerId="ADAL" clId="{E570D171-116C-42EE-B73E-CFCF9F7EEAFE}" dt="2023-01-02T12:25:22.085" v="9092" actId="20577"/>
        <pc:sldMkLst>
          <pc:docMk/>
          <pc:sldMk cId="0" sldId="291"/>
        </pc:sldMkLst>
        <pc:spChg chg="mod">
          <ac:chgData name="Emre Yüksel" userId="155b4a99-67e0-41cb-b87f-ed6cba389d7b" providerId="ADAL" clId="{E570D171-116C-42EE-B73E-CFCF9F7EEAFE}" dt="2023-01-02T12:19:26.178" v="8964" actId="1076"/>
          <ac:spMkLst>
            <pc:docMk/>
            <pc:sldMk cId="0" sldId="291"/>
            <ac:spMk id="2" creationId="{00000000-0000-0000-0000-000000000000}"/>
          </ac:spMkLst>
        </pc:spChg>
        <pc:spChg chg="mod">
          <ac:chgData name="Emre Yüksel" userId="155b4a99-67e0-41cb-b87f-ed6cba389d7b" providerId="ADAL" clId="{E570D171-116C-42EE-B73E-CFCF9F7EEAFE}" dt="2023-01-02T12:19:18.118" v="8961" actId="14100"/>
          <ac:spMkLst>
            <pc:docMk/>
            <pc:sldMk cId="0" sldId="291"/>
            <ac:spMk id="11" creationId="{00000000-0000-0000-0000-000000000000}"/>
          </ac:spMkLst>
        </pc:spChg>
        <pc:spChg chg="mod">
          <ac:chgData name="Emre Yüksel" userId="155b4a99-67e0-41cb-b87f-ed6cba389d7b" providerId="ADAL" clId="{E570D171-116C-42EE-B73E-CFCF9F7EEAFE}" dt="2023-01-02T12:19:50.232" v="9029" actId="20577"/>
          <ac:spMkLst>
            <pc:docMk/>
            <pc:sldMk cId="0" sldId="291"/>
            <ac:spMk id="62" creationId="{30393BFD-E661-4AD2-A0AD-847479047040}"/>
          </ac:spMkLst>
        </pc:spChg>
        <pc:spChg chg="mod">
          <ac:chgData name="Emre Yüksel" userId="155b4a99-67e0-41cb-b87f-ed6cba389d7b" providerId="ADAL" clId="{E570D171-116C-42EE-B73E-CFCF9F7EEAFE}" dt="2023-01-02T12:20:07.380" v="9057" actId="1076"/>
          <ac:spMkLst>
            <pc:docMk/>
            <pc:sldMk cId="0" sldId="291"/>
            <ac:spMk id="63" creationId="{1FF8DC99-31A3-4A01-8B08-01FD23D83263}"/>
          </ac:spMkLst>
        </pc:spChg>
        <pc:spChg chg="mod">
          <ac:chgData name="Emre Yüksel" userId="155b4a99-67e0-41cb-b87f-ed6cba389d7b" providerId="ADAL" clId="{E570D171-116C-42EE-B73E-CFCF9F7EEAFE}" dt="2023-01-02T12:25:22.085" v="9092" actId="20577"/>
          <ac:spMkLst>
            <pc:docMk/>
            <pc:sldMk cId="0" sldId="291"/>
            <ac:spMk id="64" creationId="{9FE31FD3-C165-4843-B3B8-0F88DE548AFB}"/>
          </ac:spMkLst>
        </pc:spChg>
        <pc:graphicFrameChg chg="add mod">
          <ac:chgData name="Emre Yüksel" userId="155b4a99-67e0-41cb-b87f-ed6cba389d7b" providerId="ADAL" clId="{E570D171-116C-42EE-B73E-CFCF9F7EEAFE}" dt="2022-12-26T11:46:56.630" v="990"/>
          <ac:graphicFrameMkLst>
            <pc:docMk/>
            <pc:sldMk cId="0" sldId="291"/>
            <ac:graphicFrameMk id="3" creationId="{09031625-A792-3525-0200-F2F0C5E42BEB}"/>
          </ac:graphicFrameMkLst>
        </pc:graphicFrameChg>
        <pc:picChg chg="del">
          <ac:chgData name="Emre Yüksel" userId="155b4a99-67e0-41cb-b87f-ed6cba389d7b" providerId="ADAL" clId="{E570D171-116C-42EE-B73E-CFCF9F7EEAFE}" dt="2022-12-26T11:46:56.557" v="989" actId="478"/>
          <ac:picMkLst>
            <pc:docMk/>
            <pc:sldMk cId="0" sldId="291"/>
            <ac:picMk id="25" creationId="{2FE7C243-378A-301C-23AD-71A69713236B}"/>
          </ac:picMkLst>
        </pc:picChg>
        <pc:picChg chg="mod">
          <ac:chgData name="Emre Yüksel" userId="155b4a99-67e0-41cb-b87f-ed6cba389d7b" providerId="ADAL" clId="{E570D171-116C-42EE-B73E-CFCF9F7EEAFE}" dt="2022-12-26T10:07:52.158" v="425" actId="1076"/>
          <ac:picMkLst>
            <pc:docMk/>
            <pc:sldMk cId="0" sldId="291"/>
            <ac:picMk id="32" creationId="{5702E5CE-8F63-094E-14AC-8615E5DF79AA}"/>
          </ac:picMkLst>
        </pc:picChg>
      </pc:sldChg>
      <pc:sldChg chg="addSp delSp modSp mod">
        <pc:chgData name="Emre Yüksel" userId="155b4a99-67e0-41cb-b87f-ed6cba389d7b" providerId="ADAL" clId="{E570D171-116C-42EE-B73E-CFCF9F7EEAFE}" dt="2023-01-02T12:29:50.058" v="9392" actId="14100"/>
        <pc:sldMkLst>
          <pc:docMk/>
          <pc:sldMk cId="0" sldId="293"/>
        </pc:sldMkLst>
        <pc:spChg chg="mod">
          <ac:chgData name="Emre Yüksel" userId="155b4a99-67e0-41cb-b87f-ed6cba389d7b" providerId="ADAL" clId="{E570D171-116C-42EE-B73E-CFCF9F7EEAFE}" dt="2023-01-02T12:29:50.058" v="9392" actId="14100"/>
          <ac:spMkLst>
            <pc:docMk/>
            <pc:sldMk cId="0" sldId="293"/>
            <ac:spMk id="2" creationId="{00000000-0000-0000-0000-000000000000}"/>
          </ac:spMkLst>
        </pc:spChg>
        <pc:spChg chg="add mod">
          <ac:chgData name="Emre Yüksel" userId="155b4a99-67e0-41cb-b87f-ed6cba389d7b" providerId="ADAL" clId="{E570D171-116C-42EE-B73E-CFCF9F7EEAFE}" dt="2023-01-02T12:27:20.804" v="9146" actId="1076"/>
          <ac:spMkLst>
            <pc:docMk/>
            <pc:sldMk cId="0" sldId="293"/>
            <ac:spMk id="5" creationId="{587A048F-AF73-F3E4-C40E-C3EA0CCDC823}"/>
          </ac:spMkLst>
        </pc:spChg>
        <pc:spChg chg="mod">
          <ac:chgData name="Emre Yüksel" userId="155b4a99-67e0-41cb-b87f-ed6cba389d7b" providerId="ADAL" clId="{E570D171-116C-42EE-B73E-CFCF9F7EEAFE}" dt="2023-01-02T12:29:45.943" v="9391" actId="20577"/>
          <ac:spMkLst>
            <pc:docMk/>
            <pc:sldMk cId="0" sldId="293"/>
            <ac:spMk id="11" creationId="{00000000-0000-0000-0000-000000000000}"/>
          </ac:spMkLst>
        </pc:spChg>
        <pc:spChg chg="mod">
          <ac:chgData name="Emre Yüksel" userId="155b4a99-67e0-41cb-b87f-ed6cba389d7b" providerId="ADAL" clId="{E570D171-116C-42EE-B73E-CFCF9F7EEAFE}" dt="2023-01-02T12:26:30.997" v="9123" actId="1076"/>
          <ac:spMkLst>
            <pc:docMk/>
            <pc:sldMk cId="0" sldId="293"/>
            <ac:spMk id="13" creationId="{00000000-0000-0000-0000-000000000000}"/>
          </ac:spMkLst>
        </pc:spChg>
        <pc:spChg chg="mod">
          <ac:chgData name="Emre Yüksel" userId="155b4a99-67e0-41cb-b87f-ed6cba389d7b" providerId="ADAL" clId="{E570D171-116C-42EE-B73E-CFCF9F7EEAFE}" dt="2023-01-02T12:26:53.309" v="9131" actId="20577"/>
          <ac:spMkLst>
            <pc:docMk/>
            <pc:sldMk cId="0" sldId="293"/>
            <ac:spMk id="14" creationId="{00000000-0000-0000-0000-000000000000}"/>
          </ac:spMkLst>
        </pc:spChg>
        <pc:spChg chg="del">
          <ac:chgData name="Emre Yüksel" userId="155b4a99-67e0-41cb-b87f-ed6cba389d7b" providerId="ADAL" clId="{E570D171-116C-42EE-B73E-CFCF9F7EEAFE}" dt="2023-01-02T12:26:48.075" v="9126" actId="478"/>
          <ac:spMkLst>
            <pc:docMk/>
            <pc:sldMk cId="0" sldId="293"/>
            <ac:spMk id="15" creationId="{00000000-0000-0000-0000-000000000000}"/>
          </ac:spMkLst>
        </pc:spChg>
        <pc:spChg chg="mod">
          <ac:chgData name="Emre Yüksel" userId="155b4a99-67e0-41cb-b87f-ed6cba389d7b" providerId="ADAL" clId="{E570D171-116C-42EE-B73E-CFCF9F7EEAFE}" dt="2023-01-02T12:27:36.596" v="9151" actId="1076"/>
          <ac:spMkLst>
            <pc:docMk/>
            <pc:sldMk cId="0" sldId="293"/>
            <ac:spMk id="16" creationId="{00000000-0000-0000-0000-000000000000}"/>
          </ac:spMkLst>
        </pc:spChg>
        <pc:spChg chg="del mod">
          <ac:chgData name="Emre Yüksel" userId="155b4a99-67e0-41cb-b87f-ed6cba389d7b" providerId="ADAL" clId="{E570D171-116C-42EE-B73E-CFCF9F7EEAFE}" dt="2023-01-02T12:26:45.126" v="9125" actId="478"/>
          <ac:spMkLst>
            <pc:docMk/>
            <pc:sldMk cId="0" sldId="293"/>
            <ac:spMk id="17" creationId="{00000000-0000-0000-0000-000000000000}"/>
          </ac:spMkLst>
        </pc:spChg>
        <pc:spChg chg="add mod">
          <ac:chgData name="Emre Yüksel" userId="155b4a99-67e0-41cb-b87f-ed6cba389d7b" providerId="ADAL" clId="{E570D171-116C-42EE-B73E-CFCF9F7EEAFE}" dt="2023-01-02T12:27:27.814" v="9150" actId="20577"/>
          <ac:spMkLst>
            <pc:docMk/>
            <pc:sldMk cId="0" sldId="293"/>
            <ac:spMk id="18" creationId="{32E31C86-0C1E-8B75-F101-A70726CCD618}"/>
          </ac:spMkLst>
        </pc:spChg>
        <pc:spChg chg="mod">
          <ac:chgData name="Emre Yüksel" userId="155b4a99-67e0-41cb-b87f-ed6cba389d7b" providerId="ADAL" clId="{E570D171-116C-42EE-B73E-CFCF9F7EEAFE}" dt="2023-01-02T12:28:06.829" v="9196" actId="20577"/>
          <ac:spMkLst>
            <pc:docMk/>
            <pc:sldMk cId="0" sldId="293"/>
            <ac:spMk id="19" creationId="{00000000-0000-0000-0000-000000000000}"/>
          </ac:spMkLst>
        </pc:spChg>
        <pc:spChg chg="add mod">
          <ac:chgData name="Emre Yüksel" userId="155b4a99-67e0-41cb-b87f-ed6cba389d7b" providerId="ADAL" clId="{E570D171-116C-42EE-B73E-CFCF9F7EEAFE}" dt="2023-01-02T12:27:50.886" v="9173" actId="1076"/>
          <ac:spMkLst>
            <pc:docMk/>
            <pc:sldMk cId="0" sldId="293"/>
            <ac:spMk id="20" creationId="{E6AC09D6-CA64-0D58-72F7-4E3BE6C017CA}"/>
          </ac:spMkLst>
        </pc:spChg>
        <pc:spChg chg="mod">
          <ac:chgData name="Emre Yüksel" userId="155b4a99-67e0-41cb-b87f-ed6cba389d7b" providerId="ADAL" clId="{E570D171-116C-42EE-B73E-CFCF9F7EEAFE}" dt="2023-01-02T12:28:32.458" v="9228" actId="1076"/>
          <ac:spMkLst>
            <pc:docMk/>
            <pc:sldMk cId="0" sldId="293"/>
            <ac:spMk id="39" creationId="{8F1CA6C7-FE26-448A-B4D5-3476D1A54BAD}"/>
          </ac:spMkLst>
        </pc:spChg>
        <pc:spChg chg="mod">
          <ac:chgData name="Emre Yüksel" userId="155b4a99-67e0-41cb-b87f-ed6cba389d7b" providerId="ADAL" clId="{E570D171-116C-42EE-B73E-CFCF9F7EEAFE}" dt="2023-01-02T12:28:15.629" v="9214" actId="20577"/>
          <ac:spMkLst>
            <pc:docMk/>
            <pc:sldMk cId="0" sldId="293"/>
            <ac:spMk id="40" creationId="{2AED246C-0518-4092-BA3A-C9EBBF7F4432}"/>
          </ac:spMkLst>
        </pc:spChg>
        <pc:spChg chg="mod">
          <ac:chgData name="Emre Yüksel" userId="155b4a99-67e0-41cb-b87f-ed6cba389d7b" providerId="ADAL" clId="{E570D171-116C-42EE-B73E-CFCF9F7EEAFE}" dt="2023-01-02T12:28:46.158" v="9264" actId="20577"/>
          <ac:spMkLst>
            <pc:docMk/>
            <pc:sldMk cId="0" sldId="293"/>
            <ac:spMk id="41" creationId="{68AEF214-16F2-4782-B03D-92E0E8373BBA}"/>
          </ac:spMkLst>
        </pc:spChg>
        <pc:spChg chg="mod">
          <ac:chgData name="Emre Yüksel" userId="155b4a99-67e0-41cb-b87f-ed6cba389d7b" providerId="ADAL" clId="{E570D171-116C-42EE-B73E-CFCF9F7EEAFE}" dt="2023-01-02T12:28:55.656" v="9290" actId="20577"/>
          <ac:spMkLst>
            <pc:docMk/>
            <pc:sldMk cId="0" sldId="293"/>
            <ac:spMk id="42" creationId="{7EACDB1D-2E4A-4155-B169-2A4C906646DC}"/>
          </ac:spMkLst>
        </pc:spChg>
        <pc:spChg chg="mod">
          <ac:chgData name="Emre Yüksel" userId="155b4a99-67e0-41cb-b87f-ed6cba389d7b" providerId="ADAL" clId="{E570D171-116C-42EE-B73E-CFCF9F7EEAFE}" dt="2023-01-02T12:29:28.756" v="9357" actId="14100"/>
          <ac:spMkLst>
            <pc:docMk/>
            <pc:sldMk cId="0" sldId="293"/>
            <ac:spMk id="43" creationId="{E392B788-C12B-40C5-B6A9-FF5106AE5018}"/>
          </ac:spMkLst>
        </pc:spChg>
        <pc:graphicFrameChg chg="add mod">
          <ac:chgData name="Emre Yüksel" userId="155b4a99-67e0-41cb-b87f-ed6cba389d7b" providerId="ADAL" clId="{E570D171-116C-42EE-B73E-CFCF9F7EEAFE}" dt="2022-12-26T11:46:42.346" v="988"/>
          <ac:graphicFrameMkLst>
            <pc:docMk/>
            <pc:sldMk cId="0" sldId="293"/>
            <ac:graphicFrameMk id="3" creationId="{21B756D5-DD9A-ADB0-3BE3-698F1619BFFB}"/>
          </ac:graphicFrameMkLst>
        </pc:graphicFrameChg>
        <pc:picChg chg="del">
          <ac:chgData name="Emre Yüksel" userId="155b4a99-67e0-41cb-b87f-ed6cba389d7b" providerId="ADAL" clId="{E570D171-116C-42EE-B73E-CFCF9F7EEAFE}" dt="2022-12-26T11:46:42.200" v="987" actId="478"/>
          <ac:picMkLst>
            <pc:docMk/>
            <pc:sldMk cId="0" sldId="293"/>
            <ac:picMk id="31" creationId="{7F2245D2-161D-D06A-1F94-3D71107A8772}"/>
          </ac:picMkLst>
        </pc:picChg>
        <pc:picChg chg="mod ord">
          <ac:chgData name="Emre Yüksel" userId="155b4a99-67e0-41cb-b87f-ed6cba389d7b" providerId="ADAL" clId="{E570D171-116C-42EE-B73E-CFCF9F7EEAFE}" dt="2023-01-02T12:27:04.687" v="9134" actId="1076"/>
          <ac:picMkLst>
            <pc:docMk/>
            <pc:sldMk cId="0" sldId="293"/>
            <ac:picMk id="32" creationId="{EE8A997D-A85D-46CE-93B7-471F359C332E}"/>
          </ac:picMkLst>
        </pc:picChg>
      </pc:sldChg>
      <pc:sldChg chg="addSp delSp modSp add del mod">
        <pc:chgData name="Emre Yüksel" userId="155b4a99-67e0-41cb-b87f-ed6cba389d7b" providerId="ADAL" clId="{E570D171-116C-42EE-B73E-CFCF9F7EEAFE}" dt="2023-01-02T13:29:18.811" v="15402" actId="20577"/>
        <pc:sldMkLst>
          <pc:docMk/>
          <pc:sldMk cId="4157163380" sldId="294"/>
        </pc:sldMkLst>
        <pc:spChg chg="mod">
          <ac:chgData name="Emre Yüksel" userId="155b4a99-67e0-41cb-b87f-ed6cba389d7b" providerId="ADAL" clId="{E570D171-116C-42EE-B73E-CFCF9F7EEAFE}" dt="2023-01-02T13:29:18.811" v="15402" actId="20577"/>
          <ac:spMkLst>
            <pc:docMk/>
            <pc:sldMk cId="4157163380" sldId="294"/>
            <ac:spMk id="22" creationId="{00000000-0000-0000-0000-000000000000}"/>
          </ac:spMkLst>
        </pc:spChg>
        <pc:spChg chg="mod">
          <ac:chgData name="Emre Yüksel" userId="155b4a99-67e0-41cb-b87f-ed6cba389d7b" providerId="ADAL" clId="{E570D171-116C-42EE-B73E-CFCF9F7EEAFE}" dt="2023-01-02T13:28:27.671" v="15274" actId="20577"/>
          <ac:spMkLst>
            <pc:docMk/>
            <pc:sldMk cId="4157163380" sldId="294"/>
            <ac:spMk id="29" creationId="{00B5B689-F9FB-41B7-A48D-4E7B8C9919DB}"/>
          </ac:spMkLst>
        </pc:spChg>
        <pc:graphicFrameChg chg="add mod">
          <ac:chgData name="Emre Yüksel" userId="155b4a99-67e0-41cb-b87f-ed6cba389d7b" providerId="ADAL" clId="{E570D171-116C-42EE-B73E-CFCF9F7EEAFE}" dt="2022-12-26T11:47:42.508" v="1016"/>
          <ac:graphicFrameMkLst>
            <pc:docMk/>
            <pc:sldMk cId="4157163380" sldId="294"/>
            <ac:graphicFrameMk id="3" creationId="{1B034BA9-CCDE-D319-0939-1525BB71C63C}"/>
          </ac:graphicFrameMkLst>
        </pc:graphicFrameChg>
        <pc:graphicFrameChg chg="add mod">
          <ac:chgData name="Emre Yüksel" userId="155b4a99-67e0-41cb-b87f-ed6cba389d7b" providerId="ADAL" clId="{E570D171-116C-42EE-B73E-CFCF9F7EEAFE}" dt="2022-12-30T11:38:51.785" v="2402"/>
          <ac:graphicFrameMkLst>
            <pc:docMk/>
            <pc:sldMk cId="4157163380" sldId="294"/>
            <ac:graphicFrameMk id="3" creationId="{D20043E7-CAEA-6B40-29AB-798D4D41C86A}"/>
          </ac:graphicFrameMkLst>
        </pc:graphicFrameChg>
        <pc:graphicFrameChg chg="modGraphic">
          <ac:chgData name="Emre Yüksel" userId="155b4a99-67e0-41cb-b87f-ed6cba389d7b" providerId="ADAL" clId="{E570D171-116C-42EE-B73E-CFCF9F7EEAFE}" dt="2023-01-02T13:29:13.006" v="15385" actId="20577"/>
          <ac:graphicFrameMkLst>
            <pc:docMk/>
            <pc:sldMk cId="4157163380" sldId="294"/>
            <ac:graphicFrameMk id="12" creationId="{00000000-0000-0000-0000-000000000000}"/>
          </ac:graphicFrameMkLst>
        </pc:graphicFrameChg>
        <pc:picChg chg="mod">
          <ac:chgData name="Emre Yüksel" userId="155b4a99-67e0-41cb-b87f-ed6cba389d7b" providerId="ADAL" clId="{E570D171-116C-42EE-B73E-CFCF9F7EEAFE}" dt="2023-01-02T05:42:49.680" v="2429" actId="1076"/>
          <ac:picMkLst>
            <pc:docMk/>
            <pc:sldMk cId="4157163380" sldId="294"/>
            <ac:picMk id="4" creationId="{99C9D8B0-AB95-981D-0852-93B10E9E7B19}"/>
          </ac:picMkLst>
        </pc:picChg>
        <pc:picChg chg="mod">
          <ac:chgData name="Emre Yüksel" userId="155b4a99-67e0-41cb-b87f-ed6cba389d7b" providerId="ADAL" clId="{E570D171-116C-42EE-B73E-CFCF9F7EEAFE}" dt="2023-01-02T05:42:54.536" v="2430" actId="1076"/>
          <ac:picMkLst>
            <pc:docMk/>
            <pc:sldMk cId="4157163380" sldId="294"/>
            <ac:picMk id="21" creationId="{D49F2CA9-5C2A-3D47-95C6-C49999A2D9E7}"/>
          </ac:picMkLst>
        </pc:picChg>
        <pc:picChg chg="mod">
          <ac:chgData name="Emre Yüksel" userId="155b4a99-67e0-41cb-b87f-ed6cba389d7b" providerId="ADAL" clId="{E570D171-116C-42EE-B73E-CFCF9F7EEAFE}" dt="2023-01-02T05:34:41.316" v="2425" actId="1076"/>
          <ac:picMkLst>
            <pc:docMk/>
            <pc:sldMk cId="4157163380" sldId="294"/>
            <ac:picMk id="24" creationId="{2638518F-BCC0-5477-01BB-806C2095A1BB}"/>
          </ac:picMkLst>
        </pc:picChg>
        <pc:picChg chg="del">
          <ac:chgData name="Emre Yüksel" userId="155b4a99-67e0-41cb-b87f-ed6cba389d7b" providerId="ADAL" clId="{E570D171-116C-42EE-B73E-CFCF9F7EEAFE}" dt="2022-12-30T11:38:48.581" v="2401" actId="478"/>
          <ac:picMkLst>
            <pc:docMk/>
            <pc:sldMk cId="4157163380" sldId="294"/>
            <ac:picMk id="26" creationId="{89FC40B3-5974-2105-1FE8-3BCEDD0B8A8B}"/>
          </ac:picMkLst>
        </pc:picChg>
      </pc:sldChg>
      <pc:sldChg chg="addSp delSp modSp add mod">
        <pc:chgData name="Emre Yüksel" userId="155b4a99-67e0-41cb-b87f-ed6cba389d7b" providerId="ADAL" clId="{E570D171-116C-42EE-B73E-CFCF9F7EEAFE}" dt="2023-01-02T13:14:56.369" v="13198" actId="1076"/>
        <pc:sldMkLst>
          <pc:docMk/>
          <pc:sldMk cId="840995061" sldId="295"/>
        </pc:sldMkLst>
        <pc:spChg chg="add del mod ord">
          <ac:chgData name="Emre Yüksel" userId="155b4a99-67e0-41cb-b87f-ed6cba389d7b" providerId="ADAL" clId="{E570D171-116C-42EE-B73E-CFCF9F7EEAFE}" dt="2022-12-29T18:49:22.312" v="1929" actId="14100"/>
          <ac:spMkLst>
            <pc:docMk/>
            <pc:sldMk cId="840995061" sldId="295"/>
            <ac:spMk id="2" creationId="{83FA9CE3-CC4B-FEB4-584C-CC202E285382}"/>
          </ac:spMkLst>
        </pc:spChg>
        <pc:spChg chg="add del mod">
          <ac:chgData name="Emre Yüksel" userId="155b4a99-67e0-41cb-b87f-ed6cba389d7b" providerId="ADAL" clId="{E570D171-116C-42EE-B73E-CFCF9F7EEAFE}" dt="2022-12-29T18:49:26.666" v="1930" actId="478"/>
          <ac:spMkLst>
            <pc:docMk/>
            <pc:sldMk cId="840995061" sldId="295"/>
            <ac:spMk id="3" creationId="{6BAA6A2F-8C8E-2B8E-AD7E-1B34AD7D8E87}"/>
          </ac:spMkLst>
        </pc:spChg>
        <pc:spChg chg="mod">
          <ac:chgData name="Emre Yüksel" userId="155b4a99-67e0-41cb-b87f-ed6cba389d7b" providerId="ADAL" clId="{E570D171-116C-42EE-B73E-CFCF9F7EEAFE}" dt="2023-01-02T13:14:56.369" v="13198" actId="1076"/>
          <ac:spMkLst>
            <pc:docMk/>
            <pc:sldMk cId="840995061" sldId="295"/>
            <ac:spMk id="5" creationId="{0E49F365-D173-EA05-1AA4-D021C9ED1B9D}"/>
          </ac:spMkLst>
        </pc:spChg>
        <pc:spChg chg="add del mod">
          <ac:chgData name="Emre Yüksel" userId="155b4a99-67e0-41cb-b87f-ed6cba389d7b" providerId="ADAL" clId="{E570D171-116C-42EE-B73E-CFCF9F7EEAFE}" dt="2022-12-29T18:47:45.525" v="1877" actId="478"/>
          <ac:spMkLst>
            <pc:docMk/>
            <pc:sldMk cId="840995061" sldId="295"/>
            <ac:spMk id="8" creationId="{2C13FCF6-EA38-DC9B-FCCE-28F4C4D3D62F}"/>
          </ac:spMkLst>
        </pc:spChg>
        <pc:spChg chg="add del mod">
          <ac:chgData name="Emre Yüksel" userId="155b4a99-67e0-41cb-b87f-ed6cba389d7b" providerId="ADAL" clId="{E570D171-116C-42EE-B73E-CFCF9F7EEAFE}" dt="2022-12-29T18:49:40.094" v="1932" actId="478"/>
          <ac:spMkLst>
            <pc:docMk/>
            <pc:sldMk cId="840995061" sldId="295"/>
            <ac:spMk id="13" creationId="{75720BEC-99E8-4B44-2A58-65C05F431181}"/>
          </ac:spMkLst>
        </pc:spChg>
        <pc:spChg chg="add mod">
          <ac:chgData name="Emre Yüksel" userId="155b4a99-67e0-41cb-b87f-ed6cba389d7b" providerId="ADAL" clId="{E570D171-116C-42EE-B73E-CFCF9F7EEAFE}" dt="2022-12-29T18:51:51.969" v="1963" actId="14100"/>
          <ac:spMkLst>
            <pc:docMk/>
            <pc:sldMk cId="840995061" sldId="295"/>
            <ac:spMk id="14" creationId="{1E400FD2-BF4B-F67A-DD8E-B7F3DC71C3A3}"/>
          </ac:spMkLst>
        </pc:spChg>
        <pc:spChg chg="add mod">
          <ac:chgData name="Emre Yüksel" userId="155b4a99-67e0-41cb-b87f-ed6cba389d7b" providerId="ADAL" clId="{E570D171-116C-42EE-B73E-CFCF9F7EEAFE}" dt="2022-12-29T18:51:11.597" v="1955"/>
          <ac:spMkLst>
            <pc:docMk/>
            <pc:sldMk cId="840995061" sldId="295"/>
            <ac:spMk id="15" creationId="{D0B4BD09-1140-FB77-9C5C-C58B708E22FA}"/>
          </ac:spMkLst>
        </pc:spChg>
        <pc:spChg chg="add mod">
          <ac:chgData name="Emre Yüksel" userId="155b4a99-67e0-41cb-b87f-ed6cba389d7b" providerId="ADAL" clId="{E570D171-116C-42EE-B73E-CFCF9F7EEAFE}" dt="2022-12-29T18:51:11.597" v="1955"/>
          <ac:spMkLst>
            <pc:docMk/>
            <pc:sldMk cId="840995061" sldId="295"/>
            <ac:spMk id="16" creationId="{332C8779-05A4-1FFA-579F-4750A2C88F9A}"/>
          </ac:spMkLst>
        </pc:spChg>
        <pc:spChg chg="add mod">
          <ac:chgData name="Emre Yüksel" userId="155b4a99-67e0-41cb-b87f-ed6cba389d7b" providerId="ADAL" clId="{E570D171-116C-42EE-B73E-CFCF9F7EEAFE}" dt="2022-12-29T18:51:11.597" v="1955"/>
          <ac:spMkLst>
            <pc:docMk/>
            <pc:sldMk cId="840995061" sldId="295"/>
            <ac:spMk id="17" creationId="{2DDE2C69-1588-3B9A-46B0-EEF74BBA4850}"/>
          </ac:spMkLst>
        </pc:spChg>
        <pc:spChg chg="mod">
          <ac:chgData name="Emre Yüksel" userId="155b4a99-67e0-41cb-b87f-ed6cba389d7b" providerId="ADAL" clId="{E570D171-116C-42EE-B73E-CFCF9F7EEAFE}" dt="2022-12-29T18:51:11.597" v="1955"/>
          <ac:spMkLst>
            <pc:docMk/>
            <pc:sldMk cId="840995061" sldId="295"/>
            <ac:spMk id="19" creationId="{EED20887-4A21-21ED-D3C7-2BE54FD6C5E9}"/>
          </ac:spMkLst>
        </pc:spChg>
        <pc:spChg chg="mod">
          <ac:chgData name="Emre Yüksel" userId="155b4a99-67e0-41cb-b87f-ed6cba389d7b" providerId="ADAL" clId="{E570D171-116C-42EE-B73E-CFCF9F7EEAFE}" dt="2022-12-29T18:51:11.597" v="1955"/>
          <ac:spMkLst>
            <pc:docMk/>
            <pc:sldMk cId="840995061" sldId="295"/>
            <ac:spMk id="20" creationId="{965AC102-83DC-39A3-E6F2-68BCC1D1FA69}"/>
          </ac:spMkLst>
        </pc:spChg>
        <pc:spChg chg="add mod ord">
          <ac:chgData name="Emre Yüksel" userId="155b4a99-67e0-41cb-b87f-ed6cba389d7b" providerId="ADAL" clId="{E570D171-116C-42EE-B73E-CFCF9F7EEAFE}" dt="2022-12-29T18:51:34.898" v="1960" actId="171"/>
          <ac:spMkLst>
            <pc:docMk/>
            <pc:sldMk cId="840995061" sldId="295"/>
            <ac:spMk id="22" creationId="{06A23B95-BFCC-78AD-9A51-5679A32CECF8}"/>
          </ac:spMkLst>
        </pc:spChg>
        <pc:spChg chg="add mod">
          <ac:chgData name="Emre Yüksel" userId="155b4a99-67e0-41cb-b87f-ed6cba389d7b" providerId="ADAL" clId="{E570D171-116C-42EE-B73E-CFCF9F7EEAFE}" dt="2022-12-29T18:51:43.313" v="1961"/>
          <ac:spMkLst>
            <pc:docMk/>
            <pc:sldMk cId="840995061" sldId="295"/>
            <ac:spMk id="23" creationId="{D95B4270-3BB5-C5DB-72D3-8DB5DA0F596B}"/>
          </ac:spMkLst>
        </pc:spChg>
        <pc:grpChg chg="add mod">
          <ac:chgData name="Emre Yüksel" userId="155b4a99-67e0-41cb-b87f-ed6cba389d7b" providerId="ADAL" clId="{E570D171-116C-42EE-B73E-CFCF9F7EEAFE}" dt="2022-12-29T18:51:11.597" v="1955"/>
          <ac:grpSpMkLst>
            <pc:docMk/>
            <pc:sldMk cId="840995061" sldId="295"/>
            <ac:grpSpMk id="18" creationId="{FB7B3143-BB9B-D596-B490-BB6651B689F2}"/>
          </ac:grpSpMkLst>
        </pc:grpChg>
        <pc:graphicFrameChg chg="add mod ord modGraphic">
          <ac:chgData name="Emre Yüksel" userId="155b4a99-67e0-41cb-b87f-ed6cba389d7b" providerId="ADAL" clId="{E570D171-116C-42EE-B73E-CFCF9F7EEAFE}" dt="2023-01-02T13:13:47.385" v="13179" actId="14100"/>
          <ac:graphicFrameMkLst>
            <pc:docMk/>
            <pc:sldMk cId="840995061" sldId="295"/>
            <ac:graphicFrameMk id="4" creationId="{95CC9133-4C61-47C9-0300-22988FF3D71F}"/>
          </ac:graphicFrameMkLst>
        </pc:graphicFrameChg>
        <pc:graphicFrameChg chg="add mod">
          <ac:chgData name="Emre Yüksel" userId="155b4a99-67e0-41cb-b87f-ed6cba389d7b" providerId="ADAL" clId="{E570D171-116C-42EE-B73E-CFCF9F7EEAFE}" dt="2022-12-29T18:51:11.597" v="1955"/>
          <ac:graphicFrameMkLst>
            <pc:docMk/>
            <pc:sldMk cId="840995061" sldId="295"/>
            <ac:graphicFrameMk id="21" creationId="{1A750B0A-91E7-AEDC-2AF6-40FC8BE01398}"/>
          </ac:graphicFrameMkLst>
        </pc:graphicFrameChg>
        <pc:picChg chg="mod">
          <ac:chgData name="Emre Yüksel" userId="155b4a99-67e0-41cb-b87f-ed6cba389d7b" providerId="ADAL" clId="{E570D171-116C-42EE-B73E-CFCF9F7EEAFE}" dt="2022-12-29T18:50:52.415" v="1952" actId="1076"/>
          <ac:picMkLst>
            <pc:docMk/>
            <pc:sldMk cId="840995061" sldId="295"/>
            <ac:picMk id="7" creationId="{025419AE-602F-0310-ECAB-724E6F44EF45}"/>
          </ac:picMkLst>
        </pc:picChg>
        <pc:picChg chg="mod">
          <ac:chgData name="Emre Yüksel" userId="155b4a99-67e0-41cb-b87f-ed6cba389d7b" providerId="ADAL" clId="{E570D171-116C-42EE-B73E-CFCF9F7EEAFE}" dt="2023-01-02T13:12:45.853" v="13108" actId="1076"/>
          <ac:picMkLst>
            <pc:docMk/>
            <pc:sldMk cId="840995061" sldId="295"/>
            <ac:picMk id="9" creationId="{884E7E01-5CE0-B8C7-E0E8-2721127FEBE3}"/>
          </ac:picMkLst>
        </pc:picChg>
        <pc:picChg chg="mod">
          <ac:chgData name="Emre Yüksel" userId="155b4a99-67e0-41cb-b87f-ed6cba389d7b" providerId="ADAL" clId="{E570D171-116C-42EE-B73E-CFCF9F7EEAFE}" dt="2022-12-29T18:50:57.310" v="1954" actId="1076"/>
          <ac:picMkLst>
            <pc:docMk/>
            <pc:sldMk cId="840995061" sldId="295"/>
            <ac:picMk id="11" creationId="{8A9614DD-7945-5E3F-0AF2-1CF236E43F1B}"/>
          </ac:picMkLst>
        </pc:picChg>
        <pc:picChg chg="mod">
          <ac:chgData name="Emre Yüksel" userId="155b4a99-67e0-41cb-b87f-ed6cba389d7b" providerId="ADAL" clId="{E570D171-116C-42EE-B73E-CFCF9F7EEAFE}" dt="2022-12-29T18:50:53.915" v="1953" actId="1076"/>
          <ac:picMkLst>
            <pc:docMk/>
            <pc:sldMk cId="840995061" sldId="295"/>
            <ac:picMk id="12" creationId="{C1B3C343-D72A-DC2F-623D-9283F7798A3C}"/>
          </ac:picMkLst>
        </pc:picChg>
      </pc:sldChg>
      <pc:sldChg chg="addSp delSp modSp add del mod">
        <pc:chgData name="Emre Yüksel" userId="155b4a99-67e0-41cb-b87f-ed6cba389d7b" providerId="ADAL" clId="{E570D171-116C-42EE-B73E-CFCF9F7EEAFE}" dt="2022-12-29T18:45:37.804" v="1852" actId="47"/>
        <pc:sldMkLst>
          <pc:docMk/>
          <pc:sldMk cId="3108511808" sldId="295"/>
        </pc:sldMkLst>
        <pc:graphicFrameChg chg="add mod">
          <ac:chgData name="Emre Yüksel" userId="155b4a99-67e0-41cb-b87f-ed6cba389d7b" providerId="ADAL" clId="{E570D171-116C-42EE-B73E-CFCF9F7EEAFE}" dt="2022-12-26T11:47:45.676" v="1018"/>
          <ac:graphicFrameMkLst>
            <pc:docMk/>
            <pc:sldMk cId="3108511808" sldId="295"/>
            <ac:graphicFrameMk id="3" creationId="{C7D86FA7-393A-3F69-BE20-6FCFAF1185EF}"/>
          </ac:graphicFrameMkLst>
        </pc:graphicFrameChg>
        <pc:picChg chg="del">
          <ac:chgData name="Emre Yüksel" userId="155b4a99-67e0-41cb-b87f-ed6cba389d7b" providerId="ADAL" clId="{E570D171-116C-42EE-B73E-CFCF9F7EEAFE}" dt="2022-12-26T11:47:45.555" v="1017" actId="478"/>
          <ac:picMkLst>
            <pc:docMk/>
            <pc:sldMk cId="3108511808" sldId="295"/>
            <ac:picMk id="26" creationId="{89FC40B3-5974-2105-1FE8-3BCEDD0B8A8B}"/>
          </ac:picMkLst>
        </pc:picChg>
        <pc:picChg chg="mod">
          <ac:chgData name="Emre Yüksel" userId="155b4a99-67e0-41cb-b87f-ed6cba389d7b" providerId="ADAL" clId="{E570D171-116C-42EE-B73E-CFCF9F7EEAFE}" dt="2022-12-26T10:09:22.714" v="469" actId="1076"/>
          <ac:picMkLst>
            <pc:docMk/>
            <pc:sldMk cId="3108511808" sldId="295"/>
            <ac:picMk id="31" creationId="{3B7104D3-AE3D-4FD6-A3ED-5F0D2F06169D}"/>
          </ac:picMkLst>
        </pc:picChg>
      </pc:sldChg>
      <pc:sldChg chg="addSp delSp modSp add mod">
        <pc:chgData name="Emre Yüksel" userId="155b4a99-67e0-41cb-b87f-ed6cba389d7b" providerId="ADAL" clId="{E570D171-116C-42EE-B73E-CFCF9F7EEAFE}" dt="2023-01-02T13:33:49.156" v="15515" actId="14100"/>
        <pc:sldMkLst>
          <pc:docMk/>
          <pc:sldMk cId="683772470" sldId="296"/>
        </pc:sldMkLst>
        <pc:spChg chg="mod">
          <ac:chgData name="Emre Yüksel" userId="155b4a99-67e0-41cb-b87f-ed6cba389d7b" providerId="ADAL" clId="{E570D171-116C-42EE-B73E-CFCF9F7EEAFE}" dt="2023-01-02T13:33:49.156" v="15515" actId="14100"/>
          <ac:spMkLst>
            <pc:docMk/>
            <pc:sldMk cId="683772470" sldId="296"/>
            <ac:spMk id="2" creationId="{00000000-0000-0000-0000-000000000000}"/>
          </ac:spMkLst>
        </pc:spChg>
        <pc:spChg chg="add mod">
          <ac:chgData name="Emre Yüksel" userId="155b4a99-67e0-41cb-b87f-ed6cba389d7b" providerId="ADAL" clId="{E570D171-116C-42EE-B73E-CFCF9F7EEAFE}" dt="2023-01-02T13:31:57.708" v="15429"/>
          <ac:spMkLst>
            <pc:docMk/>
            <pc:sldMk cId="683772470" sldId="296"/>
            <ac:spMk id="5" creationId="{11B123A8-F1FF-9579-A699-5ADD87CACD6A}"/>
          </ac:spMkLst>
        </pc:spChg>
        <pc:spChg chg="del">
          <ac:chgData name="Emre Yüksel" userId="155b4a99-67e0-41cb-b87f-ed6cba389d7b" providerId="ADAL" clId="{E570D171-116C-42EE-B73E-CFCF9F7EEAFE}" dt="2022-12-26T11:39:42.985" v="768" actId="478"/>
          <ac:spMkLst>
            <pc:docMk/>
            <pc:sldMk cId="683772470" sldId="296"/>
            <ac:spMk id="11" creationId="{00000000-0000-0000-0000-000000000000}"/>
          </ac:spMkLst>
        </pc:spChg>
        <pc:spChg chg="add mod">
          <ac:chgData name="Emre Yüksel" userId="155b4a99-67e0-41cb-b87f-ed6cba389d7b" providerId="ADAL" clId="{E570D171-116C-42EE-B73E-CFCF9F7EEAFE}" dt="2023-01-02T13:31:35.818" v="15424" actId="1076"/>
          <ac:spMkLst>
            <pc:docMk/>
            <pc:sldMk cId="683772470" sldId="296"/>
            <ac:spMk id="12" creationId="{88D11889-2828-83A6-72EE-6F4E5050768C}"/>
          </ac:spMkLst>
        </pc:spChg>
        <pc:spChg chg="del">
          <ac:chgData name="Emre Yüksel" userId="155b4a99-67e0-41cb-b87f-ed6cba389d7b" providerId="ADAL" clId="{E570D171-116C-42EE-B73E-CFCF9F7EEAFE}" dt="2022-12-26T11:39:44.674" v="769" actId="478"/>
          <ac:spMkLst>
            <pc:docMk/>
            <pc:sldMk cId="683772470" sldId="296"/>
            <ac:spMk id="13" creationId="{00000000-0000-0000-0000-000000000000}"/>
          </ac:spMkLst>
        </pc:spChg>
        <pc:spChg chg="add del">
          <ac:chgData name="Emre Yüksel" userId="155b4a99-67e0-41cb-b87f-ed6cba389d7b" providerId="ADAL" clId="{E570D171-116C-42EE-B73E-CFCF9F7EEAFE}" dt="2023-01-02T13:30:25.816" v="15404" actId="22"/>
          <ac:spMkLst>
            <pc:docMk/>
            <pc:sldMk cId="683772470" sldId="296"/>
            <ac:spMk id="13" creationId="{B585D15C-4A93-DFAD-C3AD-D3111D291A3B}"/>
          </ac:spMkLst>
        </pc:spChg>
        <pc:spChg chg="del">
          <ac:chgData name="Emre Yüksel" userId="155b4a99-67e0-41cb-b87f-ed6cba389d7b" providerId="ADAL" clId="{E570D171-116C-42EE-B73E-CFCF9F7EEAFE}" dt="2022-12-26T11:39:44.674" v="769" actId="478"/>
          <ac:spMkLst>
            <pc:docMk/>
            <pc:sldMk cId="683772470" sldId="296"/>
            <ac:spMk id="14" creationId="{00000000-0000-0000-0000-000000000000}"/>
          </ac:spMkLst>
        </pc:spChg>
        <pc:spChg chg="del">
          <ac:chgData name="Emre Yüksel" userId="155b4a99-67e0-41cb-b87f-ed6cba389d7b" providerId="ADAL" clId="{E570D171-116C-42EE-B73E-CFCF9F7EEAFE}" dt="2022-12-26T11:39:44.674" v="769" actId="478"/>
          <ac:spMkLst>
            <pc:docMk/>
            <pc:sldMk cId="683772470" sldId="296"/>
            <ac:spMk id="15" creationId="{00000000-0000-0000-0000-000000000000}"/>
          </ac:spMkLst>
        </pc:spChg>
        <pc:spChg chg="add mod">
          <ac:chgData name="Emre Yüksel" userId="155b4a99-67e0-41cb-b87f-ed6cba389d7b" providerId="ADAL" clId="{E570D171-116C-42EE-B73E-CFCF9F7EEAFE}" dt="2023-01-02T13:31:48.097" v="15427" actId="1076"/>
          <ac:spMkLst>
            <pc:docMk/>
            <pc:sldMk cId="683772470" sldId="296"/>
            <ac:spMk id="15" creationId="{3E3EC921-8DA3-9885-DCA0-5E1B3E7BF207}"/>
          </ac:spMkLst>
        </pc:spChg>
        <pc:spChg chg="del">
          <ac:chgData name="Emre Yüksel" userId="155b4a99-67e0-41cb-b87f-ed6cba389d7b" providerId="ADAL" clId="{E570D171-116C-42EE-B73E-CFCF9F7EEAFE}" dt="2022-12-26T11:39:44.674" v="769" actId="478"/>
          <ac:spMkLst>
            <pc:docMk/>
            <pc:sldMk cId="683772470" sldId="296"/>
            <ac:spMk id="16" creationId="{00000000-0000-0000-0000-000000000000}"/>
          </ac:spMkLst>
        </pc:spChg>
        <pc:spChg chg="del">
          <ac:chgData name="Emre Yüksel" userId="155b4a99-67e0-41cb-b87f-ed6cba389d7b" providerId="ADAL" clId="{E570D171-116C-42EE-B73E-CFCF9F7EEAFE}" dt="2022-12-26T11:39:44.674" v="769" actId="478"/>
          <ac:spMkLst>
            <pc:docMk/>
            <pc:sldMk cId="683772470" sldId="296"/>
            <ac:spMk id="17" creationId="{00000000-0000-0000-0000-000000000000}"/>
          </ac:spMkLst>
        </pc:spChg>
        <pc:spChg chg="del">
          <ac:chgData name="Emre Yüksel" userId="155b4a99-67e0-41cb-b87f-ed6cba389d7b" providerId="ADAL" clId="{E570D171-116C-42EE-B73E-CFCF9F7EEAFE}" dt="2022-12-26T11:39:44.674" v="769" actId="478"/>
          <ac:spMkLst>
            <pc:docMk/>
            <pc:sldMk cId="683772470" sldId="296"/>
            <ac:spMk id="18" creationId="{00000000-0000-0000-0000-000000000000}"/>
          </ac:spMkLst>
        </pc:spChg>
        <pc:spChg chg="add mod">
          <ac:chgData name="Emre Yüksel" userId="155b4a99-67e0-41cb-b87f-ed6cba389d7b" providerId="ADAL" clId="{E570D171-116C-42EE-B73E-CFCF9F7EEAFE}" dt="2023-01-02T13:32:15.917" v="15432" actId="207"/>
          <ac:spMkLst>
            <pc:docMk/>
            <pc:sldMk cId="683772470" sldId="296"/>
            <ac:spMk id="19" creationId="{DEE87D4F-C9AC-EF34-3F9C-28906C5F48D5}"/>
          </ac:spMkLst>
        </pc:spChg>
        <pc:spChg chg="add mod">
          <ac:chgData name="Emre Yüksel" userId="155b4a99-67e0-41cb-b87f-ed6cba389d7b" providerId="ADAL" clId="{E570D171-116C-42EE-B73E-CFCF9F7EEAFE}" dt="2022-12-30T07:00:36.827" v="2103" actId="1076"/>
          <ac:spMkLst>
            <pc:docMk/>
            <pc:sldMk cId="683772470" sldId="296"/>
            <ac:spMk id="21" creationId="{B924960E-81CA-88C2-5FE0-66D48ED3ACC9}"/>
          </ac:spMkLst>
        </pc:spChg>
        <pc:spChg chg="mod">
          <ac:chgData name="Emre Yüksel" userId="155b4a99-67e0-41cb-b87f-ed6cba389d7b" providerId="ADAL" clId="{E570D171-116C-42EE-B73E-CFCF9F7EEAFE}" dt="2023-01-02T13:33:44.601" v="15514" actId="20577"/>
          <ac:spMkLst>
            <pc:docMk/>
            <pc:sldMk cId="683772470" sldId="296"/>
            <ac:spMk id="22" creationId="{00000000-0000-0000-0000-000000000000}"/>
          </ac:spMkLst>
        </pc:spChg>
        <pc:spChg chg="del">
          <ac:chgData name="Emre Yüksel" userId="155b4a99-67e0-41cb-b87f-ed6cba389d7b" providerId="ADAL" clId="{E570D171-116C-42EE-B73E-CFCF9F7EEAFE}" dt="2022-12-26T11:39:42.101" v="767" actId="478"/>
          <ac:spMkLst>
            <pc:docMk/>
            <pc:sldMk cId="683772470" sldId="296"/>
            <ac:spMk id="29" creationId="{00B5B689-F9FB-41B7-A48D-4E7B8C9919DB}"/>
          </ac:spMkLst>
        </pc:spChg>
        <pc:graphicFrameChg chg="del modGraphic">
          <ac:chgData name="Emre Yüksel" userId="155b4a99-67e0-41cb-b87f-ed6cba389d7b" providerId="ADAL" clId="{E570D171-116C-42EE-B73E-CFCF9F7EEAFE}" dt="2022-12-26T11:39:46.675" v="771" actId="478"/>
          <ac:graphicFrameMkLst>
            <pc:docMk/>
            <pc:sldMk cId="683772470" sldId="296"/>
            <ac:graphicFrameMk id="12" creationId="{00000000-0000-0000-0000-000000000000}"/>
          </ac:graphicFrameMkLst>
        </pc:graphicFrameChg>
        <pc:graphicFrameChg chg="add mod">
          <ac:chgData name="Emre Yüksel" userId="155b4a99-67e0-41cb-b87f-ed6cba389d7b" providerId="ADAL" clId="{E570D171-116C-42EE-B73E-CFCF9F7EEAFE}" dt="2022-12-26T11:47:49.300" v="1020"/>
          <ac:graphicFrameMkLst>
            <pc:docMk/>
            <pc:sldMk cId="683772470" sldId="296"/>
            <ac:graphicFrameMk id="20" creationId="{A47A7D50-ADD5-9104-3EBD-AA4D2C8BEE65}"/>
          </ac:graphicFrameMkLst>
        </pc:graphicFrameChg>
        <pc:picChg chg="add mod">
          <ac:chgData name="Emre Yüksel" userId="155b4a99-67e0-41cb-b87f-ed6cba389d7b" providerId="ADAL" clId="{E570D171-116C-42EE-B73E-CFCF9F7EEAFE}" dt="2022-12-30T07:01:49.641" v="2169" actId="1076"/>
          <ac:picMkLst>
            <pc:docMk/>
            <pc:sldMk cId="683772470" sldId="296"/>
            <ac:picMk id="3" creationId="{C8A6C84C-FF93-8340-9A9D-8664BDFA3413}"/>
          </ac:picMkLst>
        </pc:picChg>
        <pc:picChg chg="add del mod modCrop">
          <ac:chgData name="Emre Yüksel" userId="155b4a99-67e0-41cb-b87f-ed6cba389d7b" providerId="ADAL" clId="{E570D171-116C-42EE-B73E-CFCF9F7EEAFE}" dt="2023-01-02T13:31:43.324" v="15426" actId="732"/>
          <ac:picMkLst>
            <pc:docMk/>
            <pc:sldMk cId="683772470" sldId="296"/>
            <ac:picMk id="4" creationId="{6326B25C-1048-4EE0-6F0F-C0140CBE3617}"/>
          </ac:picMkLst>
        </pc:picChg>
        <pc:picChg chg="del">
          <ac:chgData name="Emre Yüksel" userId="155b4a99-67e0-41cb-b87f-ed6cba389d7b" providerId="ADAL" clId="{E570D171-116C-42EE-B73E-CFCF9F7EEAFE}" dt="2022-12-26T11:47:49.200" v="1019" actId="478"/>
          <ac:picMkLst>
            <pc:docMk/>
            <pc:sldMk cId="683772470" sldId="296"/>
            <ac:picMk id="26" creationId="{89FC40B3-5974-2105-1FE8-3BCEDD0B8A8B}"/>
          </ac:picMkLst>
        </pc:picChg>
        <pc:picChg chg="del">
          <ac:chgData name="Emre Yüksel" userId="155b4a99-67e0-41cb-b87f-ed6cba389d7b" providerId="ADAL" clId="{E570D171-116C-42EE-B73E-CFCF9F7EEAFE}" dt="2022-12-26T11:39:47.214" v="772" actId="478"/>
          <ac:picMkLst>
            <pc:docMk/>
            <pc:sldMk cId="683772470" sldId="296"/>
            <ac:picMk id="30" creationId="{250964E5-242C-46CE-B363-A38C16E67182}"/>
          </ac:picMkLst>
        </pc:picChg>
        <pc:picChg chg="del">
          <ac:chgData name="Emre Yüksel" userId="155b4a99-67e0-41cb-b87f-ed6cba389d7b" providerId="ADAL" clId="{E570D171-116C-42EE-B73E-CFCF9F7EEAFE}" dt="2022-12-26T11:39:47.574" v="773" actId="478"/>
          <ac:picMkLst>
            <pc:docMk/>
            <pc:sldMk cId="683772470" sldId="296"/>
            <ac:picMk id="31" creationId="{3B7104D3-AE3D-4FD6-A3ED-5F0D2F06169D}"/>
          </ac:picMkLst>
        </pc:picChg>
        <pc:picChg chg="del">
          <ac:chgData name="Emre Yüksel" userId="155b4a99-67e0-41cb-b87f-ed6cba389d7b" providerId="ADAL" clId="{E570D171-116C-42EE-B73E-CFCF9F7EEAFE}" dt="2022-12-26T11:39:16.023" v="739" actId="478"/>
          <ac:picMkLst>
            <pc:docMk/>
            <pc:sldMk cId="683772470" sldId="296"/>
            <ac:picMk id="41" creationId="{FD06E1CB-26B3-4D81-9793-CF56B7A09B37}"/>
          </ac:picMkLst>
        </pc:picChg>
        <pc:picChg chg="add mod">
          <ac:chgData name="Emre Yüksel" userId="155b4a99-67e0-41cb-b87f-ed6cba389d7b" providerId="ADAL" clId="{E570D171-116C-42EE-B73E-CFCF9F7EEAFE}" dt="2022-12-30T07:01:49.641" v="2169" actId="1076"/>
          <ac:picMkLst>
            <pc:docMk/>
            <pc:sldMk cId="683772470" sldId="296"/>
            <ac:picMk id="2050" creationId="{A4275842-4DE1-5B07-D4B2-4A698740DFE9}"/>
          </ac:picMkLst>
        </pc:picChg>
      </pc:sldChg>
      <pc:sldChg chg="addSp delSp modSp add mod">
        <pc:chgData name="Emre Yüksel" userId="155b4a99-67e0-41cb-b87f-ed6cba389d7b" providerId="ADAL" clId="{E570D171-116C-42EE-B73E-CFCF9F7EEAFE}" dt="2023-01-02T12:58:20.095" v="11920" actId="20577"/>
        <pc:sldMkLst>
          <pc:docMk/>
          <pc:sldMk cId="0" sldId="297"/>
        </pc:sldMkLst>
        <pc:spChg chg="mod">
          <ac:chgData name="Emre Yüksel" userId="155b4a99-67e0-41cb-b87f-ed6cba389d7b" providerId="ADAL" clId="{E570D171-116C-42EE-B73E-CFCF9F7EEAFE}" dt="2023-01-02T12:58:20.095" v="11920" actId="20577"/>
          <ac:spMkLst>
            <pc:docMk/>
            <pc:sldMk cId="0" sldId="297"/>
            <ac:spMk id="35" creationId="{BE097CAF-EA16-409E-926F-CDBFC813A699}"/>
          </ac:spMkLst>
        </pc:spChg>
        <pc:spChg chg="mod">
          <ac:chgData name="Emre Yüksel" userId="155b4a99-67e0-41cb-b87f-ed6cba389d7b" providerId="ADAL" clId="{E570D171-116C-42EE-B73E-CFCF9F7EEAFE}" dt="2023-01-02T12:52:04.818" v="11228" actId="1076"/>
          <ac:spMkLst>
            <pc:docMk/>
            <pc:sldMk cId="0" sldId="297"/>
            <ac:spMk id="41" creationId="{00000000-0000-0000-0000-000000000000}"/>
          </ac:spMkLst>
        </pc:spChg>
        <pc:graphicFrameChg chg="add mod">
          <ac:chgData name="Emre Yüksel" userId="155b4a99-67e0-41cb-b87f-ed6cba389d7b" providerId="ADAL" clId="{E570D171-116C-42EE-B73E-CFCF9F7EEAFE}" dt="2022-12-30T07:09:38.083" v="2276"/>
          <ac:graphicFrameMkLst>
            <pc:docMk/>
            <pc:sldMk cId="0" sldId="297"/>
            <ac:graphicFrameMk id="3" creationId="{CE3533D9-FC94-AA48-195B-0AD7B4886001}"/>
          </ac:graphicFrameMkLst>
        </pc:graphicFrameChg>
        <pc:graphicFrameChg chg="modGraphic">
          <ac:chgData name="Emre Yüksel" userId="155b4a99-67e0-41cb-b87f-ed6cba389d7b" providerId="ADAL" clId="{E570D171-116C-42EE-B73E-CFCF9F7EEAFE}" dt="2023-01-02T12:49:17.833" v="11210" actId="20577"/>
          <ac:graphicFrameMkLst>
            <pc:docMk/>
            <pc:sldMk cId="0" sldId="297"/>
            <ac:graphicFrameMk id="13" creationId="{00000000-0000-0000-0000-000000000000}"/>
          </ac:graphicFrameMkLst>
        </pc:graphicFrameChg>
        <pc:picChg chg="del">
          <ac:chgData name="Emre Yüksel" userId="155b4a99-67e0-41cb-b87f-ed6cba389d7b" providerId="ADAL" clId="{E570D171-116C-42EE-B73E-CFCF9F7EEAFE}" dt="2022-12-30T07:09:37.914" v="2275" actId="478"/>
          <ac:picMkLst>
            <pc:docMk/>
            <pc:sldMk cId="0" sldId="297"/>
            <ac:picMk id="38" creationId="{874D90E4-8288-D2C9-CA86-A32CB75D05C7}"/>
          </ac:picMkLst>
        </pc:picChg>
        <pc:picChg chg="mod">
          <ac:chgData name="Emre Yüksel" userId="155b4a99-67e0-41cb-b87f-ed6cba389d7b" providerId="ADAL" clId="{E570D171-116C-42EE-B73E-CFCF9F7EEAFE}" dt="2023-01-02T12:53:56.803" v="11601" actId="1076"/>
          <ac:picMkLst>
            <pc:docMk/>
            <pc:sldMk cId="0" sldId="297"/>
            <ac:picMk id="49" creationId="{7F750643-6E2E-4314-B8F6-7E146CE167C6}"/>
          </ac:picMkLst>
        </pc:picChg>
        <pc:picChg chg="mod">
          <ac:chgData name="Emre Yüksel" userId="155b4a99-67e0-41cb-b87f-ed6cba389d7b" providerId="ADAL" clId="{E570D171-116C-42EE-B73E-CFCF9F7EEAFE}" dt="2023-01-02T12:53:58.380" v="11602" actId="1076"/>
          <ac:picMkLst>
            <pc:docMk/>
            <pc:sldMk cId="0" sldId="297"/>
            <ac:picMk id="51" creationId="{D8DB3B4A-FC59-466A-89C7-A5206BA9AF25}"/>
          </ac:picMkLst>
        </pc:picChg>
      </pc:sldChg>
      <pc:sldChg chg="addSp delSp modSp add del mod">
        <pc:chgData name="Emre Yüksel" userId="155b4a99-67e0-41cb-b87f-ed6cba389d7b" providerId="ADAL" clId="{E570D171-116C-42EE-B73E-CFCF9F7EEAFE}" dt="2022-12-30T07:11:02.078" v="2278" actId="47"/>
        <pc:sldMkLst>
          <pc:docMk/>
          <pc:sldMk cId="179483665" sldId="298"/>
        </pc:sldMkLst>
        <pc:graphicFrameChg chg="add mod">
          <ac:chgData name="Emre Yüksel" userId="155b4a99-67e0-41cb-b87f-ed6cba389d7b" providerId="ADAL" clId="{E570D171-116C-42EE-B73E-CFCF9F7EEAFE}" dt="2022-12-30T07:09:30.590" v="2274"/>
          <ac:graphicFrameMkLst>
            <pc:docMk/>
            <pc:sldMk cId="179483665" sldId="298"/>
            <ac:graphicFrameMk id="3" creationId="{A87A5753-6CA1-6DA3-E43A-3D3025C56913}"/>
          </ac:graphicFrameMkLst>
        </pc:graphicFrameChg>
        <pc:picChg chg="del">
          <ac:chgData name="Emre Yüksel" userId="155b4a99-67e0-41cb-b87f-ed6cba389d7b" providerId="ADAL" clId="{E570D171-116C-42EE-B73E-CFCF9F7EEAFE}" dt="2022-12-30T07:09:23.335" v="2271" actId="478"/>
          <ac:picMkLst>
            <pc:docMk/>
            <pc:sldMk cId="179483665" sldId="298"/>
            <ac:picMk id="39" creationId="{618FBB28-C642-1725-B824-8D787F7CFAD9}"/>
          </ac:picMkLst>
        </pc:picChg>
      </pc:sldChg>
      <pc:sldChg chg="addSp delSp modSp add mod">
        <pc:chgData name="Emre Yüksel" userId="155b4a99-67e0-41cb-b87f-ed6cba389d7b" providerId="ADAL" clId="{E570D171-116C-42EE-B73E-CFCF9F7EEAFE}" dt="2023-01-02T13:37:34.734" v="15625" actId="1076"/>
        <pc:sldMkLst>
          <pc:docMk/>
          <pc:sldMk cId="0" sldId="299"/>
        </pc:sldMkLst>
        <pc:spChg chg="mod">
          <ac:chgData name="Emre Yüksel" userId="155b4a99-67e0-41cb-b87f-ed6cba389d7b" providerId="ADAL" clId="{E570D171-116C-42EE-B73E-CFCF9F7EEAFE}" dt="2022-12-30T07:12:06.067" v="2288" actId="1076"/>
          <ac:spMkLst>
            <pc:docMk/>
            <pc:sldMk cId="0" sldId="299"/>
            <ac:spMk id="8" creationId="{00000000-0000-0000-0000-000000000000}"/>
          </ac:spMkLst>
        </pc:spChg>
        <pc:spChg chg="mod">
          <ac:chgData name="Emre Yüksel" userId="155b4a99-67e0-41cb-b87f-ed6cba389d7b" providerId="ADAL" clId="{E570D171-116C-42EE-B73E-CFCF9F7EEAFE}" dt="2023-01-02T11:57:53.335" v="7126" actId="20577"/>
          <ac:spMkLst>
            <pc:docMk/>
            <pc:sldMk cId="0" sldId="299"/>
            <ac:spMk id="11" creationId="{00000000-0000-0000-0000-000000000000}"/>
          </ac:spMkLst>
        </pc:spChg>
        <pc:spChg chg="mod">
          <ac:chgData name="Emre Yüksel" userId="155b4a99-67e0-41cb-b87f-ed6cba389d7b" providerId="ADAL" clId="{E570D171-116C-42EE-B73E-CFCF9F7EEAFE}" dt="2023-01-02T11:58:59.936" v="7340" actId="20577"/>
          <ac:spMkLst>
            <pc:docMk/>
            <pc:sldMk cId="0" sldId="299"/>
            <ac:spMk id="12" creationId="{00000000-0000-0000-0000-000000000000}"/>
          </ac:spMkLst>
        </pc:spChg>
        <pc:spChg chg="mod">
          <ac:chgData name="Emre Yüksel" userId="155b4a99-67e0-41cb-b87f-ed6cba389d7b" providerId="ADAL" clId="{E570D171-116C-42EE-B73E-CFCF9F7EEAFE}" dt="2023-01-02T12:03:20.444" v="7544" actId="20577"/>
          <ac:spMkLst>
            <pc:docMk/>
            <pc:sldMk cId="0" sldId="299"/>
            <ac:spMk id="13" creationId="{00000000-0000-0000-0000-000000000000}"/>
          </ac:spMkLst>
        </pc:spChg>
        <pc:spChg chg="mod">
          <ac:chgData name="Emre Yüksel" userId="155b4a99-67e0-41cb-b87f-ed6cba389d7b" providerId="ADAL" clId="{E570D171-116C-42EE-B73E-CFCF9F7EEAFE}" dt="2023-01-02T11:57:32.496" v="7079" actId="1076"/>
          <ac:spMkLst>
            <pc:docMk/>
            <pc:sldMk cId="0" sldId="299"/>
            <ac:spMk id="15" creationId="{00000000-0000-0000-0000-000000000000}"/>
          </ac:spMkLst>
        </pc:spChg>
        <pc:spChg chg="mod">
          <ac:chgData name="Emre Yüksel" userId="155b4a99-67e0-41cb-b87f-ed6cba389d7b" providerId="ADAL" clId="{E570D171-116C-42EE-B73E-CFCF9F7EEAFE}" dt="2022-12-30T07:11:49.152" v="2283" actId="1076"/>
          <ac:spMkLst>
            <pc:docMk/>
            <pc:sldMk cId="0" sldId="299"/>
            <ac:spMk id="19" creationId="{00000000-0000-0000-0000-000000000000}"/>
          </ac:spMkLst>
        </pc:spChg>
        <pc:spChg chg="mod">
          <ac:chgData name="Emre Yüksel" userId="155b4a99-67e0-41cb-b87f-ed6cba389d7b" providerId="ADAL" clId="{E570D171-116C-42EE-B73E-CFCF9F7EEAFE}" dt="2022-12-30T07:11:51.730" v="2284" actId="1076"/>
          <ac:spMkLst>
            <pc:docMk/>
            <pc:sldMk cId="0" sldId="299"/>
            <ac:spMk id="21" creationId="{00000000-0000-0000-0000-000000000000}"/>
          </ac:spMkLst>
        </pc:spChg>
        <pc:spChg chg="mod">
          <ac:chgData name="Emre Yüksel" userId="155b4a99-67e0-41cb-b87f-ed6cba389d7b" providerId="ADAL" clId="{E570D171-116C-42EE-B73E-CFCF9F7EEAFE}" dt="2022-12-30T07:11:47.321" v="2282" actId="1076"/>
          <ac:spMkLst>
            <pc:docMk/>
            <pc:sldMk cId="0" sldId="299"/>
            <ac:spMk id="22" creationId="{00000000-0000-0000-0000-000000000000}"/>
          </ac:spMkLst>
        </pc:spChg>
        <pc:spChg chg="mod">
          <ac:chgData name="Emre Yüksel" userId="155b4a99-67e0-41cb-b87f-ed6cba389d7b" providerId="ADAL" clId="{E570D171-116C-42EE-B73E-CFCF9F7EEAFE}" dt="2023-01-02T11:58:11.789" v="7181" actId="14100"/>
          <ac:spMkLst>
            <pc:docMk/>
            <pc:sldMk cId="0" sldId="299"/>
            <ac:spMk id="23" creationId="{00000000-0000-0000-0000-000000000000}"/>
          </ac:spMkLst>
        </pc:spChg>
        <pc:spChg chg="mod">
          <ac:chgData name="Emre Yüksel" userId="155b4a99-67e0-41cb-b87f-ed6cba389d7b" providerId="ADAL" clId="{E570D171-116C-42EE-B73E-CFCF9F7EEAFE}" dt="2023-01-02T11:58:36.458" v="7264" actId="1076"/>
          <ac:spMkLst>
            <pc:docMk/>
            <pc:sldMk cId="0" sldId="299"/>
            <ac:spMk id="24" creationId="{00000000-0000-0000-0000-000000000000}"/>
          </ac:spMkLst>
        </pc:spChg>
        <pc:spChg chg="mod">
          <ac:chgData name="Emre Yüksel" userId="155b4a99-67e0-41cb-b87f-ed6cba389d7b" providerId="ADAL" clId="{E570D171-116C-42EE-B73E-CFCF9F7EEAFE}" dt="2023-01-02T11:58:50.646" v="7305" actId="20577"/>
          <ac:spMkLst>
            <pc:docMk/>
            <pc:sldMk cId="0" sldId="299"/>
            <ac:spMk id="25" creationId="{00000000-0000-0000-0000-000000000000}"/>
          </ac:spMkLst>
        </pc:spChg>
        <pc:spChg chg="del">
          <ac:chgData name="Emre Yüksel" userId="155b4a99-67e0-41cb-b87f-ed6cba389d7b" providerId="ADAL" clId="{E570D171-116C-42EE-B73E-CFCF9F7EEAFE}" dt="2022-12-30T07:08:32.691" v="2258" actId="478"/>
          <ac:spMkLst>
            <pc:docMk/>
            <pc:sldMk cId="0" sldId="299"/>
            <ac:spMk id="26" creationId="{00000000-0000-0000-0000-000000000000}"/>
          </ac:spMkLst>
        </pc:spChg>
        <pc:spChg chg="mod">
          <ac:chgData name="Emre Yüksel" userId="155b4a99-67e0-41cb-b87f-ed6cba389d7b" providerId="ADAL" clId="{E570D171-116C-42EE-B73E-CFCF9F7EEAFE}" dt="2022-12-30T07:08:37.263" v="2259" actId="1076"/>
          <ac:spMkLst>
            <pc:docMk/>
            <pc:sldMk cId="0" sldId="299"/>
            <ac:spMk id="27" creationId="{00000000-0000-0000-0000-000000000000}"/>
          </ac:spMkLst>
        </pc:spChg>
        <pc:spChg chg="mod">
          <ac:chgData name="Emre Yüksel" userId="155b4a99-67e0-41cb-b87f-ed6cba389d7b" providerId="ADAL" clId="{E570D171-116C-42EE-B73E-CFCF9F7EEAFE}" dt="2023-01-02T13:37:34.734" v="15625" actId="1076"/>
          <ac:spMkLst>
            <pc:docMk/>
            <pc:sldMk cId="0" sldId="299"/>
            <ac:spMk id="29" creationId="{00000000-0000-0000-0000-000000000000}"/>
          </ac:spMkLst>
        </pc:spChg>
        <pc:spChg chg="mod">
          <ac:chgData name="Emre Yüksel" userId="155b4a99-67e0-41cb-b87f-ed6cba389d7b" providerId="ADAL" clId="{E570D171-116C-42EE-B73E-CFCF9F7EEAFE}" dt="2023-01-02T13:37:33.448" v="15624" actId="1076"/>
          <ac:spMkLst>
            <pc:docMk/>
            <pc:sldMk cId="0" sldId="299"/>
            <ac:spMk id="30" creationId="{00000000-0000-0000-0000-000000000000}"/>
          </ac:spMkLst>
        </pc:spChg>
        <pc:graphicFrameChg chg="mod modGraphic">
          <ac:chgData name="Emre Yüksel" userId="155b4a99-67e0-41cb-b87f-ed6cba389d7b" providerId="ADAL" clId="{E570D171-116C-42EE-B73E-CFCF9F7EEAFE}" dt="2023-01-02T12:02:18.941" v="7442" actId="1076"/>
          <ac:graphicFrameMkLst>
            <pc:docMk/>
            <pc:sldMk cId="0" sldId="299"/>
            <ac:graphicFrameMk id="3" creationId="{2A1B8D37-0291-F6AB-8ECC-D4B76325DFC9}"/>
          </ac:graphicFrameMkLst>
        </pc:graphicFrameChg>
        <pc:graphicFrameChg chg="add mod">
          <ac:chgData name="Emre Yüksel" userId="155b4a99-67e0-41cb-b87f-ed6cba389d7b" providerId="ADAL" clId="{E570D171-116C-42EE-B73E-CFCF9F7EEAFE}" dt="2022-12-30T07:09:29.535" v="2273"/>
          <ac:graphicFrameMkLst>
            <pc:docMk/>
            <pc:sldMk cId="0" sldId="299"/>
            <ac:graphicFrameMk id="4" creationId="{431DA09B-1C14-31A1-FAFB-2E78F8FE5B80}"/>
          </ac:graphicFrameMkLst>
        </pc:graphicFrameChg>
        <pc:graphicFrameChg chg="mod ord modGraphic">
          <ac:chgData name="Emre Yüksel" userId="155b4a99-67e0-41cb-b87f-ed6cba389d7b" providerId="ADAL" clId="{E570D171-116C-42EE-B73E-CFCF9F7EEAFE}" dt="2023-01-02T13:37:30.523" v="15623" actId="14100"/>
          <ac:graphicFrameMkLst>
            <pc:docMk/>
            <pc:sldMk cId="0" sldId="299"/>
            <ac:graphicFrameMk id="31" creationId="{00000000-0000-0000-0000-000000000000}"/>
          </ac:graphicFrameMkLst>
        </pc:graphicFrameChg>
        <pc:picChg chg="del">
          <ac:chgData name="Emre Yüksel" userId="155b4a99-67e0-41cb-b87f-ed6cba389d7b" providerId="ADAL" clId="{E570D171-116C-42EE-B73E-CFCF9F7EEAFE}" dt="2022-12-30T07:09:25.038" v="2272" actId="478"/>
          <ac:picMkLst>
            <pc:docMk/>
            <pc:sldMk cId="0" sldId="299"/>
            <ac:picMk id="37" creationId="{86C13C2D-A3A4-6068-D317-D0C3F9B842CA}"/>
          </ac:picMkLst>
        </pc:picChg>
      </pc:sldChg>
    </pc:docChg>
  </pc:docChgLst>
  <pc:docChgLst>
    <pc:chgData name="Ece Doğru Tuyan" userId="S::edogru@inciholding.com::2375b8e3-54c3-475b-8fa6-5267d94355ba" providerId="AD" clId="Web-{7BEF9E9D-4EFB-95FB-0159-C4B4D7648AD0}"/>
    <pc:docChg chg="modSld">
      <pc:chgData name="Ece Doğru Tuyan" userId="S::edogru@inciholding.com::2375b8e3-54c3-475b-8fa6-5267d94355ba" providerId="AD" clId="Web-{7BEF9E9D-4EFB-95FB-0159-C4B4D7648AD0}" dt="2023-01-13T13:41:04.305" v="4" actId="20577"/>
      <pc:docMkLst>
        <pc:docMk/>
      </pc:docMkLst>
      <pc:sldChg chg="modSp">
        <pc:chgData name="Ece Doğru Tuyan" userId="S::edogru@inciholding.com::2375b8e3-54c3-475b-8fa6-5267d94355ba" providerId="AD" clId="Web-{7BEF9E9D-4EFB-95FB-0159-C4B4D7648AD0}" dt="2023-01-13T13:38:39.421" v="1" actId="20577"/>
        <pc:sldMkLst>
          <pc:docMk/>
          <pc:sldMk cId="0" sldId="259"/>
        </pc:sldMkLst>
        <pc:spChg chg="mod">
          <ac:chgData name="Ece Doğru Tuyan" userId="S::edogru@inciholding.com::2375b8e3-54c3-475b-8fa6-5267d94355ba" providerId="AD" clId="Web-{7BEF9E9D-4EFB-95FB-0159-C4B4D7648AD0}" dt="2023-01-13T13:38:39.421" v="1" actId="20577"/>
          <ac:spMkLst>
            <pc:docMk/>
            <pc:sldMk cId="0" sldId="259"/>
            <ac:spMk id="22" creationId="{A4A089DB-EB26-402D-AD05-27B36A734BC6}"/>
          </ac:spMkLst>
        </pc:spChg>
      </pc:sldChg>
      <pc:sldChg chg="modSp">
        <pc:chgData name="Ece Doğru Tuyan" userId="S::edogru@inciholding.com::2375b8e3-54c3-475b-8fa6-5267d94355ba" providerId="AD" clId="Web-{7BEF9E9D-4EFB-95FB-0159-C4B4D7648AD0}" dt="2023-01-13T13:41:04.305" v="4" actId="20577"/>
        <pc:sldMkLst>
          <pc:docMk/>
          <pc:sldMk cId="0" sldId="261"/>
        </pc:sldMkLst>
        <pc:spChg chg="mod">
          <ac:chgData name="Ece Doğru Tuyan" userId="S::edogru@inciholding.com::2375b8e3-54c3-475b-8fa6-5267d94355ba" providerId="AD" clId="Web-{7BEF9E9D-4EFB-95FB-0159-C4B4D7648AD0}" dt="2023-01-13T13:39:43.800" v="2" actId="20577"/>
          <ac:spMkLst>
            <pc:docMk/>
            <pc:sldMk cId="0" sldId="261"/>
            <ac:spMk id="17" creationId="{00000000-0000-0000-0000-000000000000}"/>
          </ac:spMkLst>
        </pc:spChg>
        <pc:spChg chg="mod">
          <ac:chgData name="Ece Doğru Tuyan" userId="S::edogru@inciholding.com::2375b8e3-54c3-475b-8fa6-5267d94355ba" providerId="AD" clId="Web-{7BEF9E9D-4EFB-95FB-0159-C4B4D7648AD0}" dt="2023-01-13T13:41:04.305" v="4" actId="20577"/>
          <ac:spMkLst>
            <pc:docMk/>
            <pc:sldMk cId="0" sldId="261"/>
            <ac:spMk id="59"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6057900" y="0"/>
            <a:ext cx="4632325" cy="379413"/>
          </a:xfrm>
          <a:prstGeom prst="rect">
            <a:avLst/>
          </a:prstGeom>
        </p:spPr>
        <p:txBody>
          <a:bodyPr vert="horz" lIns="91440" tIns="45720" rIns="91440" bIns="45720" rtlCol="0"/>
          <a:lstStyle>
            <a:lvl1pPr algn="r">
              <a:defRPr sz="1200"/>
            </a:lvl1pPr>
          </a:lstStyle>
          <a:p>
            <a:fld id="{6D1307C9-6299-4BE9-8BDC-23726B4512AA}" type="datetimeFigureOut">
              <a:rPr lang="tr-TR" smtClean="0"/>
              <a:t>21.03.2023</a:t>
            </a:fld>
            <a:endParaRPr lang="tr-TR"/>
          </a:p>
        </p:txBody>
      </p:sp>
      <p:sp>
        <p:nvSpPr>
          <p:cNvPr id="4" name="Slide Image Placeholder 3"/>
          <p:cNvSpPr>
            <a:spLocks noGrp="1" noRot="1" noChangeAspect="1"/>
          </p:cNvSpPr>
          <p:nvPr>
            <p:ph type="sldImg" idx="2"/>
          </p:nvPr>
        </p:nvSpPr>
        <p:spPr>
          <a:xfrm>
            <a:off x="3541713" y="946150"/>
            <a:ext cx="3609975" cy="2554288"/>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1069975" y="3643313"/>
            <a:ext cx="8553450" cy="29797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Footer Placeholder 5"/>
          <p:cNvSpPr>
            <a:spLocks noGrp="1"/>
          </p:cNvSpPr>
          <p:nvPr>
            <p:ph type="ftr" sz="quarter" idx="4"/>
          </p:nvPr>
        </p:nvSpPr>
        <p:spPr>
          <a:xfrm>
            <a:off x="0" y="7189788"/>
            <a:ext cx="4633913" cy="379412"/>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6057900" y="7189788"/>
            <a:ext cx="4632325" cy="379412"/>
          </a:xfrm>
          <a:prstGeom prst="rect">
            <a:avLst/>
          </a:prstGeom>
        </p:spPr>
        <p:txBody>
          <a:bodyPr vert="horz" lIns="91440" tIns="45720" rIns="91440" bIns="45720" rtlCol="0" anchor="b"/>
          <a:lstStyle>
            <a:lvl1pPr algn="r">
              <a:defRPr sz="1200"/>
            </a:lvl1pPr>
          </a:lstStyle>
          <a:p>
            <a:fld id="{46FF0DB8-1FE9-41B2-B1DE-BD5155DF3968}" type="slidenum">
              <a:rPr lang="tr-TR" smtClean="0"/>
              <a:t>‹#›</a:t>
            </a:fld>
            <a:endParaRPr lang="tr-TR"/>
          </a:p>
        </p:txBody>
      </p:sp>
    </p:spTree>
    <p:extLst>
      <p:ext uri="{BB962C8B-B14F-4D97-AF65-F5344CB8AC3E}">
        <p14:creationId xmlns:p14="http://schemas.microsoft.com/office/powerpoint/2010/main" val="897810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fld id="{46FF0DB8-1FE9-41B2-B1DE-BD5155DF3968}" type="slidenum">
              <a:rPr lang="tr-TR" smtClean="0"/>
              <a:t>3</a:t>
            </a:fld>
            <a:endParaRPr lang="tr-TR"/>
          </a:p>
        </p:txBody>
      </p:sp>
    </p:spTree>
    <p:extLst>
      <p:ext uri="{BB962C8B-B14F-4D97-AF65-F5344CB8AC3E}">
        <p14:creationId xmlns:p14="http://schemas.microsoft.com/office/powerpoint/2010/main" val="1956479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fld id="{46FF0DB8-1FE9-41B2-B1DE-BD5155DF3968}" type="slidenum">
              <a:rPr lang="tr-TR" smtClean="0"/>
              <a:t>12</a:t>
            </a:fld>
            <a:endParaRPr lang="tr-TR"/>
          </a:p>
        </p:txBody>
      </p:sp>
    </p:spTree>
    <p:extLst>
      <p:ext uri="{BB962C8B-B14F-4D97-AF65-F5344CB8AC3E}">
        <p14:creationId xmlns:p14="http://schemas.microsoft.com/office/powerpoint/2010/main" val="3081794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fld id="{46FF0DB8-1FE9-41B2-B1DE-BD5155DF3968}" type="slidenum">
              <a:rPr lang="tr-TR" smtClean="0"/>
              <a:t>13</a:t>
            </a:fld>
            <a:endParaRPr lang="tr-TR"/>
          </a:p>
        </p:txBody>
      </p:sp>
    </p:spTree>
    <p:extLst>
      <p:ext uri="{BB962C8B-B14F-4D97-AF65-F5344CB8AC3E}">
        <p14:creationId xmlns:p14="http://schemas.microsoft.com/office/powerpoint/2010/main" val="2816969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fld id="{46FF0DB8-1FE9-41B2-B1DE-BD5155DF3968}" type="slidenum">
              <a:rPr lang="tr-TR" smtClean="0"/>
              <a:t>14</a:t>
            </a:fld>
            <a:endParaRPr lang="tr-TR"/>
          </a:p>
        </p:txBody>
      </p:sp>
    </p:spTree>
    <p:extLst>
      <p:ext uri="{BB962C8B-B14F-4D97-AF65-F5344CB8AC3E}">
        <p14:creationId xmlns:p14="http://schemas.microsoft.com/office/powerpoint/2010/main" val="230417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fld id="{46FF0DB8-1FE9-41B2-B1DE-BD5155DF3968}" type="slidenum">
              <a:rPr lang="tr-TR" smtClean="0"/>
              <a:t>15</a:t>
            </a:fld>
            <a:endParaRPr lang="tr-TR"/>
          </a:p>
        </p:txBody>
      </p:sp>
    </p:spTree>
    <p:extLst>
      <p:ext uri="{BB962C8B-B14F-4D97-AF65-F5344CB8AC3E}">
        <p14:creationId xmlns:p14="http://schemas.microsoft.com/office/powerpoint/2010/main" val="1999520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fld id="{46FF0DB8-1FE9-41B2-B1DE-BD5155DF3968}" type="slidenum">
              <a:rPr lang="tr-TR" smtClean="0"/>
              <a:t>16</a:t>
            </a:fld>
            <a:endParaRPr lang="tr-TR"/>
          </a:p>
        </p:txBody>
      </p:sp>
    </p:spTree>
    <p:extLst>
      <p:ext uri="{BB962C8B-B14F-4D97-AF65-F5344CB8AC3E}">
        <p14:creationId xmlns:p14="http://schemas.microsoft.com/office/powerpoint/2010/main" val="765349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fld id="{46FF0DB8-1FE9-41B2-B1DE-BD5155DF3968}" type="slidenum">
              <a:rPr lang="tr-TR" smtClean="0"/>
              <a:t>17</a:t>
            </a:fld>
            <a:endParaRPr lang="tr-TR"/>
          </a:p>
        </p:txBody>
      </p:sp>
    </p:spTree>
    <p:extLst>
      <p:ext uri="{BB962C8B-B14F-4D97-AF65-F5344CB8AC3E}">
        <p14:creationId xmlns:p14="http://schemas.microsoft.com/office/powerpoint/2010/main" val="4242841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fld id="{46FF0DB8-1FE9-41B2-B1DE-BD5155DF3968}" type="slidenum">
              <a:rPr lang="tr-TR" smtClean="0"/>
              <a:t>18</a:t>
            </a:fld>
            <a:endParaRPr lang="tr-TR"/>
          </a:p>
        </p:txBody>
      </p:sp>
    </p:spTree>
    <p:extLst>
      <p:ext uri="{BB962C8B-B14F-4D97-AF65-F5344CB8AC3E}">
        <p14:creationId xmlns:p14="http://schemas.microsoft.com/office/powerpoint/2010/main" val="4168482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fld id="{46FF0DB8-1FE9-41B2-B1DE-BD5155DF3968}" type="slidenum">
              <a:rPr lang="tr-TR" smtClean="0"/>
              <a:t>19</a:t>
            </a:fld>
            <a:endParaRPr lang="tr-TR"/>
          </a:p>
        </p:txBody>
      </p:sp>
    </p:spTree>
    <p:extLst>
      <p:ext uri="{BB962C8B-B14F-4D97-AF65-F5344CB8AC3E}">
        <p14:creationId xmlns:p14="http://schemas.microsoft.com/office/powerpoint/2010/main" val="1003119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fld id="{46FF0DB8-1FE9-41B2-B1DE-BD5155DF3968}" type="slidenum">
              <a:rPr lang="tr-TR" smtClean="0"/>
              <a:t>20</a:t>
            </a:fld>
            <a:endParaRPr lang="tr-TR"/>
          </a:p>
        </p:txBody>
      </p:sp>
    </p:spTree>
    <p:extLst>
      <p:ext uri="{BB962C8B-B14F-4D97-AF65-F5344CB8AC3E}">
        <p14:creationId xmlns:p14="http://schemas.microsoft.com/office/powerpoint/2010/main" val="1025490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fld id="{46FF0DB8-1FE9-41B2-B1DE-BD5155DF3968}" type="slidenum">
              <a:rPr lang="tr-TR" smtClean="0"/>
              <a:t>23</a:t>
            </a:fld>
            <a:endParaRPr lang="tr-TR"/>
          </a:p>
        </p:txBody>
      </p:sp>
    </p:spTree>
    <p:extLst>
      <p:ext uri="{BB962C8B-B14F-4D97-AF65-F5344CB8AC3E}">
        <p14:creationId xmlns:p14="http://schemas.microsoft.com/office/powerpoint/2010/main" val="3645973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a:t>10 kuruluş mu? Teyit edilmeye muhtaç bilgi.</a:t>
            </a:r>
            <a:br>
              <a:rPr lang="tr-TR"/>
            </a:br>
            <a:r>
              <a:rPr lang="tr-TR"/>
              <a:t>Çalışan sayısı Filiz’den teyit edilecek. (3200?)</a:t>
            </a:r>
          </a:p>
          <a:p>
            <a:r>
              <a:rPr lang="tr-TR"/>
              <a:t>İhracat oranı Deniz’den teyit edilecek (%60?)</a:t>
            </a:r>
          </a:p>
        </p:txBody>
      </p:sp>
      <p:sp>
        <p:nvSpPr>
          <p:cNvPr id="4" name="Slide Number Placeholder 3"/>
          <p:cNvSpPr>
            <a:spLocks noGrp="1"/>
          </p:cNvSpPr>
          <p:nvPr>
            <p:ph type="sldNum" sz="quarter" idx="5"/>
          </p:nvPr>
        </p:nvSpPr>
        <p:spPr/>
        <p:txBody>
          <a:bodyPr/>
          <a:lstStyle/>
          <a:p>
            <a:fld id="{46FF0DB8-1FE9-41B2-B1DE-BD5155DF3968}" type="slidenum">
              <a:rPr lang="tr-TR" smtClean="0"/>
              <a:t>4</a:t>
            </a:fld>
            <a:endParaRPr lang="tr-TR"/>
          </a:p>
        </p:txBody>
      </p:sp>
    </p:spTree>
    <p:extLst>
      <p:ext uri="{BB962C8B-B14F-4D97-AF65-F5344CB8AC3E}">
        <p14:creationId xmlns:p14="http://schemas.microsoft.com/office/powerpoint/2010/main" val="4084923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fld id="{46FF0DB8-1FE9-41B2-B1DE-BD5155DF3968}" type="slidenum">
              <a:rPr lang="tr-TR" smtClean="0"/>
              <a:t>24</a:t>
            </a:fld>
            <a:endParaRPr lang="tr-TR"/>
          </a:p>
        </p:txBody>
      </p:sp>
    </p:spTree>
    <p:extLst>
      <p:ext uri="{BB962C8B-B14F-4D97-AF65-F5344CB8AC3E}">
        <p14:creationId xmlns:p14="http://schemas.microsoft.com/office/powerpoint/2010/main" val="5255365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46FF0DB8-1FE9-41B2-B1DE-BD5155DF3968}" type="slidenum">
              <a:rPr lang="tr-TR" smtClean="0"/>
              <a:t>25</a:t>
            </a:fld>
            <a:endParaRPr lang="tr-TR"/>
          </a:p>
        </p:txBody>
      </p:sp>
    </p:spTree>
    <p:extLst>
      <p:ext uri="{BB962C8B-B14F-4D97-AF65-F5344CB8AC3E}">
        <p14:creationId xmlns:p14="http://schemas.microsoft.com/office/powerpoint/2010/main" val="1804582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46FF0DB8-1FE9-41B2-B1DE-BD5155DF3968}" type="slidenum">
              <a:rPr lang="tr-TR" smtClean="0"/>
              <a:t>26</a:t>
            </a:fld>
            <a:endParaRPr lang="tr-TR"/>
          </a:p>
        </p:txBody>
      </p:sp>
    </p:spTree>
    <p:extLst>
      <p:ext uri="{BB962C8B-B14F-4D97-AF65-F5344CB8AC3E}">
        <p14:creationId xmlns:p14="http://schemas.microsoft.com/office/powerpoint/2010/main" val="9326330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fld id="{46FF0DB8-1FE9-41B2-B1DE-BD5155DF3968}" type="slidenum">
              <a:rPr lang="tr-TR" smtClean="0"/>
              <a:t>27</a:t>
            </a:fld>
            <a:endParaRPr lang="tr-TR"/>
          </a:p>
        </p:txBody>
      </p:sp>
    </p:spTree>
    <p:extLst>
      <p:ext uri="{BB962C8B-B14F-4D97-AF65-F5344CB8AC3E}">
        <p14:creationId xmlns:p14="http://schemas.microsoft.com/office/powerpoint/2010/main" val="2725503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a:t>GÜNCEL SUNUM BEKLENİYOR. </a:t>
            </a:r>
          </a:p>
        </p:txBody>
      </p:sp>
      <p:sp>
        <p:nvSpPr>
          <p:cNvPr id="4" name="Slayt Numarası Yer Tutucusu 3"/>
          <p:cNvSpPr>
            <a:spLocks noGrp="1"/>
          </p:cNvSpPr>
          <p:nvPr>
            <p:ph type="sldNum" sz="quarter" idx="5"/>
          </p:nvPr>
        </p:nvSpPr>
        <p:spPr/>
        <p:txBody>
          <a:bodyPr/>
          <a:lstStyle/>
          <a:p>
            <a:fld id="{46FF0DB8-1FE9-41B2-B1DE-BD5155DF3968}" type="slidenum">
              <a:rPr lang="tr-TR" smtClean="0"/>
              <a:t>28</a:t>
            </a:fld>
            <a:endParaRPr lang="tr-TR"/>
          </a:p>
        </p:txBody>
      </p:sp>
    </p:spTree>
    <p:extLst>
      <p:ext uri="{BB962C8B-B14F-4D97-AF65-F5344CB8AC3E}">
        <p14:creationId xmlns:p14="http://schemas.microsoft.com/office/powerpoint/2010/main" val="42870772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a:t>Burası olmalı mı olmamalı mı? [Neden koyulduğu Nesrin’den teyit edilecek.]</a:t>
            </a:r>
          </a:p>
        </p:txBody>
      </p:sp>
      <p:sp>
        <p:nvSpPr>
          <p:cNvPr id="4" name="Slayt Numarası Yer Tutucusu 3"/>
          <p:cNvSpPr>
            <a:spLocks noGrp="1"/>
          </p:cNvSpPr>
          <p:nvPr>
            <p:ph type="sldNum" sz="quarter" idx="5"/>
          </p:nvPr>
        </p:nvSpPr>
        <p:spPr/>
        <p:txBody>
          <a:bodyPr/>
          <a:lstStyle/>
          <a:p>
            <a:fld id="{46FF0DB8-1FE9-41B2-B1DE-BD5155DF3968}" type="slidenum">
              <a:rPr lang="tr-TR" smtClean="0"/>
              <a:t>29</a:t>
            </a:fld>
            <a:endParaRPr lang="tr-TR"/>
          </a:p>
        </p:txBody>
      </p:sp>
    </p:spTree>
    <p:extLst>
      <p:ext uri="{BB962C8B-B14F-4D97-AF65-F5344CB8AC3E}">
        <p14:creationId xmlns:p14="http://schemas.microsoft.com/office/powerpoint/2010/main" val="15779473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a:t>Üyeliklerimiz Burcu’dan teyit edilecek</a:t>
            </a:r>
          </a:p>
        </p:txBody>
      </p:sp>
      <p:sp>
        <p:nvSpPr>
          <p:cNvPr id="4" name="Slayt Numarası Yer Tutucusu 3"/>
          <p:cNvSpPr>
            <a:spLocks noGrp="1"/>
          </p:cNvSpPr>
          <p:nvPr>
            <p:ph type="sldNum" sz="quarter" idx="5"/>
          </p:nvPr>
        </p:nvSpPr>
        <p:spPr/>
        <p:txBody>
          <a:bodyPr/>
          <a:lstStyle/>
          <a:p>
            <a:fld id="{46FF0DB8-1FE9-41B2-B1DE-BD5155DF3968}" type="slidenum">
              <a:rPr lang="tr-TR" smtClean="0"/>
              <a:t>32</a:t>
            </a:fld>
            <a:endParaRPr lang="tr-TR"/>
          </a:p>
        </p:txBody>
      </p:sp>
    </p:spTree>
    <p:extLst>
      <p:ext uri="{BB962C8B-B14F-4D97-AF65-F5344CB8AC3E}">
        <p14:creationId xmlns:p14="http://schemas.microsoft.com/office/powerpoint/2010/main" val="2424413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fld id="{46FF0DB8-1FE9-41B2-B1DE-BD5155DF3968}" type="slidenum">
              <a:rPr lang="tr-TR" smtClean="0"/>
              <a:t>5</a:t>
            </a:fld>
            <a:endParaRPr lang="tr-TR"/>
          </a:p>
        </p:txBody>
      </p:sp>
    </p:spTree>
    <p:extLst>
      <p:ext uri="{BB962C8B-B14F-4D97-AF65-F5344CB8AC3E}">
        <p14:creationId xmlns:p14="http://schemas.microsoft.com/office/powerpoint/2010/main" val="495385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fld id="{46FF0DB8-1FE9-41B2-B1DE-BD5155DF3968}" type="slidenum">
              <a:rPr lang="tr-TR" smtClean="0"/>
              <a:t>6</a:t>
            </a:fld>
            <a:endParaRPr lang="tr-TR"/>
          </a:p>
        </p:txBody>
      </p:sp>
    </p:spTree>
    <p:extLst>
      <p:ext uri="{BB962C8B-B14F-4D97-AF65-F5344CB8AC3E}">
        <p14:creationId xmlns:p14="http://schemas.microsoft.com/office/powerpoint/2010/main" val="2080218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fld id="{46FF0DB8-1FE9-41B2-B1DE-BD5155DF3968}" type="slidenum">
              <a:rPr lang="tr-TR" smtClean="0"/>
              <a:t>7</a:t>
            </a:fld>
            <a:endParaRPr lang="tr-TR"/>
          </a:p>
        </p:txBody>
      </p:sp>
    </p:spTree>
    <p:extLst>
      <p:ext uri="{BB962C8B-B14F-4D97-AF65-F5344CB8AC3E}">
        <p14:creationId xmlns:p14="http://schemas.microsoft.com/office/powerpoint/2010/main" val="3396120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fld id="{46FF0DB8-1FE9-41B2-B1DE-BD5155DF3968}" type="slidenum">
              <a:rPr lang="tr-TR" smtClean="0"/>
              <a:t>8</a:t>
            </a:fld>
            <a:endParaRPr lang="tr-TR"/>
          </a:p>
        </p:txBody>
      </p:sp>
    </p:spTree>
    <p:extLst>
      <p:ext uri="{BB962C8B-B14F-4D97-AF65-F5344CB8AC3E}">
        <p14:creationId xmlns:p14="http://schemas.microsoft.com/office/powerpoint/2010/main" val="1769178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Not – ART: Maxion İnci Çelik ve Alüminyum logolar değişti.</a:t>
            </a:r>
          </a:p>
          <a:p>
            <a:r>
              <a:rPr lang="tr-TR" dirty="0"/>
              <a:t>Çalışan sayısı revize edildi.</a:t>
            </a:r>
          </a:p>
          <a:p>
            <a:r>
              <a:rPr lang="tr-TR" dirty="0"/>
              <a:t>Jant kapasitesi revize edildi.</a:t>
            </a:r>
          </a:p>
          <a:p>
            <a:r>
              <a:rPr lang="tr-TR" dirty="0"/>
              <a:t>Kapalı </a:t>
            </a:r>
            <a:r>
              <a:rPr lang="tr-TR" dirty="0" err="1"/>
              <a:t>Alan’a</a:t>
            </a:r>
            <a:r>
              <a:rPr lang="tr-TR" dirty="0"/>
              <a:t> yer vermek istemiyoruz.</a:t>
            </a:r>
          </a:p>
          <a:p>
            <a:r>
              <a:rPr lang="tr-TR" dirty="0"/>
              <a:t>Arazi yerine Toplam Alan dedik.</a:t>
            </a:r>
          </a:p>
          <a:p>
            <a:r>
              <a:rPr lang="tr-TR" dirty="0"/>
              <a:t>TİM güncellendi.</a:t>
            </a:r>
          </a:p>
          <a:p>
            <a:r>
              <a:rPr lang="tr-TR" dirty="0"/>
              <a:t>Jant fotoğrafları güncellendi.</a:t>
            </a:r>
          </a:p>
          <a:p>
            <a:r>
              <a:rPr lang="tr-TR" dirty="0"/>
              <a:t>Fabrika </a:t>
            </a:r>
            <a:r>
              <a:rPr lang="tr-TR" dirty="0" err="1"/>
              <a:t>Sayısı’nı</a:t>
            </a:r>
            <a:r>
              <a:rPr lang="tr-TR" dirty="0"/>
              <a:t> ekledik.</a:t>
            </a:r>
          </a:p>
          <a:p>
            <a:endParaRPr lang="tr-TR" dirty="0"/>
          </a:p>
        </p:txBody>
      </p:sp>
      <p:sp>
        <p:nvSpPr>
          <p:cNvPr id="4" name="Slide Number Placeholder 3"/>
          <p:cNvSpPr>
            <a:spLocks noGrp="1"/>
          </p:cNvSpPr>
          <p:nvPr>
            <p:ph type="sldNum" sz="quarter" idx="5"/>
          </p:nvPr>
        </p:nvSpPr>
        <p:spPr/>
        <p:txBody>
          <a:bodyPr/>
          <a:lstStyle/>
          <a:p>
            <a:fld id="{46FF0DB8-1FE9-41B2-B1DE-BD5155DF3968}" type="slidenum">
              <a:rPr lang="tr-TR" smtClean="0"/>
              <a:t>9</a:t>
            </a:fld>
            <a:endParaRPr lang="tr-TR"/>
          </a:p>
        </p:txBody>
      </p:sp>
    </p:spTree>
    <p:extLst>
      <p:ext uri="{BB962C8B-B14F-4D97-AF65-F5344CB8AC3E}">
        <p14:creationId xmlns:p14="http://schemas.microsoft.com/office/powerpoint/2010/main" val="3669594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a:t>«100 yıldan fazla» söylemini çıkardık.</a:t>
            </a:r>
          </a:p>
          <a:p>
            <a:r>
              <a:rPr lang="tr-TR"/>
              <a:t>5 kıta söylemini çıkardık.</a:t>
            </a:r>
          </a:p>
        </p:txBody>
      </p:sp>
      <p:sp>
        <p:nvSpPr>
          <p:cNvPr id="4" name="Slide Number Placeholder 3"/>
          <p:cNvSpPr>
            <a:spLocks noGrp="1"/>
          </p:cNvSpPr>
          <p:nvPr>
            <p:ph type="sldNum" sz="quarter" idx="5"/>
          </p:nvPr>
        </p:nvSpPr>
        <p:spPr/>
        <p:txBody>
          <a:bodyPr/>
          <a:lstStyle/>
          <a:p>
            <a:fld id="{46FF0DB8-1FE9-41B2-B1DE-BD5155DF3968}" type="slidenum">
              <a:rPr lang="tr-TR" smtClean="0"/>
              <a:t>10</a:t>
            </a:fld>
            <a:endParaRPr lang="tr-TR"/>
          </a:p>
        </p:txBody>
      </p:sp>
    </p:spTree>
    <p:extLst>
      <p:ext uri="{BB962C8B-B14F-4D97-AF65-F5344CB8AC3E}">
        <p14:creationId xmlns:p14="http://schemas.microsoft.com/office/powerpoint/2010/main" val="3497345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fld id="{46FF0DB8-1FE9-41B2-B1DE-BD5155DF3968}" type="slidenum">
              <a:rPr lang="tr-TR" smtClean="0"/>
              <a:t>11</a:t>
            </a:fld>
            <a:endParaRPr lang="tr-TR"/>
          </a:p>
        </p:txBody>
      </p:sp>
    </p:spTree>
    <p:extLst>
      <p:ext uri="{BB962C8B-B14F-4D97-AF65-F5344CB8AC3E}">
        <p14:creationId xmlns:p14="http://schemas.microsoft.com/office/powerpoint/2010/main" val="3148795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6452"/>
            <a:ext cx="9089390" cy="1589532"/>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4238752"/>
            <a:ext cx="7485380" cy="18923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3/21/2023</a:t>
            </a:fld>
            <a:endParaRPr lang="en-US"/>
          </a:p>
        </p:txBody>
      </p:sp>
      <p:sp>
        <p:nvSpPr>
          <p:cNvPr id="6" name="Holder 6"/>
          <p:cNvSpPr>
            <a:spLocks noGrp="1"/>
          </p:cNvSpPr>
          <p:nvPr>
            <p:ph type="sldNum" sz="quarter" idx="7"/>
          </p:nvPr>
        </p:nvSpPr>
        <p:spPr/>
        <p:txBody>
          <a:bodyPr lIns="0" tIns="0" rIns="0" bIns="0"/>
          <a:lstStyle>
            <a:lvl1pPr>
              <a:defRPr sz="1400" b="0" i="0">
                <a:solidFill>
                  <a:srgbClr val="939598"/>
                </a:solidFill>
                <a:latin typeface="Tahoma"/>
                <a:cs typeface="Tahoma"/>
              </a:defRPr>
            </a:lvl1pPr>
          </a:lstStyle>
          <a:p>
            <a:pPr marL="38100">
              <a:lnSpc>
                <a:spcPct val="100000"/>
              </a:lnSpc>
              <a:spcBef>
                <a:spcPts val="100"/>
              </a:spcBef>
            </a:pPr>
            <a:fld id="{81D60167-4931-47E6-BA6A-407CBD079E47}" type="slidenum">
              <a:rPr dirty="0"/>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750" b="1" i="0">
                <a:solidFill>
                  <a:srgbClr val="231F20"/>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400" b="1" i="0">
                <a:solidFill>
                  <a:srgbClr val="231F20"/>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3/21/2023</a:t>
            </a:fld>
            <a:endParaRPr lang="en-US"/>
          </a:p>
        </p:txBody>
      </p:sp>
      <p:sp>
        <p:nvSpPr>
          <p:cNvPr id="6" name="Holder 6"/>
          <p:cNvSpPr>
            <a:spLocks noGrp="1"/>
          </p:cNvSpPr>
          <p:nvPr>
            <p:ph type="sldNum" sz="quarter" idx="7"/>
          </p:nvPr>
        </p:nvSpPr>
        <p:spPr/>
        <p:txBody>
          <a:bodyPr lIns="0" tIns="0" rIns="0" bIns="0"/>
          <a:lstStyle>
            <a:lvl1pPr>
              <a:defRPr sz="1400" b="0" i="0">
                <a:solidFill>
                  <a:srgbClr val="939598"/>
                </a:solidFill>
                <a:latin typeface="Tahoma"/>
                <a:cs typeface="Tahoma"/>
              </a:defRPr>
            </a:lvl1pPr>
          </a:lstStyle>
          <a:p>
            <a:pPr marL="38100">
              <a:lnSpc>
                <a:spcPct val="100000"/>
              </a:lnSpc>
              <a:spcBef>
                <a:spcPts val="100"/>
              </a:spcBef>
            </a:pPr>
            <a:fld id="{81D60167-4931-47E6-BA6A-407CBD079E47}" type="slidenum">
              <a:rPr dirty="0"/>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263900" y="632713"/>
            <a:ext cx="6667500" cy="0"/>
          </a:xfrm>
          <a:custGeom>
            <a:avLst/>
            <a:gdLst/>
            <a:ahLst/>
            <a:cxnLst/>
            <a:rect l="l" t="t" r="r" b="b"/>
            <a:pathLst>
              <a:path w="6667500">
                <a:moveTo>
                  <a:pt x="0" y="0"/>
                </a:moveTo>
                <a:lnTo>
                  <a:pt x="6667500" y="0"/>
                </a:lnTo>
              </a:path>
            </a:pathLst>
          </a:custGeom>
          <a:ln w="20065">
            <a:solidFill>
              <a:srgbClr val="ED1C24"/>
            </a:solidFill>
          </a:ln>
        </p:spPr>
        <p:txBody>
          <a:bodyPr wrap="square" lIns="0" tIns="0" rIns="0" bIns="0" rtlCol="0"/>
          <a:lstStyle/>
          <a:p>
            <a:endParaRPr/>
          </a:p>
        </p:txBody>
      </p:sp>
      <p:sp>
        <p:nvSpPr>
          <p:cNvPr id="17" name="bk object 17"/>
          <p:cNvSpPr/>
          <p:nvPr/>
        </p:nvSpPr>
        <p:spPr>
          <a:xfrm>
            <a:off x="10211202" y="190493"/>
            <a:ext cx="196456" cy="19648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8" name="bk object 18"/>
          <p:cNvSpPr/>
          <p:nvPr/>
        </p:nvSpPr>
        <p:spPr>
          <a:xfrm>
            <a:off x="10135156" y="386974"/>
            <a:ext cx="165100" cy="537845"/>
          </a:xfrm>
          <a:custGeom>
            <a:avLst/>
            <a:gdLst/>
            <a:ahLst/>
            <a:cxnLst/>
            <a:rect l="l" t="t" r="r" b="b"/>
            <a:pathLst>
              <a:path w="165100" h="537844">
                <a:moveTo>
                  <a:pt x="87934" y="0"/>
                </a:moveTo>
                <a:lnTo>
                  <a:pt x="0" y="40817"/>
                </a:lnTo>
                <a:lnTo>
                  <a:pt x="23830" y="82809"/>
                </a:lnTo>
                <a:lnTo>
                  <a:pt x="42913" y="127558"/>
                </a:lnTo>
                <a:lnTo>
                  <a:pt x="56934" y="174723"/>
                </a:lnTo>
                <a:lnTo>
                  <a:pt x="65577" y="223964"/>
                </a:lnTo>
                <a:lnTo>
                  <a:pt x="68529" y="274942"/>
                </a:lnTo>
                <a:lnTo>
                  <a:pt x="65883" y="323091"/>
                </a:lnTo>
                <a:lnTo>
                  <a:pt x="58133" y="369683"/>
                </a:lnTo>
                <a:lnTo>
                  <a:pt x="45563" y="414443"/>
                </a:lnTo>
                <a:lnTo>
                  <a:pt x="28453" y="457096"/>
                </a:lnTo>
                <a:lnTo>
                  <a:pt x="7086" y="497370"/>
                </a:lnTo>
                <a:lnTo>
                  <a:pt x="95135" y="537400"/>
                </a:lnTo>
                <a:lnTo>
                  <a:pt x="119376" y="489593"/>
                </a:lnTo>
                <a:lnTo>
                  <a:pt x="138755" y="439139"/>
                </a:lnTo>
                <a:lnTo>
                  <a:pt x="152971" y="386343"/>
                </a:lnTo>
                <a:lnTo>
                  <a:pt x="161722" y="331509"/>
                </a:lnTo>
                <a:lnTo>
                  <a:pt x="164706" y="274942"/>
                </a:lnTo>
                <a:lnTo>
                  <a:pt x="162411" y="225185"/>
                </a:lnTo>
                <a:lnTo>
                  <a:pt x="155656" y="176725"/>
                </a:lnTo>
                <a:lnTo>
                  <a:pt x="144637" y="129770"/>
                </a:lnTo>
                <a:lnTo>
                  <a:pt x="129547" y="84526"/>
                </a:lnTo>
                <a:lnTo>
                  <a:pt x="110581" y="41200"/>
                </a:lnTo>
                <a:lnTo>
                  <a:pt x="87934" y="0"/>
                </a:lnTo>
                <a:close/>
              </a:path>
            </a:pathLst>
          </a:custGeom>
          <a:solidFill>
            <a:srgbClr val="231F20"/>
          </a:solidFill>
        </p:spPr>
        <p:txBody>
          <a:bodyPr wrap="square" lIns="0" tIns="0" rIns="0" bIns="0" rtlCol="0"/>
          <a:lstStyle/>
          <a:p>
            <a:endParaRPr/>
          </a:p>
        </p:txBody>
      </p:sp>
      <p:sp>
        <p:nvSpPr>
          <p:cNvPr id="19" name="bk object 19"/>
          <p:cNvSpPr/>
          <p:nvPr/>
        </p:nvSpPr>
        <p:spPr>
          <a:xfrm>
            <a:off x="10318973" y="386974"/>
            <a:ext cx="165100" cy="537845"/>
          </a:xfrm>
          <a:custGeom>
            <a:avLst/>
            <a:gdLst/>
            <a:ahLst/>
            <a:cxnLst/>
            <a:rect l="l" t="t" r="r" b="b"/>
            <a:pathLst>
              <a:path w="165100" h="537844">
                <a:moveTo>
                  <a:pt x="76796" y="0"/>
                </a:moveTo>
                <a:lnTo>
                  <a:pt x="54135" y="41200"/>
                </a:lnTo>
                <a:lnTo>
                  <a:pt x="35161" y="84526"/>
                </a:lnTo>
                <a:lnTo>
                  <a:pt x="20067" y="129770"/>
                </a:lnTo>
                <a:lnTo>
                  <a:pt x="9047" y="176725"/>
                </a:lnTo>
                <a:lnTo>
                  <a:pt x="2294" y="225185"/>
                </a:lnTo>
                <a:lnTo>
                  <a:pt x="0" y="274942"/>
                </a:lnTo>
                <a:lnTo>
                  <a:pt x="2986" y="331509"/>
                </a:lnTo>
                <a:lnTo>
                  <a:pt x="11742" y="386343"/>
                </a:lnTo>
                <a:lnTo>
                  <a:pt x="25961" y="439139"/>
                </a:lnTo>
                <a:lnTo>
                  <a:pt x="45339" y="489593"/>
                </a:lnTo>
                <a:lnTo>
                  <a:pt x="69570" y="537400"/>
                </a:lnTo>
                <a:lnTo>
                  <a:pt x="157645" y="497370"/>
                </a:lnTo>
                <a:lnTo>
                  <a:pt x="136278" y="457096"/>
                </a:lnTo>
                <a:lnTo>
                  <a:pt x="119168" y="414443"/>
                </a:lnTo>
                <a:lnTo>
                  <a:pt x="106597" y="369683"/>
                </a:lnTo>
                <a:lnTo>
                  <a:pt x="98848" y="323091"/>
                </a:lnTo>
                <a:lnTo>
                  <a:pt x="96202" y="274942"/>
                </a:lnTo>
                <a:lnTo>
                  <a:pt x="99154" y="223964"/>
                </a:lnTo>
                <a:lnTo>
                  <a:pt x="107799" y="174723"/>
                </a:lnTo>
                <a:lnTo>
                  <a:pt x="121826" y="127558"/>
                </a:lnTo>
                <a:lnTo>
                  <a:pt x="140921" y="82809"/>
                </a:lnTo>
                <a:lnTo>
                  <a:pt x="164769" y="40817"/>
                </a:lnTo>
                <a:lnTo>
                  <a:pt x="76796" y="0"/>
                </a:lnTo>
                <a:close/>
              </a:path>
            </a:pathLst>
          </a:custGeom>
          <a:solidFill>
            <a:srgbClr val="231F20"/>
          </a:solidFill>
        </p:spPr>
        <p:txBody>
          <a:bodyPr wrap="square" lIns="0" tIns="0" rIns="0" bIns="0" rtlCol="0"/>
          <a:lstStyle/>
          <a:p>
            <a:endParaRPr/>
          </a:p>
        </p:txBody>
      </p:sp>
      <p:sp>
        <p:nvSpPr>
          <p:cNvPr id="20" name="bk object 20"/>
          <p:cNvSpPr/>
          <p:nvPr userDrawn="1"/>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21" name="bk object 21"/>
          <p:cNvSpPr/>
          <p:nvPr userDrawn="1"/>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22" name="bk object 22"/>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23" name="bk object 23"/>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24" name="bk object 24"/>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1750" b="1" i="0">
                <a:solidFill>
                  <a:srgbClr val="231F20"/>
                </a:solidFill>
                <a:latin typeface="Tahoma"/>
                <a:cs typeface="Tahoma"/>
              </a:defRPr>
            </a:lvl1pPr>
          </a:lstStyle>
          <a:p>
            <a:endParaRPr/>
          </a:p>
        </p:txBody>
      </p:sp>
      <p:sp>
        <p:nvSpPr>
          <p:cNvPr id="3" name="Holder 3"/>
          <p:cNvSpPr>
            <a:spLocks noGrp="1"/>
          </p:cNvSpPr>
          <p:nvPr>
            <p:ph sz="half" idx="2"/>
          </p:nvPr>
        </p:nvSpPr>
        <p:spPr>
          <a:xfrm>
            <a:off x="534670" y="1740916"/>
            <a:ext cx="4651629" cy="499567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40916"/>
            <a:ext cx="4651629" cy="499567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3/21/2023</a:t>
            </a:fld>
            <a:endParaRPr lang="en-US"/>
          </a:p>
        </p:txBody>
      </p:sp>
      <p:sp>
        <p:nvSpPr>
          <p:cNvPr id="7" name="Holder 7"/>
          <p:cNvSpPr>
            <a:spLocks noGrp="1"/>
          </p:cNvSpPr>
          <p:nvPr>
            <p:ph type="sldNum" sz="quarter" idx="7"/>
          </p:nvPr>
        </p:nvSpPr>
        <p:spPr/>
        <p:txBody>
          <a:bodyPr lIns="0" tIns="0" rIns="0" bIns="0"/>
          <a:lstStyle>
            <a:lvl1pPr>
              <a:defRPr sz="1400" b="0" i="0">
                <a:solidFill>
                  <a:srgbClr val="939598"/>
                </a:solidFill>
                <a:latin typeface="Tahoma"/>
                <a:cs typeface="Tahoma"/>
              </a:defRPr>
            </a:lvl1pPr>
          </a:lstStyle>
          <a:p>
            <a:pPr marL="38100">
              <a:lnSpc>
                <a:spcPct val="100000"/>
              </a:lnSpc>
              <a:spcBef>
                <a:spcPts val="100"/>
              </a:spcBef>
            </a:pPr>
            <a:fld id="{81D60167-4931-47E6-BA6A-407CBD079E47}" type="slidenum">
              <a:rPr dirty="0"/>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750" b="1" i="0">
                <a:solidFill>
                  <a:srgbClr val="231F20"/>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3/21/2023</a:t>
            </a:fld>
            <a:endParaRPr lang="en-US"/>
          </a:p>
        </p:txBody>
      </p:sp>
      <p:sp>
        <p:nvSpPr>
          <p:cNvPr id="5" name="Holder 5"/>
          <p:cNvSpPr>
            <a:spLocks noGrp="1"/>
          </p:cNvSpPr>
          <p:nvPr>
            <p:ph type="sldNum" sz="quarter" idx="7"/>
          </p:nvPr>
        </p:nvSpPr>
        <p:spPr/>
        <p:txBody>
          <a:bodyPr lIns="0" tIns="0" rIns="0" bIns="0"/>
          <a:lstStyle>
            <a:lvl1pPr>
              <a:defRPr sz="1400" b="0" i="0">
                <a:solidFill>
                  <a:srgbClr val="939598"/>
                </a:solidFill>
                <a:latin typeface="Tahoma"/>
                <a:cs typeface="Tahoma"/>
              </a:defRPr>
            </a:lvl1pPr>
          </a:lstStyle>
          <a:p>
            <a:pPr marL="38100">
              <a:lnSpc>
                <a:spcPct val="100000"/>
              </a:lnSpc>
              <a:spcBef>
                <a:spcPts val="100"/>
              </a:spcBef>
            </a:pPr>
            <a:fld id="{81D60167-4931-47E6-BA6A-407CBD079E47}" type="slidenum">
              <a:rPr dirty="0"/>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211202" y="190493"/>
            <a:ext cx="196456" cy="19648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7" name="bk object 17"/>
          <p:cNvSpPr/>
          <p:nvPr/>
        </p:nvSpPr>
        <p:spPr>
          <a:xfrm>
            <a:off x="10135156" y="386974"/>
            <a:ext cx="165100" cy="537845"/>
          </a:xfrm>
          <a:custGeom>
            <a:avLst/>
            <a:gdLst/>
            <a:ahLst/>
            <a:cxnLst/>
            <a:rect l="l" t="t" r="r" b="b"/>
            <a:pathLst>
              <a:path w="165100" h="537844">
                <a:moveTo>
                  <a:pt x="87934" y="0"/>
                </a:moveTo>
                <a:lnTo>
                  <a:pt x="0" y="40817"/>
                </a:lnTo>
                <a:lnTo>
                  <a:pt x="23830" y="82809"/>
                </a:lnTo>
                <a:lnTo>
                  <a:pt x="42913" y="127558"/>
                </a:lnTo>
                <a:lnTo>
                  <a:pt x="56934" y="174723"/>
                </a:lnTo>
                <a:lnTo>
                  <a:pt x="65577" y="223964"/>
                </a:lnTo>
                <a:lnTo>
                  <a:pt x="68529" y="274942"/>
                </a:lnTo>
                <a:lnTo>
                  <a:pt x="65883" y="323091"/>
                </a:lnTo>
                <a:lnTo>
                  <a:pt x="58133" y="369683"/>
                </a:lnTo>
                <a:lnTo>
                  <a:pt x="45563" y="414443"/>
                </a:lnTo>
                <a:lnTo>
                  <a:pt x="28453" y="457096"/>
                </a:lnTo>
                <a:lnTo>
                  <a:pt x="7086" y="497370"/>
                </a:lnTo>
                <a:lnTo>
                  <a:pt x="95135" y="537400"/>
                </a:lnTo>
                <a:lnTo>
                  <a:pt x="119376" y="489593"/>
                </a:lnTo>
                <a:lnTo>
                  <a:pt x="138755" y="439139"/>
                </a:lnTo>
                <a:lnTo>
                  <a:pt x="152971" y="386343"/>
                </a:lnTo>
                <a:lnTo>
                  <a:pt x="161722" y="331509"/>
                </a:lnTo>
                <a:lnTo>
                  <a:pt x="164706" y="274942"/>
                </a:lnTo>
                <a:lnTo>
                  <a:pt x="162411" y="225185"/>
                </a:lnTo>
                <a:lnTo>
                  <a:pt x="155656" y="176725"/>
                </a:lnTo>
                <a:lnTo>
                  <a:pt x="144637" y="129770"/>
                </a:lnTo>
                <a:lnTo>
                  <a:pt x="129547" y="84526"/>
                </a:lnTo>
                <a:lnTo>
                  <a:pt x="110581" y="41200"/>
                </a:lnTo>
                <a:lnTo>
                  <a:pt x="87934" y="0"/>
                </a:lnTo>
                <a:close/>
              </a:path>
            </a:pathLst>
          </a:custGeom>
          <a:solidFill>
            <a:srgbClr val="231F20"/>
          </a:solidFill>
        </p:spPr>
        <p:txBody>
          <a:bodyPr wrap="square" lIns="0" tIns="0" rIns="0" bIns="0" rtlCol="0"/>
          <a:lstStyle/>
          <a:p>
            <a:endParaRPr/>
          </a:p>
        </p:txBody>
      </p:sp>
      <p:sp>
        <p:nvSpPr>
          <p:cNvPr id="18" name="bk object 18"/>
          <p:cNvSpPr/>
          <p:nvPr/>
        </p:nvSpPr>
        <p:spPr>
          <a:xfrm>
            <a:off x="10318973" y="386974"/>
            <a:ext cx="165100" cy="537845"/>
          </a:xfrm>
          <a:custGeom>
            <a:avLst/>
            <a:gdLst/>
            <a:ahLst/>
            <a:cxnLst/>
            <a:rect l="l" t="t" r="r" b="b"/>
            <a:pathLst>
              <a:path w="165100" h="537844">
                <a:moveTo>
                  <a:pt x="76796" y="0"/>
                </a:moveTo>
                <a:lnTo>
                  <a:pt x="54135" y="41200"/>
                </a:lnTo>
                <a:lnTo>
                  <a:pt x="35161" y="84526"/>
                </a:lnTo>
                <a:lnTo>
                  <a:pt x="20067" y="129770"/>
                </a:lnTo>
                <a:lnTo>
                  <a:pt x="9047" y="176725"/>
                </a:lnTo>
                <a:lnTo>
                  <a:pt x="2294" y="225185"/>
                </a:lnTo>
                <a:lnTo>
                  <a:pt x="0" y="274942"/>
                </a:lnTo>
                <a:lnTo>
                  <a:pt x="2986" y="331509"/>
                </a:lnTo>
                <a:lnTo>
                  <a:pt x="11742" y="386343"/>
                </a:lnTo>
                <a:lnTo>
                  <a:pt x="25961" y="439139"/>
                </a:lnTo>
                <a:lnTo>
                  <a:pt x="45339" y="489593"/>
                </a:lnTo>
                <a:lnTo>
                  <a:pt x="69570" y="537400"/>
                </a:lnTo>
                <a:lnTo>
                  <a:pt x="157645" y="497370"/>
                </a:lnTo>
                <a:lnTo>
                  <a:pt x="136278" y="457096"/>
                </a:lnTo>
                <a:lnTo>
                  <a:pt x="119168" y="414443"/>
                </a:lnTo>
                <a:lnTo>
                  <a:pt x="106597" y="369683"/>
                </a:lnTo>
                <a:lnTo>
                  <a:pt x="98848" y="323091"/>
                </a:lnTo>
                <a:lnTo>
                  <a:pt x="96202" y="274942"/>
                </a:lnTo>
                <a:lnTo>
                  <a:pt x="99154" y="223964"/>
                </a:lnTo>
                <a:lnTo>
                  <a:pt x="107799" y="174723"/>
                </a:lnTo>
                <a:lnTo>
                  <a:pt x="121826" y="127558"/>
                </a:lnTo>
                <a:lnTo>
                  <a:pt x="140921" y="82809"/>
                </a:lnTo>
                <a:lnTo>
                  <a:pt x="164769" y="40817"/>
                </a:lnTo>
                <a:lnTo>
                  <a:pt x="76796" y="0"/>
                </a:lnTo>
                <a:close/>
              </a:path>
            </a:pathLst>
          </a:custGeom>
          <a:solidFill>
            <a:srgbClr val="231F20"/>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3/21/2023</a:t>
            </a:fld>
            <a:endParaRPr lang="en-US"/>
          </a:p>
        </p:txBody>
      </p:sp>
      <p:sp>
        <p:nvSpPr>
          <p:cNvPr id="4" name="Holder 4"/>
          <p:cNvSpPr>
            <a:spLocks noGrp="1"/>
          </p:cNvSpPr>
          <p:nvPr>
            <p:ph type="sldNum" sz="quarter" idx="7"/>
          </p:nvPr>
        </p:nvSpPr>
        <p:spPr/>
        <p:txBody>
          <a:bodyPr lIns="0" tIns="0" rIns="0" bIns="0"/>
          <a:lstStyle>
            <a:lvl1pPr>
              <a:defRPr sz="1400" b="0" i="0">
                <a:solidFill>
                  <a:srgbClr val="939598"/>
                </a:solidFill>
                <a:latin typeface="Tahoma"/>
                <a:cs typeface="Tahoma"/>
              </a:defRPr>
            </a:lvl1pPr>
          </a:lstStyle>
          <a:p>
            <a:pPr marL="38100">
              <a:lnSpc>
                <a:spcPct val="100000"/>
              </a:lnSpc>
              <a:spcBef>
                <a:spcPts val="100"/>
              </a:spcBef>
            </a:pPr>
            <a:fld id="{81D60167-4931-47E6-BA6A-407CBD079E47}" type="slidenum">
              <a:rPr dirty="0"/>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522578" y="1831389"/>
            <a:ext cx="933450" cy="960755"/>
          </a:xfrm>
          <a:prstGeom prst="rect">
            <a:avLst/>
          </a:prstGeom>
        </p:spPr>
        <p:txBody>
          <a:bodyPr wrap="square" lIns="0" tIns="0" rIns="0" bIns="0">
            <a:spAutoFit/>
          </a:bodyPr>
          <a:lstStyle>
            <a:lvl1pPr>
              <a:defRPr sz="1750" b="1" i="0">
                <a:solidFill>
                  <a:srgbClr val="231F20"/>
                </a:solidFill>
                <a:latin typeface="Tahoma"/>
                <a:cs typeface="Tahoma"/>
              </a:defRPr>
            </a:lvl1pPr>
          </a:lstStyle>
          <a:p>
            <a:endParaRPr/>
          </a:p>
        </p:txBody>
      </p:sp>
      <p:sp>
        <p:nvSpPr>
          <p:cNvPr id="3" name="Holder 3"/>
          <p:cNvSpPr>
            <a:spLocks noGrp="1"/>
          </p:cNvSpPr>
          <p:nvPr>
            <p:ph type="body" idx="1"/>
          </p:nvPr>
        </p:nvSpPr>
        <p:spPr>
          <a:xfrm>
            <a:off x="794426" y="1421985"/>
            <a:ext cx="9104546" cy="2870200"/>
          </a:xfrm>
          <a:prstGeom prst="rect">
            <a:avLst/>
          </a:prstGeom>
        </p:spPr>
        <p:txBody>
          <a:bodyPr wrap="square" lIns="0" tIns="0" rIns="0" bIns="0">
            <a:spAutoFit/>
          </a:bodyPr>
          <a:lstStyle>
            <a:lvl1pPr>
              <a:defRPr sz="1400" b="1" i="0">
                <a:solidFill>
                  <a:srgbClr val="231F20"/>
                </a:solidFill>
                <a:latin typeface="Tahoma"/>
                <a:cs typeface="Tahoma"/>
              </a:defRPr>
            </a:lvl1pPr>
          </a:lstStyle>
          <a:p>
            <a:endParaRPr/>
          </a:p>
        </p:txBody>
      </p:sp>
      <p:sp>
        <p:nvSpPr>
          <p:cNvPr id="4" name="Holder 4"/>
          <p:cNvSpPr>
            <a:spLocks noGrp="1"/>
          </p:cNvSpPr>
          <p:nvPr>
            <p:ph type="ftr" sz="quarter" idx="5"/>
          </p:nvPr>
        </p:nvSpPr>
        <p:spPr>
          <a:xfrm>
            <a:off x="3635756" y="7039356"/>
            <a:ext cx="3421888" cy="37846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39356"/>
            <a:ext cx="2459482" cy="37846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3/21/2023</a:t>
            </a:fld>
            <a:endParaRPr lang="en-US"/>
          </a:p>
        </p:txBody>
      </p:sp>
      <p:sp>
        <p:nvSpPr>
          <p:cNvPr id="6" name="Holder 6"/>
          <p:cNvSpPr>
            <a:spLocks noGrp="1"/>
          </p:cNvSpPr>
          <p:nvPr>
            <p:ph type="sldNum" sz="quarter" idx="7"/>
          </p:nvPr>
        </p:nvSpPr>
        <p:spPr>
          <a:xfrm>
            <a:off x="10151839" y="7046539"/>
            <a:ext cx="270509" cy="240029"/>
          </a:xfrm>
          <a:prstGeom prst="rect">
            <a:avLst/>
          </a:prstGeom>
        </p:spPr>
        <p:txBody>
          <a:bodyPr wrap="square" lIns="0" tIns="0" rIns="0" bIns="0">
            <a:spAutoFit/>
          </a:bodyPr>
          <a:lstStyle>
            <a:lvl1pPr>
              <a:defRPr sz="1400" b="0" i="0">
                <a:solidFill>
                  <a:srgbClr val="939598"/>
                </a:solidFill>
                <a:latin typeface="Tahoma"/>
                <a:cs typeface="Tahoma"/>
              </a:defRPr>
            </a:lvl1pPr>
          </a:lstStyle>
          <a:p>
            <a:pPr marL="38100">
              <a:lnSpc>
                <a:spcPct val="100000"/>
              </a:lnSpc>
              <a:spcBef>
                <a:spcPts val="100"/>
              </a:spcBef>
            </a:pPr>
            <a:fld id="{81D60167-4931-47E6-BA6A-407CBD079E47}" type="slidenum">
              <a:rPr dirty="0"/>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oleObject" Target="../embeddings/oleObject1.bin"/><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jpeg"/><Relationship Id="rId7" Type="http://schemas.openxmlformats.org/officeDocument/2006/relationships/image" Target="../media/image1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jpeg"/><Relationship Id="rId10" Type="http://schemas.openxmlformats.org/officeDocument/2006/relationships/image" Target="../media/image2.emf"/><Relationship Id="rId4" Type="http://schemas.openxmlformats.org/officeDocument/2006/relationships/image" Target="../media/image108.jpeg"/><Relationship Id="rId9"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26" Type="http://schemas.openxmlformats.org/officeDocument/2006/relationships/image" Target="../media/image134.jpeg"/><Relationship Id="rId21" Type="http://schemas.openxmlformats.org/officeDocument/2006/relationships/image" Target="../media/image129.png"/><Relationship Id="rId42" Type="http://schemas.openxmlformats.org/officeDocument/2006/relationships/image" Target="../media/image150.jpeg"/><Relationship Id="rId47" Type="http://schemas.openxmlformats.org/officeDocument/2006/relationships/image" Target="../media/image155.jpeg"/><Relationship Id="rId63" Type="http://schemas.openxmlformats.org/officeDocument/2006/relationships/image" Target="../media/image170.png"/><Relationship Id="rId68" Type="http://schemas.openxmlformats.org/officeDocument/2006/relationships/image" Target="../media/image175.png"/><Relationship Id="rId2" Type="http://schemas.openxmlformats.org/officeDocument/2006/relationships/notesSlide" Target="../notesSlides/notesSlide9.xml"/><Relationship Id="rId16" Type="http://schemas.openxmlformats.org/officeDocument/2006/relationships/image" Target="../media/image124.jpeg"/><Relationship Id="rId29" Type="http://schemas.openxmlformats.org/officeDocument/2006/relationships/image" Target="../media/image137.jpeg"/><Relationship Id="rId11" Type="http://schemas.openxmlformats.org/officeDocument/2006/relationships/image" Target="../media/image119.jpeg"/><Relationship Id="rId24" Type="http://schemas.openxmlformats.org/officeDocument/2006/relationships/image" Target="../media/image132.jpeg"/><Relationship Id="rId32" Type="http://schemas.openxmlformats.org/officeDocument/2006/relationships/image" Target="../media/image140.jpeg"/><Relationship Id="rId37" Type="http://schemas.openxmlformats.org/officeDocument/2006/relationships/image" Target="../media/image145.jpeg"/><Relationship Id="rId40" Type="http://schemas.openxmlformats.org/officeDocument/2006/relationships/image" Target="../media/image148.jpeg"/><Relationship Id="rId45" Type="http://schemas.openxmlformats.org/officeDocument/2006/relationships/image" Target="../media/image153.jpeg"/><Relationship Id="rId53" Type="http://schemas.openxmlformats.org/officeDocument/2006/relationships/image" Target="../media/image101.jpeg"/><Relationship Id="rId58" Type="http://schemas.openxmlformats.org/officeDocument/2006/relationships/image" Target="../media/image165.png"/><Relationship Id="rId66" Type="http://schemas.openxmlformats.org/officeDocument/2006/relationships/image" Target="../media/image173.png"/><Relationship Id="rId74" Type="http://schemas.openxmlformats.org/officeDocument/2006/relationships/image" Target="../media/image181.png"/><Relationship Id="rId5" Type="http://schemas.openxmlformats.org/officeDocument/2006/relationships/image" Target="../media/image113.jpeg"/><Relationship Id="rId61" Type="http://schemas.openxmlformats.org/officeDocument/2006/relationships/image" Target="../media/image168.jpeg"/><Relationship Id="rId19" Type="http://schemas.openxmlformats.org/officeDocument/2006/relationships/image" Target="../media/image127.jpeg"/><Relationship Id="rId14" Type="http://schemas.openxmlformats.org/officeDocument/2006/relationships/image" Target="../media/image122.jpeg"/><Relationship Id="rId22" Type="http://schemas.openxmlformats.org/officeDocument/2006/relationships/image" Target="../media/image130.jpeg"/><Relationship Id="rId27" Type="http://schemas.openxmlformats.org/officeDocument/2006/relationships/image" Target="../media/image135.jpeg"/><Relationship Id="rId30" Type="http://schemas.openxmlformats.org/officeDocument/2006/relationships/image" Target="../media/image138.jpeg"/><Relationship Id="rId35" Type="http://schemas.openxmlformats.org/officeDocument/2006/relationships/image" Target="../media/image143.jpeg"/><Relationship Id="rId43" Type="http://schemas.openxmlformats.org/officeDocument/2006/relationships/image" Target="../media/image151.jpeg"/><Relationship Id="rId48" Type="http://schemas.openxmlformats.org/officeDocument/2006/relationships/image" Target="../media/image156.jpeg"/><Relationship Id="rId56" Type="http://schemas.openxmlformats.org/officeDocument/2006/relationships/image" Target="../media/image163.jpeg"/><Relationship Id="rId64" Type="http://schemas.openxmlformats.org/officeDocument/2006/relationships/image" Target="../media/image171.png"/><Relationship Id="rId69" Type="http://schemas.openxmlformats.org/officeDocument/2006/relationships/image" Target="../media/image176.png"/><Relationship Id="rId8" Type="http://schemas.openxmlformats.org/officeDocument/2006/relationships/image" Target="../media/image116.jpeg"/><Relationship Id="rId51" Type="http://schemas.openxmlformats.org/officeDocument/2006/relationships/image" Target="../media/image159.jpeg"/><Relationship Id="rId72" Type="http://schemas.openxmlformats.org/officeDocument/2006/relationships/image" Target="../media/image179.png"/><Relationship Id="rId3" Type="http://schemas.openxmlformats.org/officeDocument/2006/relationships/oleObject" Target="../embeddings/oleObject1.bin"/><Relationship Id="rId12" Type="http://schemas.openxmlformats.org/officeDocument/2006/relationships/image" Target="../media/image120.jpeg"/><Relationship Id="rId17" Type="http://schemas.openxmlformats.org/officeDocument/2006/relationships/image" Target="../media/image125.jpeg"/><Relationship Id="rId25" Type="http://schemas.openxmlformats.org/officeDocument/2006/relationships/image" Target="../media/image133.png"/><Relationship Id="rId33" Type="http://schemas.openxmlformats.org/officeDocument/2006/relationships/image" Target="../media/image141.jpeg"/><Relationship Id="rId38" Type="http://schemas.openxmlformats.org/officeDocument/2006/relationships/image" Target="../media/image146.jpeg"/><Relationship Id="rId46" Type="http://schemas.openxmlformats.org/officeDocument/2006/relationships/image" Target="../media/image154.jpeg"/><Relationship Id="rId59" Type="http://schemas.openxmlformats.org/officeDocument/2006/relationships/image" Target="../media/image166.png"/><Relationship Id="rId67" Type="http://schemas.openxmlformats.org/officeDocument/2006/relationships/image" Target="../media/image174.png"/><Relationship Id="rId20" Type="http://schemas.openxmlformats.org/officeDocument/2006/relationships/image" Target="../media/image128.png"/><Relationship Id="rId41" Type="http://schemas.openxmlformats.org/officeDocument/2006/relationships/image" Target="../media/image149.jpeg"/><Relationship Id="rId54" Type="http://schemas.openxmlformats.org/officeDocument/2006/relationships/image" Target="../media/image161.png"/><Relationship Id="rId62" Type="http://schemas.openxmlformats.org/officeDocument/2006/relationships/image" Target="../media/image169.png"/><Relationship Id="rId70" Type="http://schemas.openxmlformats.org/officeDocument/2006/relationships/image" Target="../media/image177.png"/><Relationship Id="rId75" Type="http://schemas.openxmlformats.org/officeDocument/2006/relationships/image" Target="../media/image182.png"/><Relationship Id="rId1" Type="http://schemas.openxmlformats.org/officeDocument/2006/relationships/slideLayout" Target="../slideLayouts/slideLayout4.xml"/><Relationship Id="rId6" Type="http://schemas.openxmlformats.org/officeDocument/2006/relationships/image" Target="../media/image114.jpeg"/><Relationship Id="rId15" Type="http://schemas.openxmlformats.org/officeDocument/2006/relationships/image" Target="../media/image123.jpeg"/><Relationship Id="rId23" Type="http://schemas.openxmlformats.org/officeDocument/2006/relationships/image" Target="../media/image131.png"/><Relationship Id="rId28" Type="http://schemas.openxmlformats.org/officeDocument/2006/relationships/image" Target="../media/image136.png"/><Relationship Id="rId36" Type="http://schemas.openxmlformats.org/officeDocument/2006/relationships/image" Target="../media/image144.jpeg"/><Relationship Id="rId49" Type="http://schemas.openxmlformats.org/officeDocument/2006/relationships/image" Target="../media/image157.png"/><Relationship Id="rId57" Type="http://schemas.openxmlformats.org/officeDocument/2006/relationships/image" Target="../media/image164.jpeg"/><Relationship Id="rId10" Type="http://schemas.openxmlformats.org/officeDocument/2006/relationships/image" Target="../media/image118.jpeg"/><Relationship Id="rId31" Type="http://schemas.openxmlformats.org/officeDocument/2006/relationships/image" Target="../media/image139.jpeg"/><Relationship Id="rId44" Type="http://schemas.openxmlformats.org/officeDocument/2006/relationships/image" Target="../media/image152.jpeg"/><Relationship Id="rId52" Type="http://schemas.openxmlformats.org/officeDocument/2006/relationships/image" Target="../media/image160.jpeg"/><Relationship Id="rId60" Type="http://schemas.openxmlformats.org/officeDocument/2006/relationships/image" Target="../media/image167.jpeg"/><Relationship Id="rId65" Type="http://schemas.openxmlformats.org/officeDocument/2006/relationships/image" Target="../media/image172.png"/><Relationship Id="rId73" Type="http://schemas.openxmlformats.org/officeDocument/2006/relationships/image" Target="../media/image180.png"/><Relationship Id="rId4" Type="http://schemas.openxmlformats.org/officeDocument/2006/relationships/image" Target="../media/image2.emf"/><Relationship Id="rId9" Type="http://schemas.openxmlformats.org/officeDocument/2006/relationships/image" Target="../media/image117.png"/><Relationship Id="rId13" Type="http://schemas.openxmlformats.org/officeDocument/2006/relationships/image" Target="../media/image121.jpeg"/><Relationship Id="rId18" Type="http://schemas.openxmlformats.org/officeDocument/2006/relationships/image" Target="../media/image126.jpeg"/><Relationship Id="rId39" Type="http://schemas.openxmlformats.org/officeDocument/2006/relationships/image" Target="../media/image147.jpeg"/><Relationship Id="rId34" Type="http://schemas.openxmlformats.org/officeDocument/2006/relationships/image" Target="../media/image142.png"/><Relationship Id="rId50" Type="http://schemas.openxmlformats.org/officeDocument/2006/relationships/image" Target="../media/image158.jpeg"/><Relationship Id="rId55" Type="http://schemas.openxmlformats.org/officeDocument/2006/relationships/image" Target="../media/image162.png"/><Relationship Id="rId7" Type="http://schemas.openxmlformats.org/officeDocument/2006/relationships/image" Target="../media/image115.png"/><Relationship Id="rId71" Type="http://schemas.openxmlformats.org/officeDocument/2006/relationships/image" Target="../media/image178.png"/></Relationships>
</file>

<file path=ppt/slides/_rels/slide12.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image" Target="../media/image183.jpeg"/><Relationship Id="rId7" Type="http://schemas.openxmlformats.org/officeDocument/2006/relationships/oleObject" Target="../embeddings/oleObject1.bin"/><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61.png"/><Relationship Id="rId5" Type="http://schemas.openxmlformats.org/officeDocument/2006/relationships/image" Target="../media/image162.png"/><Relationship Id="rId4" Type="http://schemas.openxmlformats.org/officeDocument/2006/relationships/image" Target="../media/image184.png"/></Relationships>
</file>

<file path=ppt/slides/_rels/slide13.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87.jpeg"/><Relationship Id="rId18" Type="http://schemas.openxmlformats.org/officeDocument/2006/relationships/image" Target="../media/image192.png"/><Relationship Id="rId26" Type="http://schemas.openxmlformats.org/officeDocument/2006/relationships/image" Target="../media/image198.png"/><Relationship Id="rId3" Type="http://schemas.openxmlformats.org/officeDocument/2006/relationships/hyperlink" Target="http://www.incigsyuasa.com/" TargetMode="External"/><Relationship Id="rId21" Type="http://schemas.openxmlformats.org/officeDocument/2006/relationships/image" Target="../media/image195.emf"/><Relationship Id="rId7" Type="http://schemas.openxmlformats.org/officeDocument/2006/relationships/image" Target="../media/image96.png"/><Relationship Id="rId12" Type="http://schemas.openxmlformats.org/officeDocument/2006/relationships/image" Target="../media/image186.jpeg"/><Relationship Id="rId17" Type="http://schemas.openxmlformats.org/officeDocument/2006/relationships/image" Target="../media/image191.png"/><Relationship Id="rId25" Type="http://schemas.openxmlformats.org/officeDocument/2006/relationships/image" Target="../media/image2.emf"/><Relationship Id="rId2" Type="http://schemas.openxmlformats.org/officeDocument/2006/relationships/notesSlide" Target="../notesSlides/notesSlide11.xml"/><Relationship Id="rId16" Type="http://schemas.openxmlformats.org/officeDocument/2006/relationships/image" Target="../media/image190.jpeg"/><Relationship Id="rId20" Type="http://schemas.openxmlformats.org/officeDocument/2006/relationships/image" Target="../media/image194.emf"/><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99.png"/><Relationship Id="rId24" Type="http://schemas.openxmlformats.org/officeDocument/2006/relationships/oleObject" Target="../embeddings/oleObject1.bin"/><Relationship Id="rId5" Type="http://schemas.openxmlformats.org/officeDocument/2006/relationships/image" Target="../media/image94.png"/><Relationship Id="rId15" Type="http://schemas.openxmlformats.org/officeDocument/2006/relationships/image" Target="../media/image189.png"/><Relationship Id="rId23" Type="http://schemas.openxmlformats.org/officeDocument/2006/relationships/image" Target="../media/image197.jpeg"/><Relationship Id="rId10" Type="http://schemas.openxmlformats.org/officeDocument/2006/relationships/image" Target="../media/image185.png"/><Relationship Id="rId19" Type="http://schemas.openxmlformats.org/officeDocument/2006/relationships/image" Target="../media/image193.png"/><Relationship Id="rId4" Type="http://schemas.openxmlformats.org/officeDocument/2006/relationships/image" Target="../media/image93.png"/><Relationship Id="rId9" Type="http://schemas.openxmlformats.org/officeDocument/2006/relationships/image" Target="../media/image98.png"/><Relationship Id="rId14" Type="http://schemas.openxmlformats.org/officeDocument/2006/relationships/image" Target="../media/image188.png"/><Relationship Id="rId22" Type="http://schemas.openxmlformats.org/officeDocument/2006/relationships/image" Target="../media/image196.emf"/></Relationships>
</file>

<file path=ppt/slides/_rels/slide14.xml.rels><?xml version="1.0" encoding="UTF-8" standalone="yes"?>
<Relationships xmlns="http://schemas.openxmlformats.org/package/2006/relationships"><Relationship Id="rId8" Type="http://schemas.openxmlformats.org/officeDocument/2006/relationships/image" Target="../media/image204.jpeg"/><Relationship Id="rId3" Type="http://schemas.openxmlformats.org/officeDocument/2006/relationships/image" Target="../media/image199.png"/><Relationship Id="rId7" Type="http://schemas.openxmlformats.org/officeDocument/2006/relationships/image" Target="../media/image203.png"/><Relationship Id="rId12" Type="http://schemas.openxmlformats.org/officeDocument/2006/relationships/image" Target="../media/image2.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2.png"/><Relationship Id="rId11" Type="http://schemas.openxmlformats.org/officeDocument/2006/relationships/oleObject" Target="../embeddings/oleObject1.bin"/><Relationship Id="rId5" Type="http://schemas.openxmlformats.org/officeDocument/2006/relationships/image" Target="../media/image201.png"/><Relationship Id="rId10" Type="http://schemas.openxmlformats.org/officeDocument/2006/relationships/image" Target="../media/image206.jpeg"/><Relationship Id="rId4" Type="http://schemas.openxmlformats.org/officeDocument/2006/relationships/image" Target="../media/image200.png"/><Relationship Id="rId9" Type="http://schemas.openxmlformats.org/officeDocument/2006/relationships/image" Target="../media/image205.emf"/></Relationships>
</file>

<file path=ppt/slides/_rels/slide15.xml.rels><?xml version="1.0" encoding="UTF-8" standalone="yes"?>
<Relationships xmlns="http://schemas.openxmlformats.org/package/2006/relationships"><Relationship Id="rId13" Type="http://schemas.openxmlformats.org/officeDocument/2006/relationships/image" Target="../media/image216.jpeg"/><Relationship Id="rId18" Type="http://schemas.openxmlformats.org/officeDocument/2006/relationships/image" Target="../media/image221.jpeg"/><Relationship Id="rId26" Type="http://schemas.openxmlformats.org/officeDocument/2006/relationships/image" Target="../media/image229.jpeg"/><Relationship Id="rId39" Type="http://schemas.openxmlformats.org/officeDocument/2006/relationships/oleObject" Target="../embeddings/oleObject1.bin"/><Relationship Id="rId21" Type="http://schemas.openxmlformats.org/officeDocument/2006/relationships/image" Target="../media/image224.jpeg"/><Relationship Id="rId34" Type="http://schemas.openxmlformats.org/officeDocument/2006/relationships/image" Target="../media/image237.jpeg"/><Relationship Id="rId7" Type="http://schemas.openxmlformats.org/officeDocument/2006/relationships/image" Target="../media/image210.jpeg"/><Relationship Id="rId12" Type="http://schemas.openxmlformats.org/officeDocument/2006/relationships/image" Target="../media/image215.jpeg"/><Relationship Id="rId17" Type="http://schemas.openxmlformats.org/officeDocument/2006/relationships/image" Target="../media/image220.jpeg"/><Relationship Id="rId25" Type="http://schemas.openxmlformats.org/officeDocument/2006/relationships/image" Target="../media/image228.jpeg"/><Relationship Id="rId33" Type="http://schemas.openxmlformats.org/officeDocument/2006/relationships/image" Target="../media/image236.jpeg"/><Relationship Id="rId38" Type="http://schemas.openxmlformats.org/officeDocument/2006/relationships/image" Target="../media/image241.jpeg"/><Relationship Id="rId2" Type="http://schemas.openxmlformats.org/officeDocument/2006/relationships/notesSlide" Target="../notesSlides/notesSlide13.xml"/><Relationship Id="rId16" Type="http://schemas.openxmlformats.org/officeDocument/2006/relationships/image" Target="../media/image219.jpeg"/><Relationship Id="rId20" Type="http://schemas.openxmlformats.org/officeDocument/2006/relationships/image" Target="../media/image223.jpeg"/><Relationship Id="rId29" Type="http://schemas.openxmlformats.org/officeDocument/2006/relationships/image" Target="../media/image232.jpeg"/><Relationship Id="rId1" Type="http://schemas.openxmlformats.org/officeDocument/2006/relationships/slideLayout" Target="../slideLayouts/slideLayout2.xml"/><Relationship Id="rId6" Type="http://schemas.openxmlformats.org/officeDocument/2006/relationships/image" Target="../media/image209.jpeg"/><Relationship Id="rId11" Type="http://schemas.openxmlformats.org/officeDocument/2006/relationships/image" Target="../media/image214.jpeg"/><Relationship Id="rId24" Type="http://schemas.openxmlformats.org/officeDocument/2006/relationships/image" Target="../media/image227.jpeg"/><Relationship Id="rId32" Type="http://schemas.openxmlformats.org/officeDocument/2006/relationships/image" Target="../media/image235.jpeg"/><Relationship Id="rId37" Type="http://schemas.openxmlformats.org/officeDocument/2006/relationships/image" Target="../media/image240.jpeg"/><Relationship Id="rId40" Type="http://schemas.openxmlformats.org/officeDocument/2006/relationships/image" Target="../media/image2.emf"/><Relationship Id="rId5" Type="http://schemas.openxmlformats.org/officeDocument/2006/relationships/image" Target="../media/image208.jpeg"/><Relationship Id="rId15" Type="http://schemas.openxmlformats.org/officeDocument/2006/relationships/image" Target="../media/image218.jpeg"/><Relationship Id="rId23" Type="http://schemas.openxmlformats.org/officeDocument/2006/relationships/image" Target="../media/image226.jpeg"/><Relationship Id="rId28" Type="http://schemas.openxmlformats.org/officeDocument/2006/relationships/image" Target="../media/image231.jpeg"/><Relationship Id="rId36" Type="http://schemas.openxmlformats.org/officeDocument/2006/relationships/image" Target="../media/image239.jpeg"/><Relationship Id="rId10" Type="http://schemas.openxmlformats.org/officeDocument/2006/relationships/image" Target="../media/image213.jpeg"/><Relationship Id="rId19" Type="http://schemas.openxmlformats.org/officeDocument/2006/relationships/image" Target="../media/image222.jpeg"/><Relationship Id="rId31" Type="http://schemas.openxmlformats.org/officeDocument/2006/relationships/image" Target="../media/image234.jpeg"/><Relationship Id="rId4" Type="http://schemas.openxmlformats.org/officeDocument/2006/relationships/image" Target="../media/image207.jpeg"/><Relationship Id="rId9" Type="http://schemas.openxmlformats.org/officeDocument/2006/relationships/image" Target="../media/image212.jpeg"/><Relationship Id="rId14" Type="http://schemas.openxmlformats.org/officeDocument/2006/relationships/image" Target="../media/image217.jpeg"/><Relationship Id="rId22" Type="http://schemas.openxmlformats.org/officeDocument/2006/relationships/image" Target="../media/image225.jpeg"/><Relationship Id="rId27" Type="http://schemas.openxmlformats.org/officeDocument/2006/relationships/image" Target="../media/image230.jpeg"/><Relationship Id="rId30" Type="http://schemas.openxmlformats.org/officeDocument/2006/relationships/image" Target="../media/image233.jpeg"/><Relationship Id="rId35" Type="http://schemas.openxmlformats.org/officeDocument/2006/relationships/image" Target="../media/image238.jpeg"/><Relationship Id="rId8" Type="http://schemas.openxmlformats.org/officeDocument/2006/relationships/image" Target="../media/image211.jpeg"/><Relationship Id="rId3" Type="http://schemas.openxmlformats.org/officeDocument/2006/relationships/image" Target="../media/image187.jpeg"/></Relationships>
</file>

<file path=ppt/slides/_rels/slide16.xml.rels><?xml version="1.0" encoding="UTF-8" standalone="yes"?>
<Relationships xmlns="http://schemas.openxmlformats.org/package/2006/relationships"><Relationship Id="rId3" Type="http://schemas.openxmlformats.org/officeDocument/2006/relationships/image" Target="../media/image242.emf"/><Relationship Id="rId7" Type="http://schemas.openxmlformats.org/officeDocument/2006/relationships/image" Target="../media/image2.emf"/><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oleObject" Target="../embeddings/oleObject1.bin"/><Relationship Id="rId5" Type="http://schemas.openxmlformats.org/officeDocument/2006/relationships/image" Target="../media/image243.emf"/><Relationship Id="rId4" Type="http://schemas.openxmlformats.org/officeDocument/2006/relationships/image" Target="../media/image187.jpe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44.png"/><Relationship Id="rId4" Type="http://schemas.openxmlformats.org/officeDocument/2006/relationships/image" Target="../media/image2.emf"/></Relationships>
</file>

<file path=ppt/slides/_rels/slide18.xml.rels><?xml version="1.0" encoding="UTF-8" standalone="yes"?>
<Relationships xmlns="http://schemas.openxmlformats.org/package/2006/relationships"><Relationship Id="rId8" Type="http://schemas.openxmlformats.org/officeDocument/2006/relationships/image" Target="../media/image246.png"/><Relationship Id="rId13" Type="http://schemas.openxmlformats.org/officeDocument/2006/relationships/image" Target="../media/image251.png"/><Relationship Id="rId3" Type="http://schemas.openxmlformats.org/officeDocument/2006/relationships/hyperlink" Target="http://www.yusen-logistics.com/" TargetMode="External"/><Relationship Id="rId7" Type="http://schemas.openxmlformats.org/officeDocument/2006/relationships/image" Target="../media/image96.png"/><Relationship Id="rId12" Type="http://schemas.openxmlformats.org/officeDocument/2006/relationships/image" Target="../media/image250.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249.png"/><Relationship Id="rId5" Type="http://schemas.openxmlformats.org/officeDocument/2006/relationships/image" Target="../media/image94.png"/><Relationship Id="rId15" Type="http://schemas.openxmlformats.org/officeDocument/2006/relationships/image" Target="../media/image2.emf"/><Relationship Id="rId10" Type="http://schemas.openxmlformats.org/officeDocument/2006/relationships/image" Target="../media/image248.png"/><Relationship Id="rId4" Type="http://schemas.openxmlformats.org/officeDocument/2006/relationships/image" Target="../media/image245.png"/><Relationship Id="rId9" Type="http://schemas.openxmlformats.org/officeDocument/2006/relationships/image" Target="../media/image247.png"/><Relationship Id="rId1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252.jpeg"/><Relationship Id="rId7" Type="http://schemas.openxmlformats.org/officeDocument/2006/relationships/image" Target="../media/image20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03.png"/><Relationship Id="rId5" Type="http://schemas.openxmlformats.org/officeDocument/2006/relationships/image" Target="../media/image200.png"/><Relationship Id="rId4" Type="http://schemas.openxmlformats.org/officeDocument/2006/relationships/image" Target="../media/image253.png"/><Relationship Id="rId9" Type="http://schemas.openxmlformats.org/officeDocument/2006/relationships/image" Target="../media/image2.emf"/></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55.png"/><Relationship Id="rId13" Type="http://schemas.openxmlformats.org/officeDocument/2006/relationships/oleObject" Target="../embeddings/oleObject1.bin"/><Relationship Id="rId3" Type="http://schemas.openxmlformats.org/officeDocument/2006/relationships/hyperlink" Target="http://www.ismas.com.tr/" TargetMode="External"/><Relationship Id="rId7" Type="http://schemas.openxmlformats.org/officeDocument/2006/relationships/image" Target="../media/image254.png"/><Relationship Id="rId12" Type="http://schemas.openxmlformats.org/officeDocument/2006/relationships/image" Target="../media/image259.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258.png"/><Relationship Id="rId5" Type="http://schemas.openxmlformats.org/officeDocument/2006/relationships/image" Target="../media/image94.png"/><Relationship Id="rId10" Type="http://schemas.openxmlformats.org/officeDocument/2006/relationships/image" Target="../media/image257.jpeg"/><Relationship Id="rId4" Type="http://schemas.openxmlformats.org/officeDocument/2006/relationships/image" Target="../media/image93.png"/><Relationship Id="rId9" Type="http://schemas.openxmlformats.org/officeDocument/2006/relationships/image" Target="../media/image256.png"/><Relationship Id="rId14" Type="http://schemas.openxmlformats.org/officeDocument/2006/relationships/image" Target="../media/image2.emf"/></Relationships>
</file>

<file path=ppt/slides/_rels/slide21.xml.rels><?xml version="1.0" encoding="UTF-8" standalone="yes"?>
<Relationships xmlns="http://schemas.openxmlformats.org/package/2006/relationships"><Relationship Id="rId8" Type="http://schemas.openxmlformats.org/officeDocument/2006/relationships/image" Target="../media/image266.jpeg"/><Relationship Id="rId13" Type="http://schemas.openxmlformats.org/officeDocument/2006/relationships/image" Target="../media/image271.jpeg"/><Relationship Id="rId18" Type="http://schemas.openxmlformats.org/officeDocument/2006/relationships/image" Target="../media/image276.jpeg"/><Relationship Id="rId3" Type="http://schemas.openxmlformats.org/officeDocument/2006/relationships/image" Target="../media/image261.jpeg"/><Relationship Id="rId21" Type="http://schemas.openxmlformats.org/officeDocument/2006/relationships/image" Target="../media/image279.jpeg"/><Relationship Id="rId7" Type="http://schemas.openxmlformats.org/officeDocument/2006/relationships/image" Target="../media/image265.png"/><Relationship Id="rId12" Type="http://schemas.openxmlformats.org/officeDocument/2006/relationships/image" Target="../media/image270.jpeg"/><Relationship Id="rId17" Type="http://schemas.openxmlformats.org/officeDocument/2006/relationships/image" Target="../media/image275.jpeg"/><Relationship Id="rId2" Type="http://schemas.openxmlformats.org/officeDocument/2006/relationships/image" Target="../media/image260.jpeg"/><Relationship Id="rId16" Type="http://schemas.openxmlformats.org/officeDocument/2006/relationships/image" Target="../media/image274.jpeg"/><Relationship Id="rId20" Type="http://schemas.openxmlformats.org/officeDocument/2006/relationships/image" Target="../media/image278.png"/><Relationship Id="rId1" Type="http://schemas.openxmlformats.org/officeDocument/2006/relationships/slideLayout" Target="../slideLayouts/slideLayout4.xml"/><Relationship Id="rId6" Type="http://schemas.openxmlformats.org/officeDocument/2006/relationships/image" Target="../media/image264.png"/><Relationship Id="rId11" Type="http://schemas.openxmlformats.org/officeDocument/2006/relationships/image" Target="../media/image269.png"/><Relationship Id="rId24" Type="http://schemas.openxmlformats.org/officeDocument/2006/relationships/image" Target="../media/image2.emf"/><Relationship Id="rId5" Type="http://schemas.openxmlformats.org/officeDocument/2006/relationships/image" Target="../media/image263.jpeg"/><Relationship Id="rId15" Type="http://schemas.openxmlformats.org/officeDocument/2006/relationships/image" Target="../media/image273.jpeg"/><Relationship Id="rId23" Type="http://schemas.openxmlformats.org/officeDocument/2006/relationships/oleObject" Target="../embeddings/oleObject1.bin"/><Relationship Id="rId10" Type="http://schemas.openxmlformats.org/officeDocument/2006/relationships/image" Target="../media/image268.jpeg"/><Relationship Id="rId19" Type="http://schemas.openxmlformats.org/officeDocument/2006/relationships/image" Target="../media/image277.jpeg"/><Relationship Id="rId4" Type="http://schemas.openxmlformats.org/officeDocument/2006/relationships/image" Target="../media/image262.jpeg"/><Relationship Id="rId9" Type="http://schemas.openxmlformats.org/officeDocument/2006/relationships/image" Target="../media/image267.jpeg"/><Relationship Id="rId14" Type="http://schemas.openxmlformats.org/officeDocument/2006/relationships/image" Target="../media/image272.jpeg"/><Relationship Id="rId22" Type="http://schemas.openxmlformats.org/officeDocument/2006/relationships/image" Target="../media/image259.jpeg"/></Relationships>
</file>

<file path=ppt/slides/_rels/slide22.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image" Target="../media/image280.jpg"/><Relationship Id="rId1" Type="http://schemas.openxmlformats.org/officeDocument/2006/relationships/slideLayout" Target="../slideLayouts/slideLayout5.xml"/><Relationship Id="rId5" Type="http://schemas.openxmlformats.org/officeDocument/2006/relationships/image" Target="../media/image2.emf"/><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8" Type="http://schemas.openxmlformats.org/officeDocument/2006/relationships/image" Target="../media/image281.png"/><Relationship Id="rId13" Type="http://schemas.openxmlformats.org/officeDocument/2006/relationships/image" Target="../media/image286.jpeg"/><Relationship Id="rId18" Type="http://schemas.openxmlformats.org/officeDocument/2006/relationships/image" Target="../media/image291.jpeg"/><Relationship Id="rId26" Type="http://schemas.openxmlformats.org/officeDocument/2006/relationships/image" Target="../media/image2.emf"/><Relationship Id="rId3" Type="http://schemas.openxmlformats.org/officeDocument/2006/relationships/hyperlink" Target="http://www.incitas.com.tr/" TargetMode="External"/><Relationship Id="rId21" Type="http://schemas.openxmlformats.org/officeDocument/2006/relationships/image" Target="../media/image294.jpeg"/><Relationship Id="rId7" Type="http://schemas.openxmlformats.org/officeDocument/2006/relationships/image" Target="../media/image96.png"/><Relationship Id="rId12" Type="http://schemas.openxmlformats.org/officeDocument/2006/relationships/image" Target="../media/image285.jpeg"/><Relationship Id="rId17" Type="http://schemas.openxmlformats.org/officeDocument/2006/relationships/image" Target="../media/image290.jpeg"/><Relationship Id="rId25" Type="http://schemas.openxmlformats.org/officeDocument/2006/relationships/oleObject" Target="../embeddings/oleObject1.bin"/><Relationship Id="rId2" Type="http://schemas.openxmlformats.org/officeDocument/2006/relationships/notesSlide" Target="../notesSlides/notesSlide19.xml"/><Relationship Id="rId16" Type="http://schemas.openxmlformats.org/officeDocument/2006/relationships/image" Target="../media/image289.jpeg"/><Relationship Id="rId20" Type="http://schemas.openxmlformats.org/officeDocument/2006/relationships/image" Target="../media/image293.jpeg"/><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284.jpeg"/><Relationship Id="rId24" Type="http://schemas.openxmlformats.org/officeDocument/2006/relationships/image" Target="../media/image297.png"/><Relationship Id="rId5" Type="http://schemas.openxmlformats.org/officeDocument/2006/relationships/image" Target="../media/image94.png"/><Relationship Id="rId15" Type="http://schemas.openxmlformats.org/officeDocument/2006/relationships/image" Target="../media/image288.png"/><Relationship Id="rId23" Type="http://schemas.openxmlformats.org/officeDocument/2006/relationships/image" Target="../media/image296.jpeg"/><Relationship Id="rId10" Type="http://schemas.openxmlformats.org/officeDocument/2006/relationships/image" Target="../media/image283.jpeg"/><Relationship Id="rId19" Type="http://schemas.openxmlformats.org/officeDocument/2006/relationships/image" Target="../media/image292.jpeg"/><Relationship Id="rId4" Type="http://schemas.openxmlformats.org/officeDocument/2006/relationships/image" Target="../media/image93.png"/><Relationship Id="rId9" Type="http://schemas.openxmlformats.org/officeDocument/2006/relationships/image" Target="../media/image282.png"/><Relationship Id="rId14" Type="http://schemas.openxmlformats.org/officeDocument/2006/relationships/image" Target="../media/image287.png"/><Relationship Id="rId22" Type="http://schemas.openxmlformats.org/officeDocument/2006/relationships/image" Target="../media/image295.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98.png"/><Relationship Id="rId4" Type="http://schemas.openxmlformats.org/officeDocument/2006/relationships/image" Target="../media/image2.emf"/></Relationships>
</file>

<file path=ppt/slides/_rels/slide25.xml.rels><?xml version="1.0" encoding="UTF-8" standalone="yes"?>
<Relationships xmlns="http://schemas.openxmlformats.org/package/2006/relationships"><Relationship Id="rId8" Type="http://schemas.openxmlformats.org/officeDocument/2006/relationships/image" Target="../media/image299.jpeg"/><Relationship Id="rId13" Type="http://schemas.openxmlformats.org/officeDocument/2006/relationships/image" Target="../media/image304.png"/><Relationship Id="rId3" Type="http://schemas.openxmlformats.org/officeDocument/2006/relationships/hyperlink" Target="http://www.vincivc.com/" TargetMode="External"/><Relationship Id="rId7" Type="http://schemas.openxmlformats.org/officeDocument/2006/relationships/image" Target="../media/image96.png"/><Relationship Id="rId12" Type="http://schemas.openxmlformats.org/officeDocument/2006/relationships/image" Target="../media/image303.png"/><Relationship Id="rId17" Type="http://schemas.openxmlformats.org/officeDocument/2006/relationships/image" Target="../media/image2.emf"/><Relationship Id="rId2" Type="http://schemas.openxmlformats.org/officeDocument/2006/relationships/notesSlide" Target="../notesSlides/notesSlide21.xml"/><Relationship Id="rId16"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302.png"/><Relationship Id="rId5" Type="http://schemas.openxmlformats.org/officeDocument/2006/relationships/image" Target="../media/image94.png"/><Relationship Id="rId15" Type="http://schemas.openxmlformats.org/officeDocument/2006/relationships/image" Target="../media/image306.jpeg"/><Relationship Id="rId10" Type="http://schemas.openxmlformats.org/officeDocument/2006/relationships/image" Target="../media/image301.png"/><Relationship Id="rId4" Type="http://schemas.openxmlformats.org/officeDocument/2006/relationships/image" Target="../media/image93.png"/><Relationship Id="rId9" Type="http://schemas.openxmlformats.org/officeDocument/2006/relationships/image" Target="../media/image300.jpeg"/><Relationship Id="rId14" Type="http://schemas.openxmlformats.org/officeDocument/2006/relationships/image" Target="../media/image305.jpeg"/></Relationships>
</file>

<file path=ppt/slides/_rels/slide26.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image" Target="../media/image307.png"/><Relationship Id="rId7" Type="http://schemas.openxmlformats.org/officeDocument/2006/relationships/oleObject" Target="../embeddings/oleObject1.bin"/><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10.jpeg"/><Relationship Id="rId5" Type="http://schemas.openxmlformats.org/officeDocument/2006/relationships/image" Target="../media/image309.png"/><Relationship Id="rId4" Type="http://schemas.openxmlformats.org/officeDocument/2006/relationships/image" Target="../media/image308.png"/></Relationships>
</file>

<file path=ppt/slides/_rels/slide27.xml.rels><?xml version="1.0" encoding="UTF-8" standalone="yes"?>
<Relationships xmlns="http://schemas.openxmlformats.org/package/2006/relationships"><Relationship Id="rId3" Type="http://schemas.openxmlformats.org/officeDocument/2006/relationships/image" Target="../media/image311.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12.png"/><Relationship Id="rId5" Type="http://schemas.openxmlformats.org/officeDocument/2006/relationships/image" Target="../media/image2.emf"/><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8" Type="http://schemas.openxmlformats.org/officeDocument/2006/relationships/image" Target="../media/image314.png"/><Relationship Id="rId13" Type="http://schemas.openxmlformats.org/officeDocument/2006/relationships/image" Target="../media/image319.jpeg"/><Relationship Id="rId18" Type="http://schemas.openxmlformats.org/officeDocument/2006/relationships/image" Target="../media/image322.jpeg"/><Relationship Id="rId3" Type="http://schemas.openxmlformats.org/officeDocument/2006/relationships/hyperlink" Target="http://www.incivakfi.org/" TargetMode="External"/><Relationship Id="rId7" Type="http://schemas.openxmlformats.org/officeDocument/2006/relationships/image" Target="../media/image313.png"/><Relationship Id="rId12" Type="http://schemas.openxmlformats.org/officeDocument/2006/relationships/image" Target="../media/image318.png"/><Relationship Id="rId17" Type="http://schemas.openxmlformats.org/officeDocument/2006/relationships/image" Target="../media/image321.jpeg"/><Relationship Id="rId2" Type="http://schemas.openxmlformats.org/officeDocument/2006/relationships/notesSlide" Target="../notesSlides/notesSlide24.xml"/><Relationship Id="rId16" Type="http://schemas.openxmlformats.org/officeDocument/2006/relationships/image" Target="../media/image320.jpeg"/><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317.png"/><Relationship Id="rId5" Type="http://schemas.openxmlformats.org/officeDocument/2006/relationships/image" Target="../media/image94.png"/><Relationship Id="rId15" Type="http://schemas.openxmlformats.org/officeDocument/2006/relationships/image" Target="../media/image2.emf"/><Relationship Id="rId10" Type="http://schemas.openxmlformats.org/officeDocument/2006/relationships/image" Target="../media/image316.png"/><Relationship Id="rId4" Type="http://schemas.openxmlformats.org/officeDocument/2006/relationships/image" Target="../media/image245.png"/><Relationship Id="rId9" Type="http://schemas.openxmlformats.org/officeDocument/2006/relationships/image" Target="../media/image315.png"/><Relationship Id="rId1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8" Type="http://schemas.openxmlformats.org/officeDocument/2006/relationships/image" Target="../media/image325.png"/><Relationship Id="rId13" Type="http://schemas.openxmlformats.org/officeDocument/2006/relationships/oleObject" Target="../embeddings/oleObject1.bin"/><Relationship Id="rId3" Type="http://schemas.openxmlformats.org/officeDocument/2006/relationships/hyperlink" Target="http://www.incivakfi.org/" TargetMode="External"/><Relationship Id="rId7" Type="http://schemas.openxmlformats.org/officeDocument/2006/relationships/image" Target="../media/image324.jpeg"/><Relationship Id="rId12" Type="http://schemas.openxmlformats.org/officeDocument/2006/relationships/image" Target="../media/image329.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23.png"/><Relationship Id="rId11" Type="http://schemas.openxmlformats.org/officeDocument/2006/relationships/image" Target="../media/image328.jpeg"/><Relationship Id="rId5" Type="http://schemas.openxmlformats.org/officeDocument/2006/relationships/image" Target="../media/image94.png"/><Relationship Id="rId10" Type="http://schemas.openxmlformats.org/officeDocument/2006/relationships/image" Target="../media/image327.jpeg"/><Relationship Id="rId4" Type="http://schemas.openxmlformats.org/officeDocument/2006/relationships/image" Target="../media/image245.png"/><Relationship Id="rId9" Type="http://schemas.openxmlformats.org/officeDocument/2006/relationships/image" Target="../media/image326.svg"/><Relationship Id="rId1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emf"/><Relationship Id="rId5" Type="http://schemas.openxmlformats.org/officeDocument/2006/relationships/oleObject" Target="../embeddings/oleObject1.bin"/><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8" Type="http://schemas.openxmlformats.org/officeDocument/2006/relationships/image" Target="../media/image331.png"/><Relationship Id="rId13" Type="http://schemas.openxmlformats.org/officeDocument/2006/relationships/oleObject" Target="../embeddings/oleObject1.bin"/><Relationship Id="rId3" Type="http://schemas.openxmlformats.org/officeDocument/2006/relationships/image" Target="../media/image245.png"/><Relationship Id="rId7" Type="http://schemas.openxmlformats.org/officeDocument/2006/relationships/image" Target="../media/image330.png"/><Relationship Id="rId12" Type="http://schemas.openxmlformats.org/officeDocument/2006/relationships/image" Target="../media/image335.jpeg"/><Relationship Id="rId2" Type="http://schemas.openxmlformats.org/officeDocument/2006/relationships/hyperlink" Target="http://www.inciakademi.com/" TargetMode="External"/><Relationship Id="rId1" Type="http://schemas.openxmlformats.org/officeDocument/2006/relationships/slideLayout" Target="../slideLayouts/slideLayout2.xml"/><Relationship Id="rId6" Type="http://schemas.openxmlformats.org/officeDocument/2006/relationships/image" Target="../media/image313.png"/><Relationship Id="rId11" Type="http://schemas.openxmlformats.org/officeDocument/2006/relationships/image" Target="../media/image334.jpeg"/><Relationship Id="rId5" Type="http://schemas.openxmlformats.org/officeDocument/2006/relationships/image" Target="../media/image95.png"/><Relationship Id="rId10" Type="http://schemas.openxmlformats.org/officeDocument/2006/relationships/image" Target="../media/image333.jpeg"/><Relationship Id="rId4" Type="http://schemas.openxmlformats.org/officeDocument/2006/relationships/image" Target="../media/image94.png"/><Relationship Id="rId9" Type="http://schemas.openxmlformats.org/officeDocument/2006/relationships/image" Target="../media/image332.jpeg"/><Relationship Id="rId14" Type="http://schemas.openxmlformats.org/officeDocument/2006/relationships/image" Target="../media/image2.emf"/></Relationships>
</file>

<file path=ppt/slides/_rels/slide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image" Target="../media/image337.png"/><Relationship Id="rId4" Type="http://schemas.openxmlformats.org/officeDocument/2006/relationships/image" Target="../media/image336.png"/></Relationships>
</file>

<file path=ppt/slides/_rels/slide32.xml.rels><?xml version="1.0" encoding="UTF-8" standalone="yes"?>
<Relationships xmlns="http://schemas.openxmlformats.org/package/2006/relationships"><Relationship Id="rId13" Type="http://schemas.openxmlformats.org/officeDocument/2006/relationships/image" Target="../media/image346.jpg"/><Relationship Id="rId18" Type="http://schemas.openxmlformats.org/officeDocument/2006/relationships/image" Target="../media/image351.jpg"/><Relationship Id="rId26" Type="http://schemas.openxmlformats.org/officeDocument/2006/relationships/image" Target="../media/image359.jpg"/><Relationship Id="rId3" Type="http://schemas.openxmlformats.org/officeDocument/2006/relationships/oleObject" Target="../embeddings/oleObject1.bin"/><Relationship Id="rId21" Type="http://schemas.openxmlformats.org/officeDocument/2006/relationships/image" Target="../media/image354.jpeg"/><Relationship Id="rId7" Type="http://schemas.openxmlformats.org/officeDocument/2006/relationships/image" Target="../media/image340.jpg"/><Relationship Id="rId12" Type="http://schemas.openxmlformats.org/officeDocument/2006/relationships/image" Target="../media/image345.jpeg"/><Relationship Id="rId17" Type="http://schemas.openxmlformats.org/officeDocument/2006/relationships/image" Target="../media/image350.jpeg"/><Relationship Id="rId25" Type="http://schemas.openxmlformats.org/officeDocument/2006/relationships/image" Target="../media/image358.jpg"/><Relationship Id="rId33" Type="http://schemas.openxmlformats.org/officeDocument/2006/relationships/image" Target="../media/image366.png"/><Relationship Id="rId2" Type="http://schemas.openxmlformats.org/officeDocument/2006/relationships/notesSlide" Target="../notesSlides/notesSlide26.xml"/><Relationship Id="rId16" Type="http://schemas.openxmlformats.org/officeDocument/2006/relationships/image" Target="../media/image349.jpeg"/><Relationship Id="rId20" Type="http://schemas.openxmlformats.org/officeDocument/2006/relationships/image" Target="../media/image353.jpg"/><Relationship Id="rId29" Type="http://schemas.openxmlformats.org/officeDocument/2006/relationships/image" Target="../media/image362.jpeg"/><Relationship Id="rId1" Type="http://schemas.openxmlformats.org/officeDocument/2006/relationships/slideLayout" Target="../slideLayouts/slideLayout4.xml"/><Relationship Id="rId6" Type="http://schemas.openxmlformats.org/officeDocument/2006/relationships/image" Target="../media/image339.jpg"/><Relationship Id="rId11" Type="http://schemas.openxmlformats.org/officeDocument/2006/relationships/image" Target="../media/image344.jpg"/><Relationship Id="rId24" Type="http://schemas.openxmlformats.org/officeDocument/2006/relationships/image" Target="../media/image357.jpeg"/><Relationship Id="rId32" Type="http://schemas.openxmlformats.org/officeDocument/2006/relationships/image" Target="../media/image365.png"/><Relationship Id="rId5" Type="http://schemas.openxmlformats.org/officeDocument/2006/relationships/image" Target="../media/image338.jpg"/><Relationship Id="rId15" Type="http://schemas.openxmlformats.org/officeDocument/2006/relationships/image" Target="../media/image348.jpeg"/><Relationship Id="rId23" Type="http://schemas.openxmlformats.org/officeDocument/2006/relationships/image" Target="../media/image356.jpg"/><Relationship Id="rId28" Type="http://schemas.openxmlformats.org/officeDocument/2006/relationships/image" Target="../media/image361.png"/><Relationship Id="rId10" Type="http://schemas.openxmlformats.org/officeDocument/2006/relationships/image" Target="../media/image343.png"/><Relationship Id="rId19" Type="http://schemas.openxmlformats.org/officeDocument/2006/relationships/image" Target="../media/image352.jpeg"/><Relationship Id="rId31" Type="http://schemas.openxmlformats.org/officeDocument/2006/relationships/image" Target="../media/image364.png"/><Relationship Id="rId4" Type="http://schemas.openxmlformats.org/officeDocument/2006/relationships/image" Target="../media/image2.emf"/><Relationship Id="rId9" Type="http://schemas.openxmlformats.org/officeDocument/2006/relationships/image" Target="../media/image342.jpg"/><Relationship Id="rId14" Type="http://schemas.openxmlformats.org/officeDocument/2006/relationships/image" Target="../media/image347.jpeg"/><Relationship Id="rId22" Type="http://schemas.openxmlformats.org/officeDocument/2006/relationships/image" Target="../media/image355.jpg"/><Relationship Id="rId27" Type="http://schemas.openxmlformats.org/officeDocument/2006/relationships/image" Target="../media/image360.jpeg"/><Relationship Id="rId30" Type="http://schemas.openxmlformats.org/officeDocument/2006/relationships/image" Target="../media/image363.jpeg"/><Relationship Id="rId8" Type="http://schemas.openxmlformats.org/officeDocument/2006/relationships/image" Target="../media/image341.jpeg"/></Relationships>
</file>

<file path=ppt/slides/_rels/slide33.xml.rels><?xml version="1.0" encoding="UTF-8" standalone="yes"?>
<Relationships xmlns="http://schemas.openxmlformats.org/package/2006/relationships"><Relationship Id="rId8" Type="http://schemas.openxmlformats.org/officeDocument/2006/relationships/hyperlink" Target="https://www.linkedin.com/company/inci-holding" TargetMode="External"/><Relationship Id="rId13" Type="http://schemas.openxmlformats.org/officeDocument/2006/relationships/image" Target="../media/image369.jpeg"/><Relationship Id="rId3" Type="http://schemas.openxmlformats.org/officeDocument/2006/relationships/image" Target="../media/image368.emf"/><Relationship Id="rId7" Type="http://schemas.openxmlformats.org/officeDocument/2006/relationships/hyperlink" Target="https://www.instagram.com/inciholding/" TargetMode="External"/><Relationship Id="rId12" Type="http://schemas.openxmlformats.org/officeDocument/2006/relationships/image" Target="../media/image2.emf"/><Relationship Id="rId2" Type="http://schemas.openxmlformats.org/officeDocument/2006/relationships/image" Target="../media/image367.png"/><Relationship Id="rId1" Type="http://schemas.openxmlformats.org/officeDocument/2006/relationships/slideLayout" Target="../slideLayouts/slideLayout5.xml"/><Relationship Id="rId6" Type="http://schemas.openxmlformats.org/officeDocument/2006/relationships/hyperlink" Target="https://twitter.com/inciholding" TargetMode="External"/><Relationship Id="rId11" Type="http://schemas.openxmlformats.org/officeDocument/2006/relationships/oleObject" Target="../embeddings/oleObject1.bin"/><Relationship Id="rId5" Type="http://schemas.openxmlformats.org/officeDocument/2006/relationships/hyperlink" Target="https://www.facebook.com/inciholding" TargetMode="External"/><Relationship Id="rId10" Type="http://schemas.openxmlformats.org/officeDocument/2006/relationships/hyperlink" Target="http://blog.inciholding.com/" TargetMode="External"/><Relationship Id="rId4" Type="http://schemas.openxmlformats.org/officeDocument/2006/relationships/hyperlink" Target="http://www.inciholding.com/" TargetMode="External"/><Relationship Id="rId9" Type="http://schemas.openxmlformats.org/officeDocument/2006/relationships/hyperlink" Target="https://www.youtube.com/inciholdin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2.e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13" Type="http://schemas.openxmlformats.org/officeDocument/2006/relationships/image" Target="../media/image17.png"/><Relationship Id="rId18" Type="http://schemas.openxmlformats.org/officeDocument/2006/relationships/image" Target="../media/image22.png"/><Relationship Id="rId26" Type="http://schemas.openxmlformats.org/officeDocument/2006/relationships/image" Target="../media/image30.png"/><Relationship Id="rId39" Type="http://schemas.openxmlformats.org/officeDocument/2006/relationships/image" Target="../media/image43.png"/><Relationship Id="rId21" Type="http://schemas.openxmlformats.org/officeDocument/2006/relationships/image" Target="../media/image25.png"/><Relationship Id="rId34" Type="http://schemas.openxmlformats.org/officeDocument/2006/relationships/image" Target="../media/image38.png"/><Relationship Id="rId42" Type="http://schemas.openxmlformats.org/officeDocument/2006/relationships/image" Target="../media/image46.png"/><Relationship Id="rId47" Type="http://schemas.openxmlformats.org/officeDocument/2006/relationships/image" Target="../media/image2.emf"/><Relationship Id="rId50" Type="http://schemas.openxmlformats.org/officeDocument/2006/relationships/image" Target="../media/image52.svg"/><Relationship Id="rId7" Type="http://schemas.openxmlformats.org/officeDocument/2006/relationships/image" Target="../media/image11.png"/><Relationship Id="rId2" Type="http://schemas.openxmlformats.org/officeDocument/2006/relationships/notesSlide" Target="../notesSlides/notesSlide3.xml"/><Relationship Id="rId16" Type="http://schemas.openxmlformats.org/officeDocument/2006/relationships/image" Target="../media/image20.png"/><Relationship Id="rId29" Type="http://schemas.openxmlformats.org/officeDocument/2006/relationships/image" Target="../media/image33.png"/><Relationship Id="rId11" Type="http://schemas.openxmlformats.org/officeDocument/2006/relationships/image" Target="../media/image15.png"/><Relationship Id="rId24" Type="http://schemas.openxmlformats.org/officeDocument/2006/relationships/image" Target="../media/image28.png"/><Relationship Id="rId32" Type="http://schemas.openxmlformats.org/officeDocument/2006/relationships/image" Target="../media/image36.png"/><Relationship Id="rId37" Type="http://schemas.openxmlformats.org/officeDocument/2006/relationships/image" Target="../media/image41.png"/><Relationship Id="rId40" Type="http://schemas.openxmlformats.org/officeDocument/2006/relationships/image" Target="../media/image44.png"/><Relationship Id="rId45" Type="http://schemas.openxmlformats.org/officeDocument/2006/relationships/image" Target="../media/image49.jpe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7.png"/><Relationship Id="rId28" Type="http://schemas.openxmlformats.org/officeDocument/2006/relationships/image" Target="../media/image32.png"/><Relationship Id="rId36" Type="http://schemas.openxmlformats.org/officeDocument/2006/relationships/image" Target="../media/image40.png"/><Relationship Id="rId49" Type="http://schemas.openxmlformats.org/officeDocument/2006/relationships/image" Target="../media/image51.png"/><Relationship Id="rId10" Type="http://schemas.openxmlformats.org/officeDocument/2006/relationships/image" Target="../media/image14.png"/><Relationship Id="rId19" Type="http://schemas.openxmlformats.org/officeDocument/2006/relationships/image" Target="../media/image23.png"/><Relationship Id="rId31" Type="http://schemas.openxmlformats.org/officeDocument/2006/relationships/image" Target="../media/image35.png"/><Relationship Id="rId44" Type="http://schemas.openxmlformats.org/officeDocument/2006/relationships/image" Target="../media/image48.jpe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jpeg"/><Relationship Id="rId22" Type="http://schemas.openxmlformats.org/officeDocument/2006/relationships/image" Target="../media/image26.png"/><Relationship Id="rId27" Type="http://schemas.openxmlformats.org/officeDocument/2006/relationships/image" Target="../media/image31.png"/><Relationship Id="rId30" Type="http://schemas.openxmlformats.org/officeDocument/2006/relationships/image" Target="../media/image34.png"/><Relationship Id="rId35" Type="http://schemas.openxmlformats.org/officeDocument/2006/relationships/image" Target="../media/image39.png"/><Relationship Id="rId43" Type="http://schemas.openxmlformats.org/officeDocument/2006/relationships/image" Target="../media/image47.png"/><Relationship Id="rId48" Type="http://schemas.openxmlformats.org/officeDocument/2006/relationships/image" Target="../media/image50.png"/><Relationship Id="rId8" Type="http://schemas.openxmlformats.org/officeDocument/2006/relationships/image" Target="../media/image12.png"/><Relationship Id="rId3" Type="http://schemas.openxmlformats.org/officeDocument/2006/relationships/image" Target="../media/image7.png"/><Relationship Id="rId12" Type="http://schemas.openxmlformats.org/officeDocument/2006/relationships/image" Target="../media/image16.png"/><Relationship Id="rId17" Type="http://schemas.openxmlformats.org/officeDocument/2006/relationships/image" Target="../media/image21.png"/><Relationship Id="rId25" Type="http://schemas.openxmlformats.org/officeDocument/2006/relationships/image" Target="../media/image29.png"/><Relationship Id="rId33" Type="http://schemas.openxmlformats.org/officeDocument/2006/relationships/image" Target="../media/image37.png"/><Relationship Id="rId38" Type="http://schemas.openxmlformats.org/officeDocument/2006/relationships/image" Target="../media/image42.png"/><Relationship Id="rId46" Type="http://schemas.openxmlformats.org/officeDocument/2006/relationships/oleObject" Target="../embeddings/oleObject1.bin"/><Relationship Id="rId20" Type="http://schemas.openxmlformats.org/officeDocument/2006/relationships/image" Target="../media/image24.png"/><Relationship Id="rId41"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8.png"/><Relationship Id="rId26" Type="http://schemas.openxmlformats.org/officeDocument/2006/relationships/oleObject" Target="../embeddings/oleObject1.bin"/><Relationship Id="rId3" Type="http://schemas.openxmlformats.org/officeDocument/2006/relationships/image" Target="../media/image53.jpeg"/><Relationship Id="rId21" Type="http://schemas.openxmlformats.org/officeDocument/2006/relationships/image" Target="../media/image71.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png"/><Relationship Id="rId25" Type="http://schemas.openxmlformats.org/officeDocument/2006/relationships/image" Target="../media/image75.png"/><Relationship Id="rId2" Type="http://schemas.openxmlformats.org/officeDocument/2006/relationships/notesSlide" Target="../notesSlides/notesSlide4.xml"/><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1.png"/><Relationship Id="rId24" Type="http://schemas.openxmlformats.org/officeDocument/2006/relationships/image" Target="../media/image74.png"/><Relationship Id="rId5" Type="http://schemas.openxmlformats.org/officeDocument/2006/relationships/image" Target="../media/image55.png"/><Relationship Id="rId15" Type="http://schemas.openxmlformats.org/officeDocument/2006/relationships/image" Target="../media/image65.png"/><Relationship Id="rId23" Type="http://schemas.openxmlformats.org/officeDocument/2006/relationships/image" Target="../media/image73.png"/><Relationship Id="rId10" Type="http://schemas.openxmlformats.org/officeDocument/2006/relationships/image" Target="../media/image60.png"/><Relationship Id="rId19" Type="http://schemas.openxmlformats.org/officeDocument/2006/relationships/image" Target="../media/image69.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 Id="rId22" Type="http://schemas.openxmlformats.org/officeDocument/2006/relationships/image" Target="../media/image72.png"/><Relationship Id="rId27" Type="http://schemas.openxmlformats.org/officeDocument/2006/relationships/image" Target="../media/image2.emf"/></Relationships>
</file>

<file path=ppt/slides/_rels/slide7.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86.jpeg"/><Relationship Id="rId18" Type="http://schemas.openxmlformats.org/officeDocument/2006/relationships/image" Target="../media/image89.png"/><Relationship Id="rId3" Type="http://schemas.openxmlformats.org/officeDocument/2006/relationships/image" Target="../media/image76.png"/><Relationship Id="rId7" Type="http://schemas.openxmlformats.org/officeDocument/2006/relationships/image" Target="../media/image80.jpeg"/><Relationship Id="rId12" Type="http://schemas.openxmlformats.org/officeDocument/2006/relationships/image" Target="../media/image85.jpeg"/><Relationship Id="rId17" Type="http://schemas.openxmlformats.org/officeDocument/2006/relationships/image" Target="../media/image2.emf"/><Relationship Id="rId2" Type="http://schemas.openxmlformats.org/officeDocument/2006/relationships/notesSlide" Target="../notesSlides/notesSlide5.xml"/><Relationship Id="rId16" Type="http://schemas.openxmlformats.org/officeDocument/2006/relationships/oleObject" Target="../embeddings/oleObject1.bin"/><Relationship Id="rId20"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image" Target="../media/image84.jpeg"/><Relationship Id="rId5" Type="http://schemas.openxmlformats.org/officeDocument/2006/relationships/image" Target="../media/image78.png"/><Relationship Id="rId15" Type="http://schemas.openxmlformats.org/officeDocument/2006/relationships/image" Target="../media/image88.jpeg"/><Relationship Id="rId10" Type="http://schemas.openxmlformats.org/officeDocument/2006/relationships/image" Target="../media/image83.jpeg"/><Relationship Id="rId19" Type="http://schemas.openxmlformats.org/officeDocument/2006/relationships/image" Target="../media/image90.png"/><Relationship Id="rId4" Type="http://schemas.openxmlformats.org/officeDocument/2006/relationships/image" Target="../media/image77.png"/><Relationship Id="rId9" Type="http://schemas.openxmlformats.org/officeDocument/2006/relationships/image" Target="../media/image82.jpeg"/><Relationship Id="rId14" Type="http://schemas.openxmlformats.org/officeDocument/2006/relationships/image" Target="../media/image87.jpe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png"/><Relationship Id="rId18" Type="http://schemas.openxmlformats.org/officeDocument/2006/relationships/oleObject" Target="../embeddings/oleObject1.bin"/><Relationship Id="rId3" Type="http://schemas.openxmlformats.org/officeDocument/2006/relationships/hyperlink" Target="http://www.maxionwheelsturkey.com/" TargetMode="External"/><Relationship Id="rId7" Type="http://schemas.openxmlformats.org/officeDocument/2006/relationships/image" Target="../media/image96.png"/><Relationship Id="rId12" Type="http://schemas.openxmlformats.org/officeDocument/2006/relationships/image" Target="../media/image101.jpeg"/><Relationship Id="rId17" Type="http://schemas.openxmlformats.org/officeDocument/2006/relationships/image" Target="../media/image106.png"/><Relationship Id="rId2" Type="http://schemas.openxmlformats.org/officeDocument/2006/relationships/notesSlide" Target="../notesSlides/notesSlide7.xml"/><Relationship Id="rId16"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5" Type="http://schemas.openxmlformats.org/officeDocument/2006/relationships/image" Target="../media/image104.png"/><Relationship Id="rId10" Type="http://schemas.openxmlformats.org/officeDocument/2006/relationships/image" Target="../media/image99.png"/><Relationship Id="rId19" Type="http://schemas.openxmlformats.org/officeDocument/2006/relationships/image" Target="../media/image2.emf"/><Relationship Id="rId4" Type="http://schemas.openxmlformats.org/officeDocument/2006/relationships/image" Target="../media/image93.png"/><Relationship Id="rId9" Type="http://schemas.openxmlformats.org/officeDocument/2006/relationships/image" Target="../media/image98.png"/><Relationship Id="rId14" Type="http://schemas.openxmlformats.org/officeDocument/2006/relationships/image" Target="../media/image10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5"/>
          <p:cNvSpPr/>
          <p:nvPr/>
        </p:nvSpPr>
        <p:spPr>
          <a:xfrm>
            <a:off x="0" y="518033"/>
            <a:ext cx="10693400" cy="0"/>
          </a:xfrm>
          <a:custGeom>
            <a:avLst/>
            <a:gdLst/>
            <a:ahLst/>
            <a:cxnLst/>
            <a:rect l="l" t="t" r="r" b="b"/>
            <a:pathLst>
              <a:path w="10693400">
                <a:moveTo>
                  <a:pt x="0" y="0"/>
                </a:moveTo>
                <a:lnTo>
                  <a:pt x="10693400" y="0"/>
                </a:lnTo>
              </a:path>
            </a:pathLst>
          </a:custGeom>
          <a:ln w="20066">
            <a:solidFill>
              <a:srgbClr val="ED1C24"/>
            </a:solidFill>
          </a:ln>
        </p:spPr>
        <p:txBody>
          <a:bodyPr wrap="square" lIns="0" tIns="0" rIns="0" bIns="0" rtlCol="0"/>
          <a:lstStyle/>
          <a:p>
            <a:endParaRPr/>
          </a:p>
        </p:txBody>
      </p:sp>
      <p:sp>
        <p:nvSpPr>
          <p:cNvPr id="26" name="object 26"/>
          <p:cNvSpPr/>
          <p:nvPr/>
        </p:nvSpPr>
        <p:spPr>
          <a:xfrm>
            <a:off x="0" y="7051167"/>
            <a:ext cx="10693400" cy="518033"/>
          </a:xfrm>
          <a:custGeom>
            <a:avLst/>
            <a:gdLst/>
            <a:ahLst/>
            <a:cxnLst/>
            <a:rect l="l" t="t" r="r" b="b"/>
            <a:pathLst>
              <a:path w="10693400" h="393700">
                <a:moveTo>
                  <a:pt x="10693400" y="0"/>
                </a:moveTo>
                <a:lnTo>
                  <a:pt x="0" y="0"/>
                </a:lnTo>
                <a:lnTo>
                  <a:pt x="0" y="393700"/>
                </a:lnTo>
                <a:lnTo>
                  <a:pt x="10693400" y="393700"/>
                </a:lnTo>
                <a:lnTo>
                  <a:pt x="10693400" y="0"/>
                </a:lnTo>
                <a:close/>
              </a:path>
            </a:pathLst>
          </a:custGeom>
          <a:solidFill>
            <a:srgbClr val="ED1C24"/>
          </a:solidFill>
        </p:spPr>
        <p:txBody>
          <a:bodyPr wrap="square" lIns="0" tIns="0" rIns="0" bIns="0" rtlCol="0"/>
          <a:lstStyle/>
          <a:p>
            <a:endParaRPr/>
          </a:p>
        </p:txBody>
      </p:sp>
      <p:graphicFrame>
        <p:nvGraphicFramePr>
          <p:cNvPr id="2" name="Nesne 1">
            <a:extLst>
              <a:ext uri="{FF2B5EF4-FFF2-40B4-BE49-F238E27FC236}">
                <a16:creationId xmlns:a16="http://schemas.microsoft.com/office/drawing/2014/main" id="{7DAD0845-28D9-E2FD-23FF-8A8000E47B0F}"/>
              </a:ext>
            </a:extLst>
          </p:cNvPr>
          <p:cNvGraphicFramePr>
            <a:graphicFrameLocks noChangeAspect="1"/>
          </p:cNvGraphicFramePr>
          <p:nvPr>
            <p:extLst>
              <p:ext uri="{D42A27DB-BD31-4B8C-83A1-F6EECF244321}">
                <p14:modId xmlns:p14="http://schemas.microsoft.com/office/powerpoint/2010/main" val="3205942243"/>
              </p:ext>
            </p:extLst>
          </p:nvPr>
        </p:nvGraphicFramePr>
        <p:xfrm>
          <a:off x="3632712" y="2573409"/>
          <a:ext cx="3427976" cy="2422382"/>
        </p:xfrm>
        <a:graphic>
          <a:graphicData uri="http://schemas.openxmlformats.org/presentationml/2006/ole">
            <mc:AlternateContent xmlns:mc="http://schemas.openxmlformats.org/markup-compatibility/2006">
              <mc:Choice xmlns:v="urn:schemas-microsoft-com:vml" Requires="v">
                <p:oleObj name="Acrobat Document" r:id="rId2" imgW="8020050" imgH="5667375" progId="Acrobat.Document.DC">
                  <p:embed/>
                </p:oleObj>
              </mc:Choice>
              <mc:Fallback>
                <p:oleObj name="Acrobat Document" r:id="rId2" imgW="8020050" imgH="5667375" progId="Acrobat.Document.DC">
                  <p:embed/>
                  <p:pic>
                    <p:nvPicPr>
                      <p:cNvPr id="2" name="Nesne 1">
                        <a:extLst>
                          <a:ext uri="{FF2B5EF4-FFF2-40B4-BE49-F238E27FC236}">
                            <a16:creationId xmlns:a16="http://schemas.microsoft.com/office/drawing/2014/main" id="{7DAD0845-28D9-E2FD-23FF-8A8000E47B0F}"/>
                          </a:ext>
                        </a:extLst>
                      </p:cNvPr>
                      <p:cNvPicPr/>
                      <p:nvPr/>
                    </p:nvPicPr>
                    <p:blipFill>
                      <a:blip r:embed="rId3"/>
                      <a:stretch>
                        <a:fillRect/>
                      </a:stretch>
                    </p:blipFill>
                    <p:spPr>
                      <a:xfrm>
                        <a:off x="3632712" y="2573409"/>
                        <a:ext cx="3427976" cy="2422382"/>
                      </a:xfrm>
                      <a:prstGeom prst="rect">
                        <a:avLst/>
                      </a:prstGeom>
                    </p:spPr>
                  </p:pic>
                </p:oleObj>
              </mc:Fallback>
            </mc:AlternateContent>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object 31"/>
          <p:cNvGraphicFramePr>
            <a:graphicFrameLocks noGrp="1"/>
          </p:cNvGraphicFramePr>
          <p:nvPr>
            <p:extLst>
              <p:ext uri="{D42A27DB-BD31-4B8C-83A1-F6EECF244321}">
                <p14:modId xmlns:p14="http://schemas.microsoft.com/office/powerpoint/2010/main" val="796142942"/>
              </p:ext>
            </p:extLst>
          </p:nvPr>
        </p:nvGraphicFramePr>
        <p:xfrm>
          <a:off x="-1177750" y="5288531"/>
          <a:ext cx="9673543" cy="1252490"/>
        </p:xfrm>
        <a:graphic>
          <a:graphicData uri="http://schemas.openxmlformats.org/drawingml/2006/table">
            <a:tbl>
              <a:tblPr firstRow="1" bandRow="1">
                <a:tableStyleId>{2D5ABB26-0587-4C30-8999-92F81FD0307C}</a:tableStyleId>
              </a:tblPr>
              <a:tblGrid>
                <a:gridCol w="1904961">
                  <a:extLst>
                    <a:ext uri="{9D8B030D-6E8A-4147-A177-3AD203B41FA5}">
                      <a16:colId xmlns:a16="http://schemas.microsoft.com/office/drawing/2014/main" val="20000"/>
                    </a:ext>
                  </a:extLst>
                </a:gridCol>
                <a:gridCol w="1997656">
                  <a:extLst>
                    <a:ext uri="{9D8B030D-6E8A-4147-A177-3AD203B41FA5}">
                      <a16:colId xmlns:a16="http://schemas.microsoft.com/office/drawing/2014/main" val="20001"/>
                    </a:ext>
                  </a:extLst>
                </a:gridCol>
                <a:gridCol w="2036090">
                  <a:extLst>
                    <a:ext uri="{9D8B030D-6E8A-4147-A177-3AD203B41FA5}">
                      <a16:colId xmlns:a16="http://schemas.microsoft.com/office/drawing/2014/main" val="20002"/>
                    </a:ext>
                  </a:extLst>
                </a:gridCol>
                <a:gridCol w="2388012">
                  <a:extLst>
                    <a:ext uri="{9D8B030D-6E8A-4147-A177-3AD203B41FA5}">
                      <a16:colId xmlns:a16="http://schemas.microsoft.com/office/drawing/2014/main" val="20003"/>
                    </a:ext>
                  </a:extLst>
                </a:gridCol>
                <a:gridCol w="1346824">
                  <a:extLst>
                    <a:ext uri="{9D8B030D-6E8A-4147-A177-3AD203B41FA5}">
                      <a16:colId xmlns:a16="http://schemas.microsoft.com/office/drawing/2014/main" val="20004"/>
                    </a:ext>
                  </a:extLst>
                </a:gridCol>
              </a:tblGrid>
              <a:tr h="553990">
                <a:tc>
                  <a:txBody>
                    <a:bodyPr/>
                    <a:lstStyle/>
                    <a:p>
                      <a:pPr>
                        <a:lnSpc>
                          <a:spcPct val="100000"/>
                        </a:lnSpc>
                      </a:pPr>
                      <a:endParaRPr sz="1300">
                        <a:latin typeface="Times New Roman"/>
                        <a:cs typeface="Times New Roman"/>
                      </a:endParaRPr>
                    </a:p>
                  </a:txBody>
                  <a:tcPr marL="0" marR="0" marT="0" marB="0"/>
                </a:tc>
                <a:tc>
                  <a:txBody>
                    <a:bodyPr/>
                    <a:lstStyle/>
                    <a:p>
                      <a:pPr>
                        <a:lnSpc>
                          <a:spcPct val="100000"/>
                        </a:lnSpc>
                      </a:pPr>
                      <a:endParaRPr sz="1300" dirty="0">
                        <a:latin typeface="Times New Roman"/>
                        <a:cs typeface="Times New Roman"/>
                      </a:endParaRPr>
                    </a:p>
                  </a:txBody>
                  <a:tcPr marL="0" marR="0" marT="0" marB="0"/>
                </a:tc>
                <a:tc>
                  <a:txBody>
                    <a:bodyPr/>
                    <a:lstStyle/>
                    <a:p>
                      <a:pPr>
                        <a:lnSpc>
                          <a:spcPct val="100000"/>
                        </a:lnSpc>
                      </a:pPr>
                      <a:endParaRPr sz="1300">
                        <a:latin typeface="Times New Roman"/>
                        <a:cs typeface="Times New Roman"/>
                      </a:endParaRPr>
                    </a:p>
                  </a:txBody>
                  <a:tcPr marL="0" marR="0" marT="0" marB="0"/>
                </a:tc>
                <a:tc>
                  <a:txBody>
                    <a:bodyPr/>
                    <a:lstStyle/>
                    <a:p>
                      <a:pPr>
                        <a:lnSpc>
                          <a:spcPct val="100000"/>
                        </a:lnSpc>
                      </a:pPr>
                      <a:endParaRPr sz="1300">
                        <a:latin typeface="Times New Roman"/>
                        <a:cs typeface="Times New Roman"/>
                      </a:endParaRPr>
                    </a:p>
                  </a:txBody>
                  <a:tcPr marL="0" marR="0" marT="0" marB="0"/>
                </a:tc>
                <a:tc>
                  <a:txBody>
                    <a:bodyPr/>
                    <a:lstStyle/>
                    <a:p>
                      <a:pPr>
                        <a:lnSpc>
                          <a:spcPct val="100000"/>
                        </a:lnSpc>
                      </a:pPr>
                      <a:endParaRPr sz="1300" dirty="0">
                        <a:latin typeface="Times New Roman"/>
                        <a:cs typeface="Times New Roman"/>
                      </a:endParaRPr>
                    </a:p>
                  </a:txBody>
                  <a:tcPr marL="0" marR="0" marT="0" marB="0"/>
                </a:tc>
                <a:extLst>
                  <a:ext uri="{0D108BD9-81ED-4DB2-BD59-A6C34878D82A}">
                    <a16:rowId xmlns:a16="http://schemas.microsoft.com/office/drawing/2014/main" val="10000"/>
                  </a:ext>
                </a:extLst>
              </a:tr>
              <a:tr h="608242">
                <a:tc>
                  <a:txBody>
                    <a:bodyPr/>
                    <a:lstStyle/>
                    <a:p>
                      <a:pPr marL="127000" marR="271145" indent="-635" algn="ctr">
                        <a:lnSpc>
                          <a:spcPct val="100000"/>
                        </a:lnSpc>
                        <a:spcBef>
                          <a:spcPts val="459"/>
                        </a:spcBef>
                      </a:pPr>
                      <a:endParaRPr sz="1200">
                        <a:latin typeface="Tahoma"/>
                        <a:cs typeface="Tahoma"/>
                      </a:endParaRPr>
                    </a:p>
                  </a:txBody>
                  <a:tcPr marL="0" marR="0" marT="58419" marB="0"/>
                </a:tc>
                <a:tc>
                  <a:txBody>
                    <a:bodyPr/>
                    <a:lstStyle/>
                    <a:p>
                      <a:pPr marL="278765" marR="327660" indent="-635" algn="ctr">
                        <a:lnSpc>
                          <a:spcPct val="100000"/>
                        </a:lnSpc>
                        <a:spcBef>
                          <a:spcPts val="459"/>
                        </a:spcBef>
                      </a:pPr>
                      <a:endParaRPr lang="en-US" sz="1200">
                        <a:latin typeface="Tahoma"/>
                        <a:cs typeface="Tahoma"/>
                      </a:endParaRPr>
                    </a:p>
                  </a:txBody>
                  <a:tcPr marL="0" marR="0" marT="58419" marB="0"/>
                </a:tc>
                <a:tc>
                  <a:txBody>
                    <a:bodyPr/>
                    <a:lstStyle/>
                    <a:p>
                      <a:pPr marR="77470" algn="ctr">
                        <a:lnSpc>
                          <a:spcPct val="100000"/>
                        </a:lnSpc>
                        <a:spcBef>
                          <a:spcPts val="459"/>
                        </a:spcBef>
                      </a:pPr>
                      <a:endParaRPr sz="1200">
                        <a:latin typeface="Tahoma"/>
                        <a:cs typeface="Tahoma"/>
                      </a:endParaRPr>
                    </a:p>
                  </a:txBody>
                  <a:tcPr marL="0" marR="0" marT="58419" marB="0"/>
                </a:tc>
                <a:tc>
                  <a:txBody>
                    <a:bodyPr/>
                    <a:lstStyle/>
                    <a:p>
                      <a:pPr marL="420370" marR="393065" indent="33020">
                        <a:lnSpc>
                          <a:spcPct val="100000"/>
                        </a:lnSpc>
                        <a:spcBef>
                          <a:spcPts val="1180"/>
                        </a:spcBef>
                      </a:pPr>
                      <a:r>
                        <a:rPr lang="tr-TR" sz="1200" dirty="0" err="1">
                          <a:solidFill>
                            <a:srgbClr val="231F20"/>
                          </a:solidFill>
                          <a:latin typeface="Tahoma"/>
                          <a:cs typeface="Tahoma"/>
                        </a:rPr>
                        <a:t>More</a:t>
                      </a:r>
                      <a:r>
                        <a:rPr lang="tr-TR" sz="1200" dirty="0">
                          <a:solidFill>
                            <a:srgbClr val="231F20"/>
                          </a:solidFill>
                          <a:latin typeface="Tahoma"/>
                          <a:cs typeface="Tahoma"/>
                        </a:rPr>
                        <a:t> </a:t>
                      </a:r>
                      <a:r>
                        <a:rPr lang="tr-TR" sz="1200" dirty="0" err="1">
                          <a:solidFill>
                            <a:srgbClr val="231F20"/>
                          </a:solidFill>
                          <a:latin typeface="Tahoma"/>
                          <a:cs typeface="Tahoma"/>
                        </a:rPr>
                        <a:t>than</a:t>
                      </a:r>
                      <a:br>
                        <a:rPr lang="tr-TR" sz="1200" dirty="0">
                          <a:solidFill>
                            <a:srgbClr val="231F20"/>
                          </a:solidFill>
                          <a:latin typeface="Tahoma"/>
                          <a:cs typeface="Tahoma"/>
                        </a:rPr>
                      </a:br>
                      <a:r>
                        <a:rPr lang="tr-TR" sz="1200" dirty="0">
                          <a:solidFill>
                            <a:srgbClr val="231F20"/>
                          </a:solidFill>
                          <a:latin typeface="Tahoma"/>
                          <a:cs typeface="Tahoma"/>
                        </a:rPr>
                        <a:t>10.000 </a:t>
                      </a:r>
                      <a:r>
                        <a:rPr lang="tr-TR" sz="1200" dirty="0" err="1">
                          <a:solidFill>
                            <a:srgbClr val="231F20"/>
                          </a:solidFill>
                          <a:latin typeface="Tahoma"/>
                          <a:cs typeface="Tahoma"/>
                        </a:rPr>
                        <a:t>employees</a:t>
                      </a:r>
                      <a:r>
                        <a:rPr lang="tr-TR" sz="1200" dirty="0">
                          <a:solidFill>
                            <a:srgbClr val="231F20"/>
                          </a:solidFill>
                          <a:latin typeface="Tahoma"/>
                          <a:cs typeface="Tahoma"/>
                        </a:rPr>
                        <a:t> </a:t>
                      </a:r>
                      <a:r>
                        <a:rPr lang="tr-TR" sz="1200" dirty="0" err="1">
                          <a:solidFill>
                            <a:srgbClr val="231F20"/>
                          </a:solidFill>
                          <a:latin typeface="Tahoma"/>
                          <a:cs typeface="Tahoma"/>
                        </a:rPr>
                        <a:t>around</a:t>
                      </a:r>
                      <a:r>
                        <a:rPr lang="tr-TR" sz="1200" dirty="0">
                          <a:solidFill>
                            <a:srgbClr val="231F20"/>
                          </a:solidFill>
                          <a:latin typeface="Tahoma"/>
                          <a:cs typeface="Tahoma"/>
                        </a:rPr>
                        <a:t> </a:t>
                      </a:r>
                      <a:r>
                        <a:rPr lang="tr-TR" sz="1200" dirty="0" err="1">
                          <a:solidFill>
                            <a:srgbClr val="231F20"/>
                          </a:solidFill>
                          <a:latin typeface="Tahoma"/>
                          <a:cs typeface="Tahoma"/>
                        </a:rPr>
                        <a:t>the</a:t>
                      </a:r>
                      <a:r>
                        <a:rPr lang="tr-TR" sz="1200" dirty="0">
                          <a:solidFill>
                            <a:srgbClr val="231F20"/>
                          </a:solidFill>
                          <a:latin typeface="Tahoma"/>
                          <a:cs typeface="Tahoma"/>
                        </a:rPr>
                        <a:t> </a:t>
                      </a:r>
                      <a:r>
                        <a:rPr lang="tr-TR" sz="1200" dirty="0" err="1">
                          <a:solidFill>
                            <a:srgbClr val="231F20"/>
                          </a:solidFill>
                          <a:latin typeface="Tahoma"/>
                          <a:cs typeface="Tahoma"/>
                        </a:rPr>
                        <a:t>world</a:t>
                      </a:r>
                      <a:r>
                        <a:rPr lang="tr-TR" sz="1200" dirty="0">
                          <a:solidFill>
                            <a:srgbClr val="231F20"/>
                          </a:solidFill>
                          <a:latin typeface="Tahoma"/>
                          <a:cs typeface="Tahoma"/>
                        </a:rPr>
                        <a:t>.</a:t>
                      </a:r>
                      <a:endParaRPr sz="1200" dirty="0">
                        <a:latin typeface="Tahoma"/>
                        <a:cs typeface="Tahoma"/>
                      </a:endParaRPr>
                    </a:p>
                  </a:txBody>
                  <a:tcPr marL="0" marR="0" marT="149860" marB="0"/>
                </a:tc>
                <a:tc>
                  <a:txBody>
                    <a:bodyPr/>
                    <a:lstStyle/>
                    <a:p>
                      <a:pPr marL="273685" algn="ctr">
                        <a:lnSpc>
                          <a:spcPct val="100000"/>
                        </a:lnSpc>
                        <a:spcBef>
                          <a:spcPts val="1180"/>
                        </a:spcBef>
                      </a:pPr>
                      <a:r>
                        <a:rPr lang="tr-TR" sz="1200" spc="-5" dirty="0" err="1">
                          <a:solidFill>
                            <a:srgbClr val="231F20"/>
                          </a:solidFill>
                          <a:latin typeface="Tahoma"/>
                          <a:cs typeface="Tahoma"/>
                        </a:rPr>
                        <a:t>Production</a:t>
                      </a:r>
                      <a:r>
                        <a:rPr lang="tr-TR" sz="1200" spc="-5" dirty="0">
                          <a:solidFill>
                            <a:srgbClr val="231F20"/>
                          </a:solidFill>
                          <a:latin typeface="Tahoma"/>
                          <a:cs typeface="Tahoma"/>
                        </a:rPr>
                        <a:t> </a:t>
                      </a:r>
                      <a:r>
                        <a:rPr lang="tr-TR" sz="1200" spc="-5" dirty="0" err="1">
                          <a:solidFill>
                            <a:srgbClr val="231F20"/>
                          </a:solidFill>
                          <a:latin typeface="Tahoma"/>
                          <a:cs typeface="Tahoma"/>
                        </a:rPr>
                        <a:t>with</a:t>
                      </a:r>
                      <a:r>
                        <a:rPr lang="tr-TR" sz="1200" spc="-5" dirty="0">
                          <a:solidFill>
                            <a:srgbClr val="231F20"/>
                          </a:solidFill>
                          <a:latin typeface="Tahoma"/>
                          <a:cs typeface="Tahoma"/>
                        </a:rPr>
                        <a:t> 23 </a:t>
                      </a:r>
                      <a:r>
                        <a:rPr lang="tr-TR" sz="1200" spc="-5" dirty="0" err="1">
                          <a:solidFill>
                            <a:srgbClr val="231F20"/>
                          </a:solidFill>
                          <a:latin typeface="Tahoma"/>
                          <a:cs typeface="Tahoma"/>
                        </a:rPr>
                        <a:t>factories</a:t>
                      </a:r>
                      <a:r>
                        <a:rPr lang="tr-TR" sz="1200" spc="-5" dirty="0">
                          <a:solidFill>
                            <a:srgbClr val="231F20"/>
                          </a:solidFill>
                          <a:latin typeface="Tahoma"/>
                          <a:cs typeface="Tahoma"/>
                        </a:rPr>
                        <a:t> in 5 </a:t>
                      </a:r>
                      <a:r>
                        <a:rPr lang="tr-TR" sz="1200" spc="-5" dirty="0" err="1">
                          <a:solidFill>
                            <a:srgbClr val="231F20"/>
                          </a:solidFill>
                          <a:latin typeface="Tahoma"/>
                          <a:cs typeface="Tahoma"/>
                        </a:rPr>
                        <a:t>continents</a:t>
                      </a:r>
                      <a:endParaRPr lang="sv-SE" sz="1200" dirty="0">
                        <a:latin typeface="Tahoma"/>
                        <a:cs typeface="Tahoma"/>
                      </a:endParaRPr>
                    </a:p>
                  </a:txBody>
                  <a:tcPr marL="0" marR="0" marT="149860" marB="0"/>
                </a:tc>
                <a:extLst>
                  <a:ext uri="{0D108BD9-81ED-4DB2-BD59-A6C34878D82A}">
                    <a16:rowId xmlns:a16="http://schemas.microsoft.com/office/drawing/2014/main" val="10001"/>
                  </a:ext>
                </a:extLst>
              </a:tr>
            </a:tbl>
          </a:graphicData>
        </a:graphic>
      </p:graphicFrame>
      <p:sp>
        <p:nvSpPr>
          <p:cNvPr id="2" name="object 2"/>
          <p:cNvSpPr/>
          <p:nvPr/>
        </p:nvSpPr>
        <p:spPr>
          <a:xfrm>
            <a:off x="7162800" y="632712"/>
            <a:ext cx="2222500" cy="84045"/>
          </a:xfrm>
          <a:custGeom>
            <a:avLst/>
            <a:gdLst/>
            <a:ahLst/>
            <a:cxnLst/>
            <a:rect l="l" t="t" r="r" b="b"/>
            <a:pathLst>
              <a:path w="2768600">
                <a:moveTo>
                  <a:pt x="0" y="0"/>
                </a:moveTo>
                <a:lnTo>
                  <a:pt x="2768600" y="0"/>
                </a:lnTo>
              </a:path>
            </a:pathLst>
          </a:custGeom>
          <a:ln w="20065">
            <a:solidFill>
              <a:srgbClr val="ED1C24"/>
            </a:solidFill>
          </a:ln>
        </p:spPr>
        <p:txBody>
          <a:bodyPr wrap="square" lIns="0" tIns="0" rIns="0" bIns="0" rtlCol="0"/>
          <a:lstStyle/>
          <a:p>
            <a:endParaRPr/>
          </a:p>
        </p:txBody>
      </p:sp>
      <p:sp>
        <p:nvSpPr>
          <p:cNvPr id="6" name="object 6"/>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7" name="object 7"/>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8" name="object 8"/>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9" name="object 9"/>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0" name="object 10"/>
          <p:cNvSpPr/>
          <p:nvPr/>
        </p:nvSpPr>
        <p:spPr>
          <a:xfrm>
            <a:off x="10147300"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1" name="object 11"/>
          <p:cNvSpPr txBox="1"/>
          <p:nvPr/>
        </p:nvSpPr>
        <p:spPr>
          <a:xfrm>
            <a:off x="1261423" y="1787686"/>
            <a:ext cx="8314055" cy="505267"/>
          </a:xfrm>
          <a:prstGeom prst="rect">
            <a:avLst/>
          </a:prstGeom>
        </p:spPr>
        <p:txBody>
          <a:bodyPr vert="horz" wrap="square" lIns="0" tIns="12700" rIns="0" bIns="0" rtlCol="0">
            <a:spAutoFit/>
          </a:bodyPr>
          <a:lstStyle/>
          <a:p>
            <a:pPr marL="12700" algn="ctr">
              <a:lnSpc>
                <a:spcPct val="100000"/>
              </a:lnSpc>
              <a:spcBef>
                <a:spcPts val="100"/>
              </a:spcBef>
            </a:pPr>
            <a:r>
              <a:rPr lang="tr-TR" sz="1600" b="1" spc="-5" dirty="0">
                <a:solidFill>
                  <a:srgbClr val="D2232A"/>
                </a:solidFill>
                <a:latin typeface="Tahoma"/>
                <a:cs typeface="Tahoma"/>
              </a:rPr>
              <a:t>LARGEST MANUFACTURER OF ORIGINAL EQUIPMENT PASSENGER CAR, COMMERCIAL VEHICLE AND OFF-ROAD WHEELS IN THE WORLD</a:t>
            </a:r>
            <a:endParaRPr sz="1600" dirty="0">
              <a:latin typeface="Tahoma"/>
              <a:cs typeface="Tahoma"/>
            </a:endParaRPr>
          </a:p>
        </p:txBody>
      </p:sp>
      <p:sp>
        <p:nvSpPr>
          <p:cNvPr id="12" name="object 12"/>
          <p:cNvSpPr txBox="1"/>
          <p:nvPr/>
        </p:nvSpPr>
        <p:spPr>
          <a:xfrm>
            <a:off x="3731865" y="4673865"/>
            <a:ext cx="3229610" cy="269240"/>
          </a:xfrm>
          <a:prstGeom prst="rect">
            <a:avLst/>
          </a:prstGeom>
        </p:spPr>
        <p:txBody>
          <a:bodyPr vert="horz" wrap="square" lIns="0" tIns="12700" rIns="0" bIns="0" rtlCol="0">
            <a:spAutoFit/>
          </a:bodyPr>
          <a:lstStyle/>
          <a:p>
            <a:pPr marL="12700">
              <a:lnSpc>
                <a:spcPct val="100000"/>
              </a:lnSpc>
              <a:spcBef>
                <a:spcPts val="100"/>
              </a:spcBef>
            </a:pPr>
            <a:r>
              <a:rPr lang="tr-TR" sz="1600" b="1" spc="-5" dirty="0">
                <a:solidFill>
                  <a:srgbClr val="D2232A"/>
                </a:solidFill>
                <a:latin typeface="Tahoma"/>
                <a:cs typeface="Tahoma"/>
              </a:rPr>
              <a:t>MAXION WHEELS AT A GLANCE</a:t>
            </a:r>
            <a:endParaRPr sz="1600" dirty="0">
              <a:latin typeface="Tahoma"/>
              <a:cs typeface="Tahoma"/>
            </a:endParaRPr>
          </a:p>
        </p:txBody>
      </p:sp>
      <p:sp>
        <p:nvSpPr>
          <p:cNvPr id="13" name="object 13"/>
          <p:cNvSpPr txBox="1">
            <a:spLocks noGrp="1"/>
          </p:cNvSpPr>
          <p:nvPr>
            <p:ph type="title"/>
          </p:nvPr>
        </p:nvSpPr>
        <p:spPr>
          <a:xfrm>
            <a:off x="609600" y="425015"/>
            <a:ext cx="6411595" cy="391160"/>
          </a:xfrm>
          <a:prstGeom prst="rect">
            <a:avLst/>
          </a:prstGeom>
        </p:spPr>
        <p:txBody>
          <a:bodyPr vert="horz" wrap="square" lIns="0" tIns="12700" rIns="0" bIns="0" rtlCol="0">
            <a:spAutoFit/>
          </a:bodyPr>
          <a:lstStyle/>
          <a:p>
            <a:pPr marL="12700">
              <a:lnSpc>
                <a:spcPct val="100000"/>
              </a:lnSpc>
              <a:spcBef>
                <a:spcPts val="100"/>
              </a:spcBef>
            </a:pPr>
            <a:r>
              <a:rPr lang="tr-TR" sz="2400" spc="-5" dirty="0"/>
              <a:t>ABOUT OUR PARTNER MAXION WHEELS</a:t>
            </a:r>
            <a:endParaRPr sz="2400" dirty="0"/>
          </a:p>
        </p:txBody>
      </p:sp>
      <p:sp>
        <p:nvSpPr>
          <p:cNvPr id="14" name="object 14"/>
          <p:cNvSpPr/>
          <p:nvPr/>
        </p:nvSpPr>
        <p:spPr>
          <a:xfrm>
            <a:off x="635000" y="1752600"/>
            <a:ext cx="9423400" cy="0"/>
          </a:xfrm>
          <a:custGeom>
            <a:avLst/>
            <a:gdLst/>
            <a:ahLst/>
            <a:cxnLst/>
            <a:rect l="l" t="t" r="r" b="b"/>
            <a:pathLst>
              <a:path w="9423400">
                <a:moveTo>
                  <a:pt x="0" y="0"/>
                </a:moveTo>
                <a:lnTo>
                  <a:pt x="9423400" y="0"/>
                </a:lnTo>
              </a:path>
            </a:pathLst>
          </a:custGeom>
          <a:ln w="12700">
            <a:solidFill>
              <a:srgbClr val="231F20"/>
            </a:solidFill>
          </a:ln>
        </p:spPr>
        <p:txBody>
          <a:bodyPr wrap="square" lIns="0" tIns="0" rIns="0" bIns="0" rtlCol="0"/>
          <a:lstStyle/>
          <a:p>
            <a:endParaRPr/>
          </a:p>
        </p:txBody>
      </p:sp>
      <p:sp>
        <p:nvSpPr>
          <p:cNvPr id="15" name="object 15"/>
          <p:cNvSpPr/>
          <p:nvPr/>
        </p:nvSpPr>
        <p:spPr>
          <a:xfrm>
            <a:off x="641206" y="2311159"/>
            <a:ext cx="9423400" cy="0"/>
          </a:xfrm>
          <a:custGeom>
            <a:avLst/>
            <a:gdLst/>
            <a:ahLst/>
            <a:cxnLst/>
            <a:rect l="l" t="t" r="r" b="b"/>
            <a:pathLst>
              <a:path w="9423400">
                <a:moveTo>
                  <a:pt x="0" y="0"/>
                </a:moveTo>
                <a:lnTo>
                  <a:pt x="9423400" y="0"/>
                </a:lnTo>
              </a:path>
            </a:pathLst>
          </a:custGeom>
          <a:ln w="12700">
            <a:solidFill>
              <a:srgbClr val="231F20"/>
            </a:solidFill>
          </a:ln>
        </p:spPr>
        <p:txBody>
          <a:bodyPr wrap="square" lIns="0" tIns="0" rIns="0" bIns="0" rtlCol="0"/>
          <a:lstStyle/>
          <a:p>
            <a:endParaRPr/>
          </a:p>
        </p:txBody>
      </p:sp>
      <p:sp>
        <p:nvSpPr>
          <p:cNvPr id="16" name="object 16"/>
          <p:cNvSpPr/>
          <p:nvPr/>
        </p:nvSpPr>
        <p:spPr>
          <a:xfrm>
            <a:off x="635000" y="4591050"/>
            <a:ext cx="9423400" cy="0"/>
          </a:xfrm>
          <a:custGeom>
            <a:avLst/>
            <a:gdLst/>
            <a:ahLst/>
            <a:cxnLst/>
            <a:rect l="l" t="t" r="r" b="b"/>
            <a:pathLst>
              <a:path w="9423400">
                <a:moveTo>
                  <a:pt x="0" y="0"/>
                </a:moveTo>
                <a:lnTo>
                  <a:pt x="9423400" y="0"/>
                </a:lnTo>
              </a:path>
            </a:pathLst>
          </a:custGeom>
          <a:ln w="12700">
            <a:solidFill>
              <a:srgbClr val="231F20"/>
            </a:solidFill>
          </a:ln>
        </p:spPr>
        <p:txBody>
          <a:bodyPr wrap="square" lIns="0" tIns="0" rIns="0" bIns="0" rtlCol="0"/>
          <a:lstStyle/>
          <a:p>
            <a:endParaRPr/>
          </a:p>
        </p:txBody>
      </p:sp>
      <p:sp>
        <p:nvSpPr>
          <p:cNvPr id="17" name="object 17"/>
          <p:cNvSpPr/>
          <p:nvPr/>
        </p:nvSpPr>
        <p:spPr>
          <a:xfrm>
            <a:off x="635000" y="5033100"/>
            <a:ext cx="9423400" cy="0"/>
          </a:xfrm>
          <a:custGeom>
            <a:avLst/>
            <a:gdLst/>
            <a:ahLst/>
            <a:cxnLst/>
            <a:rect l="l" t="t" r="r" b="b"/>
            <a:pathLst>
              <a:path w="9423400">
                <a:moveTo>
                  <a:pt x="0" y="0"/>
                </a:moveTo>
                <a:lnTo>
                  <a:pt x="9423400" y="0"/>
                </a:lnTo>
              </a:path>
            </a:pathLst>
          </a:custGeom>
          <a:ln w="12700">
            <a:solidFill>
              <a:srgbClr val="231F20"/>
            </a:solidFill>
          </a:ln>
        </p:spPr>
        <p:txBody>
          <a:bodyPr wrap="square" lIns="0" tIns="0" rIns="0" bIns="0" rtlCol="0"/>
          <a:lstStyle/>
          <a:p>
            <a:endParaRPr/>
          </a:p>
        </p:txBody>
      </p:sp>
      <p:sp>
        <p:nvSpPr>
          <p:cNvPr id="18" name="object 18"/>
          <p:cNvSpPr/>
          <p:nvPr/>
        </p:nvSpPr>
        <p:spPr>
          <a:xfrm>
            <a:off x="4209541" y="2766830"/>
            <a:ext cx="0" cy="600075"/>
          </a:xfrm>
          <a:custGeom>
            <a:avLst/>
            <a:gdLst/>
            <a:ahLst/>
            <a:cxnLst/>
            <a:rect l="l" t="t" r="r" b="b"/>
            <a:pathLst>
              <a:path h="600075">
                <a:moveTo>
                  <a:pt x="0" y="600011"/>
                </a:moveTo>
                <a:lnTo>
                  <a:pt x="0" y="0"/>
                </a:lnTo>
              </a:path>
            </a:pathLst>
          </a:custGeom>
          <a:ln w="12700">
            <a:solidFill>
              <a:srgbClr val="231F20"/>
            </a:solidFill>
            <a:prstDash val="dot"/>
          </a:ln>
        </p:spPr>
        <p:txBody>
          <a:bodyPr wrap="square" lIns="0" tIns="0" rIns="0" bIns="0" rtlCol="0"/>
          <a:lstStyle/>
          <a:p>
            <a:endParaRPr/>
          </a:p>
        </p:txBody>
      </p:sp>
      <p:sp>
        <p:nvSpPr>
          <p:cNvPr id="19" name="object 19"/>
          <p:cNvSpPr/>
          <p:nvPr/>
        </p:nvSpPr>
        <p:spPr>
          <a:xfrm>
            <a:off x="7039091" y="2766830"/>
            <a:ext cx="0" cy="600075"/>
          </a:xfrm>
          <a:custGeom>
            <a:avLst/>
            <a:gdLst/>
            <a:ahLst/>
            <a:cxnLst/>
            <a:rect l="l" t="t" r="r" b="b"/>
            <a:pathLst>
              <a:path h="600075">
                <a:moveTo>
                  <a:pt x="0" y="600011"/>
                </a:moveTo>
                <a:lnTo>
                  <a:pt x="0" y="0"/>
                </a:lnTo>
              </a:path>
            </a:pathLst>
          </a:custGeom>
          <a:ln w="12700">
            <a:solidFill>
              <a:srgbClr val="231F20"/>
            </a:solidFill>
            <a:prstDash val="dot"/>
          </a:ln>
        </p:spPr>
        <p:txBody>
          <a:bodyPr wrap="square" lIns="0" tIns="0" rIns="0" bIns="0" rtlCol="0"/>
          <a:lstStyle/>
          <a:p>
            <a:endParaRPr/>
          </a:p>
        </p:txBody>
      </p:sp>
      <p:sp>
        <p:nvSpPr>
          <p:cNvPr id="20" name="object 20"/>
          <p:cNvSpPr/>
          <p:nvPr/>
        </p:nvSpPr>
        <p:spPr>
          <a:xfrm>
            <a:off x="1816100" y="2532672"/>
            <a:ext cx="2180315" cy="983801"/>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1" name="object 21"/>
          <p:cNvSpPr/>
          <p:nvPr/>
        </p:nvSpPr>
        <p:spPr>
          <a:xfrm>
            <a:off x="4629530" y="2540354"/>
            <a:ext cx="1989573" cy="956028"/>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2" name="object 22"/>
          <p:cNvSpPr/>
          <p:nvPr/>
        </p:nvSpPr>
        <p:spPr>
          <a:xfrm>
            <a:off x="7588792" y="2506456"/>
            <a:ext cx="907002" cy="1058169"/>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3" name="object 23"/>
          <p:cNvSpPr txBox="1"/>
          <p:nvPr/>
        </p:nvSpPr>
        <p:spPr>
          <a:xfrm>
            <a:off x="1816101" y="3647132"/>
            <a:ext cx="2094268" cy="566822"/>
          </a:xfrm>
          <a:prstGeom prst="rect">
            <a:avLst/>
          </a:prstGeom>
        </p:spPr>
        <p:txBody>
          <a:bodyPr vert="horz" wrap="square" lIns="0" tIns="12700" rIns="0" bIns="0" rtlCol="0">
            <a:spAutoFit/>
          </a:bodyPr>
          <a:lstStyle/>
          <a:p>
            <a:pPr algn="ctr">
              <a:lnSpc>
                <a:spcPct val="100000"/>
              </a:lnSpc>
              <a:spcBef>
                <a:spcPts val="100"/>
              </a:spcBef>
            </a:pPr>
            <a:r>
              <a:rPr lang="tr-TR" sz="1200" b="1" spc="-5" dirty="0">
                <a:solidFill>
                  <a:srgbClr val="231F20"/>
                </a:solidFill>
                <a:latin typeface="Tahoma"/>
                <a:cs typeface="Tahoma"/>
              </a:rPr>
              <a:t>PASSENGER CAR + LIGHT COMMERCIAL VEHICLE</a:t>
            </a:r>
            <a:endParaRPr sz="1200" dirty="0">
              <a:latin typeface="Tahoma"/>
              <a:cs typeface="Tahoma"/>
            </a:endParaRPr>
          </a:p>
          <a:p>
            <a:pPr algn="ctr">
              <a:lnSpc>
                <a:spcPct val="100000"/>
              </a:lnSpc>
            </a:pPr>
            <a:r>
              <a:rPr lang="tr-TR" sz="1200" dirty="0">
                <a:solidFill>
                  <a:srgbClr val="231F20"/>
                </a:solidFill>
                <a:latin typeface="Tahoma"/>
                <a:cs typeface="Tahoma"/>
              </a:rPr>
              <a:t>Steel </a:t>
            </a:r>
            <a:r>
              <a:rPr lang="tr-TR" sz="1200" dirty="0" err="1">
                <a:solidFill>
                  <a:srgbClr val="231F20"/>
                </a:solidFill>
                <a:latin typeface="Tahoma"/>
                <a:cs typeface="Tahoma"/>
              </a:rPr>
              <a:t>and</a:t>
            </a:r>
            <a:r>
              <a:rPr lang="tr-TR" sz="1200" dirty="0">
                <a:solidFill>
                  <a:srgbClr val="231F20"/>
                </a:solidFill>
                <a:latin typeface="Tahoma"/>
                <a:cs typeface="Tahoma"/>
              </a:rPr>
              <a:t> </a:t>
            </a:r>
            <a:r>
              <a:rPr lang="tr-TR" sz="1200" dirty="0" err="1">
                <a:solidFill>
                  <a:srgbClr val="231F20"/>
                </a:solidFill>
                <a:latin typeface="Tahoma"/>
                <a:cs typeface="Tahoma"/>
              </a:rPr>
              <a:t>Aluminum</a:t>
            </a:r>
            <a:r>
              <a:rPr lang="tr-TR" sz="1200" dirty="0">
                <a:solidFill>
                  <a:srgbClr val="231F20"/>
                </a:solidFill>
                <a:latin typeface="Tahoma"/>
                <a:cs typeface="Tahoma"/>
              </a:rPr>
              <a:t> </a:t>
            </a:r>
            <a:r>
              <a:rPr lang="tr-TR" sz="1200" dirty="0" err="1">
                <a:solidFill>
                  <a:srgbClr val="231F20"/>
                </a:solidFill>
                <a:latin typeface="Tahoma"/>
                <a:cs typeface="Tahoma"/>
              </a:rPr>
              <a:t>Wheels</a:t>
            </a:r>
            <a:endParaRPr sz="1200" dirty="0">
              <a:latin typeface="Tahoma"/>
              <a:cs typeface="Tahoma"/>
            </a:endParaRPr>
          </a:p>
        </p:txBody>
      </p:sp>
      <p:sp>
        <p:nvSpPr>
          <p:cNvPr id="24" name="object 24"/>
          <p:cNvSpPr txBox="1"/>
          <p:nvPr/>
        </p:nvSpPr>
        <p:spPr>
          <a:xfrm>
            <a:off x="4702788" y="3656902"/>
            <a:ext cx="1989573" cy="382156"/>
          </a:xfrm>
          <a:prstGeom prst="rect">
            <a:avLst/>
          </a:prstGeom>
        </p:spPr>
        <p:txBody>
          <a:bodyPr vert="horz" wrap="square" lIns="0" tIns="12700" rIns="0" bIns="0" rtlCol="0">
            <a:spAutoFit/>
          </a:bodyPr>
          <a:lstStyle/>
          <a:p>
            <a:pPr algn="ctr">
              <a:lnSpc>
                <a:spcPct val="100000"/>
              </a:lnSpc>
              <a:spcBef>
                <a:spcPts val="100"/>
              </a:spcBef>
            </a:pPr>
            <a:r>
              <a:rPr lang="tr-TR" sz="1200" b="1" spc="-5" dirty="0">
                <a:solidFill>
                  <a:srgbClr val="231F20"/>
                </a:solidFill>
                <a:latin typeface="Tahoma"/>
                <a:cs typeface="Tahoma"/>
              </a:rPr>
              <a:t>COMMERCIAL VEHICLE</a:t>
            </a:r>
            <a:endParaRPr sz="1200" dirty="0">
              <a:latin typeface="Tahoma"/>
              <a:cs typeface="Tahoma"/>
            </a:endParaRPr>
          </a:p>
          <a:p>
            <a:pPr algn="ctr">
              <a:lnSpc>
                <a:spcPct val="100000"/>
              </a:lnSpc>
            </a:pPr>
            <a:r>
              <a:rPr lang="tr-TR" sz="1200" dirty="0">
                <a:solidFill>
                  <a:srgbClr val="231F20"/>
                </a:solidFill>
                <a:latin typeface="Tahoma"/>
                <a:cs typeface="Tahoma"/>
              </a:rPr>
              <a:t>Steel </a:t>
            </a:r>
            <a:r>
              <a:rPr lang="tr-TR" sz="1200" dirty="0" err="1">
                <a:solidFill>
                  <a:srgbClr val="231F20"/>
                </a:solidFill>
                <a:latin typeface="Tahoma"/>
                <a:cs typeface="Tahoma"/>
              </a:rPr>
              <a:t>and</a:t>
            </a:r>
            <a:r>
              <a:rPr lang="tr-TR" sz="1200" dirty="0">
                <a:solidFill>
                  <a:srgbClr val="231F20"/>
                </a:solidFill>
                <a:latin typeface="Tahoma"/>
                <a:cs typeface="Tahoma"/>
              </a:rPr>
              <a:t> </a:t>
            </a:r>
            <a:r>
              <a:rPr lang="tr-TR" sz="1200" dirty="0" err="1">
                <a:solidFill>
                  <a:srgbClr val="231F20"/>
                </a:solidFill>
                <a:latin typeface="Tahoma"/>
                <a:cs typeface="Tahoma"/>
              </a:rPr>
              <a:t>Aluminum</a:t>
            </a:r>
            <a:r>
              <a:rPr lang="tr-TR" sz="1200" dirty="0">
                <a:solidFill>
                  <a:srgbClr val="231F20"/>
                </a:solidFill>
                <a:latin typeface="Tahoma"/>
                <a:cs typeface="Tahoma"/>
              </a:rPr>
              <a:t> </a:t>
            </a:r>
            <a:r>
              <a:rPr lang="tr-TR" sz="1200" dirty="0" err="1">
                <a:solidFill>
                  <a:srgbClr val="231F20"/>
                </a:solidFill>
                <a:latin typeface="Tahoma"/>
                <a:cs typeface="Tahoma"/>
              </a:rPr>
              <a:t>Wheels</a:t>
            </a:r>
            <a:endParaRPr sz="1200" dirty="0">
              <a:latin typeface="Tahoma"/>
              <a:cs typeface="Tahoma"/>
            </a:endParaRPr>
          </a:p>
        </p:txBody>
      </p:sp>
      <p:sp>
        <p:nvSpPr>
          <p:cNvPr id="25" name="object 25"/>
          <p:cNvSpPr txBox="1"/>
          <p:nvPr/>
        </p:nvSpPr>
        <p:spPr>
          <a:xfrm>
            <a:off x="7459345" y="3659868"/>
            <a:ext cx="1417955" cy="566822"/>
          </a:xfrm>
          <a:prstGeom prst="rect">
            <a:avLst/>
          </a:prstGeom>
        </p:spPr>
        <p:txBody>
          <a:bodyPr vert="horz" wrap="square" lIns="0" tIns="12700" rIns="0" bIns="0" rtlCol="0">
            <a:spAutoFit/>
          </a:bodyPr>
          <a:lstStyle/>
          <a:p>
            <a:pPr algn="ctr">
              <a:lnSpc>
                <a:spcPct val="100000"/>
              </a:lnSpc>
              <a:spcBef>
                <a:spcPts val="100"/>
              </a:spcBef>
            </a:pPr>
            <a:r>
              <a:rPr lang="tr-TR" sz="1200" b="1" spc="-5" dirty="0">
                <a:solidFill>
                  <a:srgbClr val="231F20"/>
                </a:solidFill>
                <a:latin typeface="Tahoma"/>
                <a:cs typeface="Tahoma"/>
              </a:rPr>
              <a:t>AGRICULTURE/ OFF-ROAD</a:t>
            </a:r>
            <a:endParaRPr sz="1200" dirty="0">
              <a:latin typeface="Tahoma"/>
              <a:cs typeface="Tahoma"/>
            </a:endParaRPr>
          </a:p>
          <a:p>
            <a:pPr marL="1905" algn="ctr">
              <a:lnSpc>
                <a:spcPct val="100000"/>
              </a:lnSpc>
            </a:pPr>
            <a:r>
              <a:rPr lang="tr-TR" sz="1200" dirty="0">
                <a:solidFill>
                  <a:srgbClr val="231F20"/>
                </a:solidFill>
                <a:latin typeface="Tahoma"/>
                <a:cs typeface="Tahoma"/>
              </a:rPr>
              <a:t>Steel </a:t>
            </a:r>
            <a:r>
              <a:rPr lang="tr-TR" sz="1200" dirty="0" err="1">
                <a:solidFill>
                  <a:srgbClr val="231F20"/>
                </a:solidFill>
                <a:latin typeface="Tahoma"/>
                <a:cs typeface="Tahoma"/>
              </a:rPr>
              <a:t>Wheels</a:t>
            </a:r>
            <a:endParaRPr sz="1200" dirty="0">
              <a:latin typeface="Tahoma"/>
              <a:cs typeface="Tahoma"/>
            </a:endParaRPr>
          </a:p>
        </p:txBody>
      </p:sp>
      <p:sp>
        <p:nvSpPr>
          <p:cNvPr id="27" name="object 27"/>
          <p:cNvSpPr/>
          <p:nvPr/>
        </p:nvSpPr>
        <p:spPr>
          <a:xfrm>
            <a:off x="2788323" y="5471862"/>
            <a:ext cx="406400" cy="406400"/>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9" name="object 29"/>
          <p:cNvSpPr/>
          <p:nvPr/>
        </p:nvSpPr>
        <p:spPr>
          <a:xfrm>
            <a:off x="5504488" y="5462428"/>
            <a:ext cx="406399" cy="406399"/>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0" name="object 30"/>
          <p:cNvSpPr/>
          <p:nvPr/>
        </p:nvSpPr>
        <p:spPr>
          <a:xfrm>
            <a:off x="7768272" y="5488137"/>
            <a:ext cx="400050" cy="406400"/>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2" name="object 32"/>
          <p:cNvSpPr txBox="1">
            <a:spLocks noGrp="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10</a:t>
            </a:fld>
            <a:endParaRPr/>
          </a:p>
        </p:txBody>
      </p:sp>
      <p:grpSp>
        <p:nvGrpSpPr>
          <p:cNvPr id="33" name="Group 32">
            <a:extLst>
              <a:ext uri="{FF2B5EF4-FFF2-40B4-BE49-F238E27FC236}">
                <a16:creationId xmlns:a16="http://schemas.microsoft.com/office/drawing/2014/main" id="{289A8692-80E2-4E8F-AB11-FAAD53D8F611}"/>
              </a:ext>
            </a:extLst>
          </p:cNvPr>
          <p:cNvGrpSpPr/>
          <p:nvPr/>
        </p:nvGrpSpPr>
        <p:grpSpPr>
          <a:xfrm>
            <a:off x="0" y="-2"/>
            <a:ext cx="693187" cy="2187567"/>
            <a:chOff x="0" y="-2"/>
            <a:chExt cx="693187" cy="2187567"/>
          </a:xfrm>
        </p:grpSpPr>
        <p:sp>
          <p:nvSpPr>
            <p:cNvPr id="34" name="object 12">
              <a:extLst>
                <a:ext uri="{FF2B5EF4-FFF2-40B4-BE49-F238E27FC236}">
                  <a16:creationId xmlns:a16="http://schemas.microsoft.com/office/drawing/2014/main" id="{6AA68E61-861F-4C41-BD16-3866FFA81B95}"/>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35" name="object 4">
              <a:extLst>
                <a:ext uri="{FF2B5EF4-FFF2-40B4-BE49-F238E27FC236}">
                  <a16:creationId xmlns:a16="http://schemas.microsoft.com/office/drawing/2014/main" id="{4743FFFD-CD27-4516-8B92-25BA97520A9D}"/>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graphicFrame>
        <p:nvGraphicFramePr>
          <p:cNvPr id="3" name="Tablo 2">
            <a:extLst>
              <a:ext uri="{FF2B5EF4-FFF2-40B4-BE49-F238E27FC236}">
                <a16:creationId xmlns:a16="http://schemas.microsoft.com/office/drawing/2014/main" id="{2A1B8D37-0291-F6AB-8ECC-D4B76325DFC9}"/>
              </a:ext>
            </a:extLst>
          </p:cNvPr>
          <p:cNvGraphicFramePr>
            <a:graphicFrameLocks noGrp="1"/>
          </p:cNvGraphicFramePr>
          <p:nvPr>
            <p:extLst>
              <p:ext uri="{D42A27DB-BD31-4B8C-83A1-F6EECF244321}">
                <p14:modId xmlns:p14="http://schemas.microsoft.com/office/powerpoint/2010/main" val="2614488382"/>
              </p:ext>
            </p:extLst>
          </p:nvPr>
        </p:nvGraphicFramePr>
        <p:xfrm>
          <a:off x="2151533" y="6009187"/>
          <a:ext cx="2086380" cy="608242"/>
        </p:xfrm>
        <a:graphic>
          <a:graphicData uri="http://schemas.openxmlformats.org/drawingml/2006/table">
            <a:tbl>
              <a:tblPr firstRow="1" bandRow="1">
                <a:tableStyleId>{2D5ABB26-0587-4C30-8999-92F81FD0307C}</a:tableStyleId>
              </a:tblPr>
              <a:tblGrid>
                <a:gridCol w="1803182">
                  <a:extLst>
                    <a:ext uri="{9D8B030D-6E8A-4147-A177-3AD203B41FA5}">
                      <a16:colId xmlns:a16="http://schemas.microsoft.com/office/drawing/2014/main" val="518400867"/>
                    </a:ext>
                  </a:extLst>
                </a:gridCol>
                <a:gridCol w="283198">
                  <a:extLst>
                    <a:ext uri="{9D8B030D-6E8A-4147-A177-3AD203B41FA5}">
                      <a16:colId xmlns:a16="http://schemas.microsoft.com/office/drawing/2014/main" val="2264724266"/>
                    </a:ext>
                  </a:extLst>
                </a:gridCol>
              </a:tblGrid>
              <a:tr h="608242">
                <a:tc>
                  <a:txBody>
                    <a:bodyPr/>
                    <a:lstStyle/>
                    <a:p>
                      <a:pPr marL="278765" marR="327660" indent="-635" algn="ctr">
                        <a:lnSpc>
                          <a:spcPct val="100000"/>
                        </a:lnSpc>
                        <a:spcBef>
                          <a:spcPts val="459"/>
                        </a:spcBef>
                      </a:pPr>
                      <a:r>
                        <a:rPr lang="tr-TR" sz="1200" dirty="0" err="1">
                          <a:solidFill>
                            <a:srgbClr val="231F20"/>
                          </a:solidFill>
                          <a:latin typeface="Tahoma"/>
                          <a:cs typeface="Tahoma"/>
                        </a:rPr>
                        <a:t>Produced</a:t>
                      </a:r>
                      <a:r>
                        <a:rPr lang="tr-TR" sz="1200" dirty="0">
                          <a:solidFill>
                            <a:srgbClr val="231F20"/>
                          </a:solidFill>
                          <a:latin typeface="Tahoma"/>
                          <a:cs typeface="Tahoma"/>
                        </a:rPr>
                        <a:t> </a:t>
                      </a:r>
                      <a:r>
                        <a:rPr lang="tr-TR" sz="1200" dirty="0" err="1">
                          <a:solidFill>
                            <a:srgbClr val="231F20"/>
                          </a:solidFill>
                          <a:latin typeface="Tahoma"/>
                          <a:cs typeface="Tahoma"/>
                        </a:rPr>
                        <a:t>more</a:t>
                      </a:r>
                      <a:r>
                        <a:rPr lang="tr-TR" sz="1200" dirty="0">
                          <a:solidFill>
                            <a:srgbClr val="231F20"/>
                          </a:solidFill>
                          <a:latin typeface="Tahoma"/>
                          <a:cs typeface="Tahoma"/>
                        </a:rPr>
                        <a:t> </a:t>
                      </a:r>
                      <a:r>
                        <a:rPr lang="tr-TR" sz="1200" dirty="0" err="1">
                          <a:solidFill>
                            <a:srgbClr val="231F20"/>
                          </a:solidFill>
                          <a:latin typeface="Tahoma"/>
                          <a:cs typeface="Tahoma"/>
                        </a:rPr>
                        <a:t>than</a:t>
                      </a:r>
                      <a:r>
                        <a:rPr lang="tr-TR" sz="1200" dirty="0">
                          <a:solidFill>
                            <a:srgbClr val="231F20"/>
                          </a:solidFill>
                          <a:latin typeface="Tahoma"/>
                          <a:cs typeface="Tahoma"/>
                        </a:rPr>
                        <a:t> </a:t>
                      </a:r>
                      <a:r>
                        <a:rPr lang="en-US" sz="1200" dirty="0">
                          <a:solidFill>
                            <a:srgbClr val="231F20"/>
                          </a:solidFill>
                          <a:latin typeface="Tahoma"/>
                          <a:cs typeface="Tahoma"/>
                        </a:rPr>
                        <a:t>50</a:t>
                      </a:r>
                      <a:r>
                        <a:rPr lang="en-US" sz="1200" spc="-15" dirty="0">
                          <a:solidFill>
                            <a:srgbClr val="231F20"/>
                          </a:solidFill>
                          <a:latin typeface="Tahoma"/>
                          <a:cs typeface="Tahoma"/>
                        </a:rPr>
                        <a:t> </a:t>
                      </a:r>
                      <a:r>
                        <a:rPr lang="en-US" sz="1200" spc="-5" dirty="0">
                          <a:solidFill>
                            <a:srgbClr val="231F20"/>
                          </a:solidFill>
                          <a:latin typeface="Tahoma"/>
                          <a:cs typeface="Tahoma"/>
                        </a:rPr>
                        <a:t>mi</a:t>
                      </a:r>
                      <a:r>
                        <a:rPr lang="tr-TR" sz="1200" spc="-5" dirty="0" err="1">
                          <a:solidFill>
                            <a:srgbClr val="231F20"/>
                          </a:solidFill>
                          <a:latin typeface="Tahoma"/>
                          <a:cs typeface="Tahoma"/>
                        </a:rPr>
                        <a:t>lion</a:t>
                      </a:r>
                      <a:r>
                        <a:rPr lang="tr-TR" sz="1200" spc="-5" dirty="0">
                          <a:solidFill>
                            <a:srgbClr val="231F20"/>
                          </a:solidFill>
                          <a:latin typeface="Tahoma"/>
                          <a:cs typeface="Tahoma"/>
                        </a:rPr>
                        <a:t> </a:t>
                      </a:r>
                      <a:r>
                        <a:rPr lang="tr-TR" sz="1200" spc="-5" dirty="0" err="1">
                          <a:solidFill>
                            <a:srgbClr val="231F20"/>
                          </a:solidFill>
                          <a:latin typeface="Tahoma"/>
                          <a:cs typeface="Tahoma"/>
                        </a:rPr>
                        <a:t>wheels</a:t>
                      </a:r>
                      <a:r>
                        <a:rPr lang="tr-TR" sz="1200" spc="-5" dirty="0">
                          <a:solidFill>
                            <a:srgbClr val="231F20"/>
                          </a:solidFill>
                          <a:latin typeface="Tahoma"/>
                          <a:cs typeface="Tahoma"/>
                        </a:rPr>
                        <a:t> in 2021</a:t>
                      </a:r>
                      <a:endParaRPr lang="en-US" sz="1200" dirty="0">
                        <a:latin typeface="Tahoma"/>
                        <a:cs typeface="Tahoma"/>
                      </a:endParaRPr>
                    </a:p>
                  </a:txBody>
                  <a:tcPr marL="0" marR="0" marT="58419" marB="0"/>
                </a:tc>
                <a:tc>
                  <a:txBody>
                    <a:bodyPr/>
                    <a:lstStyle/>
                    <a:p>
                      <a:pPr marR="77470" algn="ctr">
                        <a:lnSpc>
                          <a:spcPct val="100000"/>
                        </a:lnSpc>
                        <a:spcBef>
                          <a:spcPts val="459"/>
                        </a:spcBef>
                      </a:pPr>
                      <a:endParaRPr sz="1200" dirty="0">
                        <a:latin typeface="Tahoma"/>
                        <a:cs typeface="Tahoma"/>
                      </a:endParaRPr>
                    </a:p>
                  </a:txBody>
                  <a:tcPr marL="0" marR="0" marT="58419" marB="0"/>
                </a:tc>
                <a:extLst>
                  <a:ext uri="{0D108BD9-81ED-4DB2-BD59-A6C34878D82A}">
                    <a16:rowId xmlns:a16="http://schemas.microsoft.com/office/drawing/2014/main" val="4279982843"/>
                  </a:ext>
                </a:extLst>
              </a:tr>
            </a:tbl>
          </a:graphicData>
        </a:graphic>
      </p:graphicFrame>
      <p:graphicFrame>
        <p:nvGraphicFramePr>
          <p:cNvPr id="4" name="Nesne 3">
            <a:extLst>
              <a:ext uri="{FF2B5EF4-FFF2-40B4-BE49-F238E27FC236}">
                <a16:creationId xmlns:a16="http://schemas.microsoft.com/office/drawing/2014/main" id="{431DA09B-1C14-31A1-FAFB-2E78F8FE5B80}"/>
              </a:ext>
            </a:extLst>
          </p:cNvPr>
          <p:cNvGraphicFramePr>
            <a:graphicFrameLocks noChangeAspect="1"/>
          </p:cNvGraphicFramePr>
          <p:nvPr>
            <p:extLst>
              <p:ext uri="{D42A27DB-BD31-4B8C-83A1-F6EECF244321}">
                <p14:modId xmlns:p14="http://schemas.microsoft.com/office/powerpoint/2010/main" val="3614006955"/>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9" imgW="8020050" imgH="5667375" progId="Acrobat.Document.DC">
                  <p:embed/>
                </p:oleObj>
              </mc:Choice>
              <mc:Fallback>
                <p:oleObj name="Acrobat Document" r:id="rId9" imgW="8020050" imgH="5667375" progId="Acrobat.Document.DC">
                  <p:embed/>
                  <p:pic>
                    <p:nvPicPr>
                      <p:cNvPr id="4" name="Nesne 3">
                        <a:extLst>
                          <a:ext uri="{FF2B5EF4-FFF2-40B4-BE49-F238E27FC236}">
                            <a16:creationId xmlns:a16="http://schemas.microsoft.com/office/drawing/2014/main" id="{431DA09B-1C14-31A1-FAFB-2E78F8FE5B80}"/>
                          </a:ext>
                        </a:extLst>
                      </p:cNvPr>
                      <p:cNvPicPr/>
                      <p:nvPr/>
                    </p:nvPicPr>
                    <p:blipFill>
                      <a:blip r:embed="rId10"/>
                      <a:stretch>
                        <a:fillRect/>
                      </a:stretch>
                    </p:blipFill>
                    <p:spPr>
                      <a:xfrm>
                        <a:off x="9461926" y="228126"/>
                        <a:ext cx="1142574" cy="807401"/>
                      </a:xfrm>
                      <a:prstGeom prst="rect">
                        <a:avLst/>
                      </a:prstGeom>
                    </p:spPr>
                  </p:pic>
                </p:oleObj>
              </mc:Fallback>
            </mc:AlternateContent>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9599" y="425015"/>
            <a:ext cx="7099289" cy="382156"/>
          </a:xfrm>
          <a:prstGeom prst="rect">
            <a:avLst/>
          </a:prstGeom>
        </p:spPr>
        <p:txBody>
          <a:bodyPr vert="horz" wrap="square" lIns="0" tIns="12700" rIns="0" bIns="0" rtlCol="0">
            <a:spAutoFit/>
          </a:bodyPr>
          <a:lstStyle/>
          <a:p>
            <a:pPr marL="12700">
              <a:lnSpc>
                <a:spcPct val="100000"/>
              </a:lnSpc>
              <a:spcBef>
                <a:spcPts val="100"/>
              </a:spcBef>
            </a:pPr>
            <a:r>
              <a:rPr lang="tr-TR" sz="2400" spc="-5" dirty="0"/>
              <a:t>MAXION İNCİ WHEEL GROUP COSTUMERS</a:t>
            </a:r>
            <a:endParaRPr sz="2400" dirty="0"/>
          </a:p>
        </p:txBody>
      </p:sp>
      <p:sp>
        <p:nvSpPr>
          <p:cNvPr id="6" name="object 6"/>
          <p:cNvSpPr/>
          <p:nvPr/>
        </p:nvSpPr>
        <p:spPr>
          <a:xfrm flipV="1">
            <a:off x="7727302" y="584199"/>
            <a:ext cx="1576463" cy="45719"/>
          </a:xfrm>
          <a:custGeom>
            <a:avLst/>
            <a:gdLst/>
            <a:ahLst/>
            <a:cxnLst/>
            <a:rect l="l" t="t" r="r" b="b"/>
            <a:pathLst>
              <a:path w="3327400">
                <a:moveTo>
                  <a:pt x="0" y="0"/>
                </a:moveTo>
                <a:lnTo>
                  <a:pt x="3327400" y="0"/>
                </a:lnTo>
              </a:path>
            </a:pathLst>
          </a:custGeom>
          <a:ln w="20065">
            <a:solidFill>
              <a:srgbClr val="ED1C24"/>
            </a:solidFill>
          </a:ln>
        </p:spPr>
        <p:txBody>
          <a:bodyPr wrap="square" lIns="0" tIns="0" rIns="0" bIns="0" rtlCol="0"/>
          <a:lstStyle/>
          <a:p>
            <a:endParaRPr/>
          </a:p>
        </p:txBody>
      </p:sp>
      <p:sp>
        <p:nvSpPr>
          <p:cNvPr id="10" name="object 10"/>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11" name="object 11"/>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12" name="object 12"/>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13" name="object 13"/>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4" name="object 14"/>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32" name="object 132"/>
          <p:cNvSpPr txBox="1">
            <a:spLocks noGrp="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11</a:t>
            </a:fld>
            <a:endParaRPr/>
          </a:p>
        </p:txBody>
      </p:sp>
      <p:grpSp>
        <p:nvGrpSpPr>
          <p:cNvPr id="133" name="Group 132">
            <a:extLst>
              <a:ext uri="{FF2B5EF4-FFF2-40B4-BE49-F238E27FC236}">
                <a16:creationId xmlns:a16="http://schemas.microsoft.com/office/drawing/2014/main" id="{AA0C31E9-171D-4004-AD12-3D600DCD2E17}"/>
              </a:ext>
            </a:extLst>
          </p:cNvPr>
          <p:cNvGrpSpPr/>
          <p:nvPr/>
        </p:nvGrpSpPr>
        <p:grpSpPr>
          <a:xfrm>
            <a:off x="0" y="-2"/>
            <a:ext cx="693187" cy="2187567"/>
            <a:chOff x="0" y="-2"/>
            <a:chExt cx="693187" cy="2187567"/>
          </a:xfrm>
        </p:grpSpPr>
        <p:sp>
          <p:nvSpPr>
            <p:cNvPr id="134" name="object 12">
              <a:extLst>
                <a:ext uri="{FF2B5EF4-FFF2-40B4-BE49-F238E27FC236}">
                  <a16:creationId xmlns:a16="http://schemas.microsoft.com/office/drawing/2014/main" id="{08D706C7-FD0A-48B2-94BD-BA192FA240BE}"/>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35" name="object 4">
              <a:extLst>
                <a:ext uri="{FF2B5EF4-FFF2-40B4-BE49-F238E27FC236}">
                  <a16:creationId xmlns:a16="http://schemas.microsoft.com/office/drawing/2014/main" id="{932B9432-302E-461D-A4AA-9353E17A5CF7}"/>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graphicFrame>
        <p:nvGraphicFramePr>
          <p:cNvPr id="3" name="Nesne 2">
            <a:extLst>
              <a:ext uri="{FF2B5EF4-FFF2-40B4-BE49-F238E27FC236}">
                <a16:creationId xmlns:a16="http://schemas.microsoft.com/office/drawing/2014/main" id="{A90A932A-3409-C528-91BA-92C8747EE822}"/>
              </a:ext>
            </a:extLst>
          </p:cNvPr>
          <p:cNvGraphicFramePr>
            <a:graphicFrameLocks noChangeAspect="1"/>
          </p:cNvGraphicFramePr>
          <p:nvPr>
            <p:extLst>
              <p:ext uri="{D42A27DB-BD31-4B8C-83A1-F6EECF244321}">
                <p14:modId xmlns:p14="http://schemas.microsoft.com/office/powerpoint/2010/main" val="3242343543"/>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3" imgW="8020050" imgH="5667375" progId="Acrobat.Document.DC">
                  <p:embed/>
                </p:oleObj>
              </mc:Choice>
              <mc:Fallback>
                <p:oleObj name="Acrobat Document" r:id="rId3" imgW="8020050" imgH="5667375" progId="Acrobat.Document.DC">
                  <p:embed/>
                  <p:pic>
                    <p:nvPicPr>
                      <p:cNvPr id="3" name="Nesne 2">
                        <a:extLst>
                          <a:ext uri="{FF2B5EF4-FFF2-40B4-BE49-F238E27FC236}">
                            <a16:creationId xmlns:a16="http://schemas.microsoft.com/office/drawing/2014/main" id="{A90A932A-3409-C528-91BA-92C8747EE822}"/>
                          </a:ext>
                        </a:extLst>
                      </p:cNvPr>
                      <p:cNvPicPr/>
                      <p:nvPr/>
                    </p:nvPicPr>
                    <p:blipFill>
                      <a:blip r:embed="rId4"/>
                      <a:stretch>
                        <a:fillRect/>
                      </a:stretch>
                    </p:blipFill>
                    <p:spPr>
                      <a:xfrm>
                        <a:off x="9461926" y="228126"/>
                        <a:ext cx="1142574" cy="807401"/>
                      </a:xfrm>
                      <a:prstGeom prst="rect">
                        <a:avLst/>
                      </a:prstGeom>
                    </p:spPr>
                  </p:pic>
                </p:oleObj>
              </mc:Fallback>
            </mc:AlternateContent>
          </a:graphicData>
        </a:graphic>
      </p:graphicFrame>
      <p:sp>
        <p:nvSpPr>
          <p:cNvPr id="5" name="object 12">
            <a:extLst>
              <a:ext uri="{FF2B5EF4-FFF2-40B4-BE49-F238E27FC236}">
                <a16:creationId xmlns:a16="http://schemas.microsoft.com/office/drawing/2014/main" id="{DA3D4A8F-2C64-6B88-B96C-5CA7F56FF94E}"/>
              </a:ext>
            </a:extLst>
          </p:cNvPr>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8" name="object 126">
            <a:extLst>
              <a:ext uri="{FF2B5EF4-FFF2-40B4-BE49-F238E27FC236}">
                <a16:creationId xmlns:a16="http://schemas.microsoft.com/office/drawing/2014/main" id="{1911AE4D-59B9-38DD-F1E8-AF6B980817C5}"/>
              </a:ext>
            </a:extLst>
          </p:cNvPr>
          <p:cNvSpPr/>
          <p:nvPr/>
        </p:nvSpPr>
        <p:spPr>
          <a:xfrm>
            <a:off x="457200" y="1494599"/>
            <a:ext cx="990600" cy="245745"/>
          </a:xfrm>
          <a:custGeom>
            <a:avLst/>
            <a:gdLst/>
            <a:ahLst/>
            <a:cxnLst/>
            <a:rect l="l" t="t" r="r" b="b"/>
            <a:pathLst>
              <a:path w="990600" h="245744">
                <a:moveTo>
                  <a:pt x="0" y="245300"/>
                </a:moveTo>
                <a:lnTo>
                  <a:pt x="0" y="0"/>
                </a:lnTo>
                <a:lnTo>
                  <a:pt x="990600" y="0"/>
                </a:lnTo>
              </a:path>
            </a:pathLst>
          </a:custGeom>
          <a:ln w="12700">
            <a:solidFill>
              <a:srgbClr val="231F20"/>
            </a:solidFill>
          </a:ln>
        </p:spPr>
        <p:txBody>
          <a:bodyPr wrap="square" lIns="0" tIns="0" rIns="0" bIns="0" rtlCol="0"/>
          <a:lstStyle/>
          <a:p>
            <a:endParaRPr/>
          </a:p>
        </p:txBody>
      </p:sp>
      <p:sp>
        <p:nvSpPr>
          <p:cNvPr id="9" name="object 127">
            <a:extLst>
              <a:ext uri="{FF2B5EF4-FFF2-40B4-BE49-F238E27FC236}">
                <a16:creationId xmlns:a16="http://schemas.microsoft.com/office/drawing/2014/main" id="{CACA3C8D-4B62-4789-F088-A7B39C387F83}"/>
              </a:ext>
            </a:extLst>
          </p:cNvPr>
          <p:cNvSpPr/>
          <p:nvPr/>
        </p:nvSpPr>
        <p:spPr>
          <a:xfrm>
            <a:off x="3790774" y="1494599"/>
            <a:ext cx="990600" cy="245745"/>
          </a:xfrm>
          <a:custGeom>
            <a:avLst/>
            <a:gdLst/>
            <a:ahLst/>
            <a:cxnLst/>
            <a:rect l="l" t="t" r="r" b="b"/>
            <a:pathLst>
              <a:path w="990600" h="245744">
                <a:moveTo>
                  <a:pt x="0" y="245300"/>
                </a:moveTo>
                <a:lnTo>
                  <a:pt x="0" y="0"/>
                </a:lnTo>
                <a:lnTo>
                  <a:pt x="990600" y="0"/>
                </a:lnTo>
              </a:path>
            </a:pathLst>
          </a:custGeom>
          <a:ln w="12700">
            <a:solidFill>
              <a:srgbClr val="231F20"/>
            </a:solidFill>
          </a:ln>
        </p:spPr>
        <p:txBody>
          <a:bodyPr wrap="square" lIns="0" tIns="0" rIns="0" bIns="0" rtlCol="0"/>
          <a:lstStyle/>
          <a:p>
            <a:endParaRPr/>
          </a:p>
        </p:txBody>
      </p:sp>
      <p:sp>
        <p:nvSpPr>
          <p:cNvPr id="16" name="object 128">
            <a:extLst>
              <a:ext uri="{FF2B5EF4-FFF2-40B4-BE49-F238E27FC236}">
                <a16:creationId xmlns:a16="http://schemas.microsoft.com/office/drawing/2014/main" id="{FCCBD93A-9A93-C53B-0C97-7A84B4E17F5D}"/>
              </a:ext>
            </a:extLst>
          </p:cNvPr>
          <p:cNvSpPr/>
          <p:nvPr/>
        </p:nvSpPr>
        <p:spPr>
          <a:xfrm>
            <a:off x="7115543" y="1494599"/>
            <a:ext cx="990600" cy="245745"/>
          </a:xfrm>
          <a:custGeom>
            <a:avLst/>
            <a:gdLst/>
            <a:ahLst/>
            <a:cxnLst/>
            <a:rect l="l" t="t" r="r" b="b"/>
            <a:pathLst>
              <a:path w="990600" h="245744">
                <a:moveTo>
                  <a:pt x="0" y="245300"/>
                </a:moveTo>
                <a:lnTo>
                  <a:pt x="0" y="0"/>
                </a:lnTo>
                <a:lnTo>
                  <a:pt x="990600" y="0"/>
                </a:lnTo>
              </a:path>
            </a:pathLst>
          </a:custGeom>
          <a:ln w="12700">
            <a:solidFill>
              <a:srgbClr val="231F20"/>
            </a:solidFill>
          </a:ln>
        </p:spPr>
        <p:txBody>
          <a:bodyPr wrap="square" lIns="0" tIns="0" rIns="0" bIns="0" rtlCol="0"/>
          <a:lstStyle/>
          <a:p>
            <a:endParaRPr/>
          </a:p>
        </p:txBody>
      </p:sp>
      <p:sp>
        <p:nvSpPr>
          <p:cNvPr id="18" name="object 129">
            <a:extLst>
              <a:ext uri="{FF2B5EF4-FFF2-40B4-BE49-F238E27FC236}">
                <a16:creationId xmlns:a16="http://schemas.microsoft.com/office/drawing/2014/main" id="{02D58449-029E-0FCB-F3EE-F9AC76EBFCE2}"/>
              </a:ext>
            </a:extLst>
          </p:cNvPr>
          <p:cNvSpPr/>
          <p:nvPr/>
        </p:nvSpPr>
        <p:spPr>
          <a:xfrm>
            <a:off x="2580906" y="1494599"/>
            <a:ext cx="990600" cy="245745"/>
          </a:xfrm>
          <a:custGeom>
            <a:avLst/>
            <a:gdLst/>
            <a:ahLst/>
            <a:cxnLst/>
            <a:rect l="l" t="t" r="r" b="b"/>
            <a:pathLst>
              <a:path w="990600" h="245744">
                <a:moveTo>
                  <a:pt x="990600" y="245300"/>
                </a:moveTo>
                <a:lnTo>
                  <a:pt x="990600" y="0"/>
                </a:lnTo>
                <a:lnTo>
                  <a:pt x="0" y="0"/>
                </a:lnTo>
              </a:path>
            </a:pathLst>
          </a:custGeom>
          <a:ln w="12700">
            <a:solidFill>
              <a:srgbClr val="231F20"/>
            </a:solidFill>
          </a:ln>
        </p:spPr>
        <p:txBody>
          <a:bodyPr wrap="square" lIns="0" tIns="0" rIns="0" bIns="0" rtlCol="0"/>
          <a:lstStyle/>
          <a:p>
            <a:endParaRPr/>
          </a:p>
        </p:txBody>
      </p:sp>
      <p:sp>
        <p:nvSpPr>
          <p:cNvPr id="20" name="object 130">
            <a:extLst>
              <a:ext uri="{FF2B5EF4-FFF2-40B4-BE49-F238E27FC236}">
                <a16:creationId xmlns:a16="http://schemas.microsoft.com/office/drawing/2014/main" id="{68CB7E97-1CB1-DBE7-2AD6-0763180465BC}"/>
              </a:ext>
            </a:extLst>
          </p:cNvPr>
          <p:cNvSpPr/>
          <p:nvPr/>
        </p:nvSpPr>
        <p:spPr>
          <a:xfrm>
            <a:off x="5914481" y="1494599"/>
            <a:ext cx="990600" cy="245745"/>
          </a:xfrm>
          <a:custGeom>
            <a:avLst/>
            <a:gdLst/>
            <a:ahLst/>
            <a:cxnLst/>
            <a:rect l="l" t="t" r="r" b="b"/>
            <a:pathLst>
              <a:path w="990600" h="245744">
                <a:moveTo>
                  <a:pt x="990600" y="245300"/>
                </a:moveTo>
                <a:lnTo>
                  <a:pt x="990600" y="0"/>
                </a:lnTo>
                <a:lnTo>
                  <a:pt x="0" y="0"/>
                </a:lnTo>
              </a:path>
            </a:pathLst>
          </a:custGeom>
          <a:ln w="12700">
            <a:solidFill>
              <a:srgbClr val="231F20"/>
            </a:solidFill>
          </a:ln>
        </p:spPr>
        <p:txBody>
          <a:bodyPr wrap="square" lIns="0" tIns="0" rIns="0" bIns="0" rtlCol="0"/>
          <a:lstStyle/>
          <a:p>
            <a:endParaRPr/>
          </a:p>
        </p:txBody>
      </p:sp>
      <p:sp>
        <p:nvSpPr>
          <p:cNvPr id="21" name="object 131">
            <a:extLst>
              <a:ext uri="{FF2B5EF4-FFF2-40B4-BE49-F238E27FC236}">
                <a16:creationId xmlns:a16="http://schemas.microsoft.com/office/drawing/2014/main" id="{FD5A00DD-D261-90A8-60BD-6E72DE4AFF8C}"/>
              </a:ext>
            </a:extLst>
          </p:cNvPr>
          <p:cNvSpPr/>
          <p:nvPr/>
        </p:nvSpPr>
        <p:spPr>
          <a:xfrm>
            <a:off x="9239250" y="1494599"/>
            <a:ext cx="990600" cy="245745"/>
          </a:xfrm>
          <a:custGeom>
            <a:avLst/>
            <a:gdLst/>
            <a:ahLst/>
            <a:cxnLst/>
            <a:rect l="l" t="t" r="r" b="b"/>
            <a:pathLst>
              <a:path w="990600" h="245744">
                <a:moveTo>
                  <a:pt x="990600" y="245300"/>
                </a:moveTo>
                <a:lnTo>
                  <a:pt x="990600" y="0"/>
                </a:lnTo>
                <a:lnTo>
                  <a:pt x="0" y="0"/>
                </a:lnTo>
              </a:path>
            </a:pathLst>
          </a:custGeom>
          <a:ln w="12700">
            <a:solidFill>
              <a:srgbClr val="231F20"/>
            </a:solidFill>
          </a:ln>
        </p:spPr>
        <p:txBody>
          <a:bodyPr wrap="square" lIns="0" tIns="0" rIns="0" bIns="0" rtlCol="0"/>
          <a:lstStyle/>
          <a:p>
            <a:endParaRPr/>
          </a:p>
        </p:txBody>
      </p:sp>
      <p:sp>
        <p:nvSpPr>
          <p:cNvPr id="24" name="object 16">
            <a:extLst>
              <a:ext uri="{FF2B5EF4-FFF2-40B4-BE49-F238E27FC236}">
                <a16:creationId xmlns:a16="http://schemas.microsoft.com/office/drawing/2014/main" id="{31B7F9F1-497F-4885-66B4-168E6868F239}"/>
              </a:ext>
            </a:extLst>
          </p:cNvPr>
          <p:cNvSpPr/>
          <p:nvPr/>
        </p:nvSpPr>
        <p:spPr>
          <a:xfrm>
            <a:off x="676372" y="2054979"/>
            <a:ext cx="501085" cy="157145"/>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5" name="object 17">
            <a:extLst>
              <a:ext uri="{FF2B5EF4-FFF2-40B4-BE49-F238E27FC236}">
                <a16:creationId xmlns:a16="http://schemas.microsoft.com/office/drawing/2014/main" id="{13C660E5-B519-C1A3-E439-782A3DF85C59}"/>
              </a:ext>
            </a:extLst>
          </p:cNvPr>
          <p:cNvSpPr/>
          <p:nvPr/>
        </p:nvSpPr>
        <p:spPr>
          <a:xfrm>
            <a:off x="1354586" y="2100395"/>
            <a:ext cx="593000" cy="75209"/>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6" name="object 18">
            <a:extLst>
              <a:ext uri="{FF2B5EF4-FFF2-40B4-BE49-F238E27FC236}">
                <a16:creationId xmlns:a16="http://schemas.microsoft.com/office/drawing/2014/main" id="{D0EE58E3-7B5F-E602-E70E-E25C65BF6367}"/>
              </a:ext>
            </a:extLst>
          </p:cNvPr>
          <p:cNvSpPr/>
          <p:nvPr/>
        </p:nvSpPr>
        <p:spPr>
          <a:xfrm>
            <a:off x="2085095" y="2076766"/>
            <a:ext cx="593000" cy="122467"/>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7" name="object 19">
            <a:extLst>
              <a:ext uri="{FF2B5EF4-FFF2-40B4-BE49-F238E27FC236}">
                <a16:creationId xmlns:a16="http://schemas.microsoft.com/office/drawing/2014/main" id="{CFBC7DC6-6486-D78B-270B-B805656DA509}"/>
              </a:ext>
            </a:extLst>
          </p:cNvPr>
          <p:cNvSpPr/>
          <p:nvPr/>
        </p:nvSpPr>
        <p:spPr>
          <a:xfrm>
            <a:off x="2797989" y="2100338"/>
            <a:ext cx="592991" cy="75324"/>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8" name="object 20">
            <a:extLst>
              <a:ext uri="{FF2B5EF4-FFF2-40B4-BE49-F238E27FC236}">
                <a16:creationId xmlns:a16="http://schemas.microsoft.com/office/drawing/2014/main" id="{8700BAB5-F093-35CA-7BFD-7650A656762B}"/>
              </a:ext>
            </a:extLst>
          </p:cNvPr>
          <p:cNvSpPr/>
          <p:nvPr/>
        </p:nvSpPr>
        <p:spPr>
          <a:xfrm>
            <a:off x="714298" y="2678860"/>
            <a:ext cx="425232" cy="137171"/>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9" name="object 21">
            <a:extLst>
              <a:ext uri="{FF2B5EF4-FFF2-40B4-BE49-F238E27FC236}">
                <a16:creationId xmlns:a16="http://schemas.microsoft.com/office/drawing/2014/main" id="{C7D92464-2CE8-81D5-7228-5CA7389D7DBA}"/>
              </a:ext>
            </a:extLst>
          </p:cNvPr>
          <p:cNvSpPr/>
          <p:nvPr/>
        </p:nvSpPr>
        <p:spPr>
          <a:xfrm>
            <a:off x="1354586" y="2716501"/>
            <a:ext cx="593000" cy="61890"/>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0" name="object 22">
            <a:extLst>
              <a:ext uri="{FF2B5EF4-FFF2-40B4-BE49-F238E27FC236}">
                <a16:creationId xmlns:a16="http://schemas.microsoft.com/office/drawing/2014/main" id="{6C2D21C1-D86D-0E6C-1207-478C47169B35}"/>
              </a:ext>
            </a:extLst>
          </p:cNvPr>
          <p:cNvSpPr/>
          <p:nvPr/>
        </p:nvSpPr>
        <p:spPr>
          <a:xfrm>
            <a:off x="2085095" y="2690491"/>
            <a:ext cx="593000" cy="113909"/>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1" name="object 23">
            <a:extLst>
              <a:ext uri="{FF2B5EF4-FFF2-40B4-BE49-F238E27FC236}">
                <a16:creationId xmlns:a16="http://schemas.microsoft.com/office/drawing/2014/main" id="{58269AC2-55CD-1E5F-2EEC-98ED639E308D}"/>
              </a:ext>
            </a:extLst>
          </p:cNvPr>
          <p:cNvSpPr/>
          <p:nvPr/>
        </p:nvSpPr>
        <p:spPr>
          <a:xfrm>
            <a:off x="2797989" y="2692688"/>
            <a:ext cx="592991" cy="121714"/>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2" name="object 24">
            <a:extLst>
              <a:ext uri="{FF2B5EF4-FFF2-40B4-BE49-F238E27FC236}">
                <a16:creationId xmlns:a16="http://schemas.microsoft.com/office/drawing/2014/main" id="{D45EEAFA-BD29-5159-8295-B18088A96F0B}"/>
              </a:ext>
            </a:extLst>
          </p:cNvPr>
          <p:cNvSpPr/>
          <p:nvPr/>
        </p:nvSpPr>
        <p:spPr>
          <a:xfrm>
            <a:off x="2116878" y="3277900"/>
            <a:ext cx="539091" cy="88051"/>
          </a:xfrm>
          <a:prstGeom prst="rect">
            <a:avLst/>
          </a:prstGeom>
          <a:blipFill>
            <a:blip r:embed="rId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3" name="object 25">
            <a:extLst>
              <a:ext uri="{FF2B5EF4-FFF2-40B4-BE49-F238E27FC236}">
                <a16:creationId xmlns:a16="http://schemas.microsoft.com/office/drawing/2014/main" id="{90CA7FC5-DDBA-7E95-5494-7710B5A72447}"/>
              </a:ext>
            </a:extLst>
          </p:cNvPr>
          <p:cNvSpPr/>
          <p:nvPr/>
        </p:nvSpPr>
        <p:spPr>
          <a:xfrm>
            <a:off x="2813473" y="3259451"/>
            <a:ext cx="592998" cy="121450"/>
          </a:xfrm>
          <a:prstGeom prst="rect">
            <a:avLst/>
          </a:prstGeom>
          <a:blipFill>
            <a:blip r:embed="rId1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4" name="object 26">
            <a:extLst>
              <a:ext uri="{FF2B5EF4-FFF2-40B4-BE49-F238E27FC236}">
                <a16:creationId xmlns:a16="http://schemas.microsoft.com/office/drawing/2014/main" id="{3869D960-53ED-94A1-2544-90E6EDA286B7}"/>
              </a:ext>
            </a:extLst>
          </p:cNvPr>
          <p:cNvSpPr/>
          <p:nvPr/>
        </p:nvSpPr>
        <p:spPr>
          <a:xfrm>
            <a:off x="726347" y="3723172"/>
            <a:ext cx="370440" cy="355928"/>
          </a:xfrm>
          <a:prstGeom prst="rect">
            <a:avLst/>
          </a:prstGeom>
          <a:blipFill>
            <a:blip r:embed="rId1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5" name="object 27">
            <a:extLst>
              <a:ext uri="{FF2B5EF4-FFF2-40B4-BE49-F238E27FC236}">
                <a16:creationId xmlns:a16="http://schemas.microsoft.com/office/drawing/2014/main" id="{7AB0FFA6-749A-4EAC-75EE-AD549C510B30}"/>
              </a:ext>
            </a:extLst>
          </p:cNvPr>
          <p:cNvSpPr/>
          <p:nvPr/>
        </p:nvSpPr>
        <p:spPr>
          <a:xfrm>
            <a:off x="1381545" y="3839104"/>
            <a:ext cx="539083" cy="122139"/>
          </a:xfrm>
          <a:prstGeom prst="rect">
            <a:avLst/>
          </a:prstGeom>
          <a:blipFill>
            <a:blip r:embed="rId1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6" name="object 29">
            <a:extLst>
              <a:ext uri="{FF2B5EF4-FFF2-40B4-BE49-F238E27FC236}">
                <a16:creationId xmlns:a16="http://schemas.microsoft.com/office/drawing/2014/main" id="{5D850266-383E-7478-1488-8AAAA331E2F9}"/>
              </a:ext>
            </a:extLst>
          </p:cNvPr>
          <p:cNvSpPr/>
          <p:nvPr/>
        </p:nvSpPr>
        <p:spPr>
          <a:xfrm>
            <a:off x="750675" y="4378022"/>
            <a:ext cx="352479" cy="199845"/>
          </a:xfrm>
          <a:prstGeom prst="rect">
            <a:avLst/>
          </a:prstGeom>
          <a:blipFill>
            <a:blip r:embed="rId1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7" name="object 31">
            <a:extLst>
              <a:ext uri="{FF2B5EF4-FFF2-40B4-BE49-F238E27FC236}">
                <a16:creationId xmlns:a16="http://schemas.microsoft.com/office/drawing/2014/main" id="{A2292F0C-FB0A-9807-D6A9-68056BE0C75C}"/>
              </a:ext>
            </a:extLst>
          </p:cNvPr>
          <p:cNvSpPr/>
          <p:nvPr/>
        </p:nvSpPr>
        <p:spPr>
          <a:xfrm>
            <a:off x="2099033" y="4397452"/>
            <a:ext cx="666005" cy="162201"/>
          </a:xfrm>
          <a:prstGeom prst="rect">
            <a:avLst/>
          </a:prstGeom>
          <a:blipFill>
            <a:blip r:embed="rId1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8" name="object 32">
            <a:extLst>
              <a:ext uri="{FF2B5EF4-FFF2-40B4-BE49-F238E27FC236}">
                <a16:creationId xmlns:a16="http://schemas.microsoft.com/office/drawing/2014/main" id="{18E78A4E-EFA1-FC24-85EF-25C8CE9E5231}"/>
              </a:ext>
            </a:extLst>
          </p:cNvPr>
          <p:cNvSpPr/>
          <p:nvPr/>
        </p:nvSpPr>
        <p:spPr>
          <a:xfrm>
            <a:off x="2914608" y="4291252"/>
            <a:ext cx="359752" cy="373385"/>
          </a:xfrm>
          <a:prstGeom prst="rect">
            <a:avLst/>
          </a:prstGeom>
          <a:blipFill>
            <a:blip r:embed="rId1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9" name="object 34">
            <a:extLst>
              <a:ext uri="{FF2B5EF4-FFF2-40B4-BE49-F238E27FC236}">
                <a16:creationId xmlns:a16="http://schemas.microsoft.com/office/drawing/2014/main" id="{66B5DCB6-4191-73B4-37B5-1F9C407F6164}"/>
              </a:ext>
            </a:extLst>
          </p:cNvPr>
          <p:cNvSpPr/>
          <p:nvPr/>
        </p:nvSpPr>
        <p:spPr>
          <a:xfrm>
            <a:off x="1292321" y="5015739"/>
            <a:ext cx="717530" cy="239516"/>
          </a:xfrm>
          <a:prstGeom prst="rect">
            <a:avLst/>
          </a:prstGeom>
          <a:blipFill>
            <a:blip r:embed="rId2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0" name="object 35">
            <a:extLst>
              <a:ext uri="{FF2B5EF4-FFF2-40B4-BE49-F238E27FC236}">
                <a16:creationId xmlns:a16="http://schemas.microsoft.com/office/drawing/2014/main" id="{FCFC476B-3C4D-77A7-24EE-95383F8B05D7}"/>
              </a:ext>
            </a:extLst>
          </p:cNvPr>
          <p:cNvSpPr/>
          <p:nvPr/>
        </p:nvSpPr>
        <p:spPr>
          <a:xfrm>
            <a:off x="2136558" y="4995855"/>
            <a:ext cx="490075" cy="279285"/>
          </a:xfrm>
          <a:prstGeom prst="rect">
            <a:avLst/>
          </a:prstGeom>
          <a:blipFill>
            <a:blip r:embed="rId2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1" name="object 36">
            <a:extLst>
              <a:ext uri="{FF2B5EF4-FFF2-40B4-BE49-F238E27FC236}">
                <a16:creationId xmlns:a16="http://schemas.microsoft.com/office/drawing/2014/main" id="{21CC0B9C-4FF9-6464-49D1-0FEDDCAC7238}"/>
              </a:ext>
            </a:extLst>
          </p:cNvPr>
          <p:cNvSpPr/>
          <p:nvPr/>
        </p:nvSpPr>
        <p:spPr>
          <a:xfrm>
            <a:off x="2797985" y="5037576"/>
            <a:ext cx="592999" cy="195843"/>
          </a:xfrm>
          <a:prstGeom prst="rect">
            <a:avLst/>
          </a:prstGeom>
          <a:blipFill>
            <a:blip r:embed="rId2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2" name="object 37">
            <a:extLst>
              <a:ext uri="{FF2B5EF4-FFF2-40B4-BE49-F238E27FC236}">
                <a16:creationId xmlns:a16="http://schemas.microsoft.com/office/drawing/2014/main" id="{F0BFD50D-B676-E471-3E14-1BE591469FF4}"/>
              </a:ext>
            </a:extLst>
          </p:cNvPr>
          <p:cNvSpPr/>
          <p:nvPr/>
        </p:nvSpPr>
        <p:spPr>
          <a:xfrm>
            <a:off x="630414" y="5616476"/>
            <a:ext cx="593001" cy="214766"/>
          </a:xfrm>
          <a:prstGeom prst="rect">
            <a:avLst/>
          </a:prstGeom>
          <a:blipFill>
            <a:blip r:embed="rId2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3" name="object 38">
            <a:extLst>
              <a:ext uri="{FF2B5EF4-FFF2-40B4-BE49-F238E27FC236}">
                <a16:creationId xmlns:a16="http://schemas.microsoft.com/office/drawing/2014/main" id="{53D5194B-3502-7983-CCC1-C3E0764CC3F0}"/>
              </a:ext>
            </a:extLst>
          </p:cNvPr>
          <p:cNvSpPr/>
          <p:nvPr/>
        </p:nvSpPr>
        <p:spPr>
          <a:xfrm>
            <a:off x="1500854" y="5574879"/>
            <a:ext cx="300465" cy="297960"/>
          </a:xfrm>
          <a:prstGeom prst="rect">
            <a:avLst/>
          </a:prstGeom>
          <a:blipFill>
            <a:blip r:embed="rId2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4" name="object 39">
            <a:extLst>
              <a:ext uri="{FF2B5EF4-FFF2-40B4-BE49-F238E27FC236}">
                <a16:creationId xmlns:a16="http://schemas.microsoft.com/office/drawing/2014/main" id="{61B52F5E-57E7-70A5-D4C6-18FE2E4BB7D6}"/>
              </a:ext>
            </a:extLst>
          </p:cNvPr>
          <p:cNvSpPr/>
          <p:nvPr/>
        </p:nvSpPr>
        <p:spPr>
          <a:xfrm>
            <a:off x="2134419" y="5620642"/>
            <a:ext cx="494352" cy="206434"/>
          </a:xfrm>
          <a:prstGeom prst="rect">
            <a:avLst/>
          </a:prstGeom>
          <a:blipFill>
            <a:blip r:embed="rId2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5" name="object 40">
            <a:extLst>
              <a:ext uri="{FF2B5EF4-FFF2-40B4-BE49-F238E27FC236}">
                <a16:creationId xmlns:a16="http://schemas.microsoft.com/office/drawing/2014/main" id="{B2C9211B-5CBB-A588-1965-81E1A22AA2FA}"/>
              </a:ext>
            </a:extLst>
          </p:cNvPr>
          <p:cNvSpPr/>
          <p:nvPr/>
        </p:nvSpPr>
        <p:spPr>
          <a:xfrm>
            <a:off x="2890206" y="5538236"/>
            <a:ext cx="408557" cy="371246"/>
          </a:xfrm>
          <a:prstGeom prst="rect">
            <a:avLst/>
          </a:prstGeom>
          <a:blipFill>
            <a:blip r:embed="rId2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6" name="object 41">
            <a:extLst>
              <a:ext uri="{FF2B5EF4-FFF2-40B4-BE49-F238E27FC236}">
                <a16:creationId xmlns:a16="http://schemas.microsoft.com/office/drawing/2014/main" id="{69EC697A-742D-393B-7574-4DF9B170EA01}"/>
              </a:ext>
            </a:extLst>
          </p:cNvPr>
          <p:cNvSpPr/>
          <p:nvPr/>
        </p:nvSpPr>
        <p:spPr>
          <a:xfrm>
            <a:off x="3985011" y="2050122"/>
            <a:ext cx="593000" cy="175755"/>
          </a:xfrm>
          <a:prstGeom prst="rect">
            <a:avLst/>
          </a:prstGeom>
          <a:blipFill>
            <a:blip r:embed="rId2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7" name="object 42">
            <a:extLst>
              <a:ext uri="{FF2B5EF4-FFF2-40B4-BE49-F238E27FC236}">
                <a16:creationId xmlns:a16="http://schemas.microsoft.com/office/drawing/2014/main" id="{6313D811-BE32-3E49-BF71-43730382BFB0}"/>
              </a:ext>
            </a:extLst>
          </p:cNvPr>
          <p:cNvSpPr/>
          <p:nvPr/>
        </p:nvSpPr>
        <p:spPr>
          <a:xfrm>
            <a:off x="4778810" y="2109058"/>
            <a:ext cx="508286" cy="57884"/>
          </a:xfrm>
          <a:prstGeom prst="rect">
            <a:avLst/>
          </a:prstGeom>
          <a:blipFill>
            <a:blip r:embed="rId2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8" name="object 43">
            <a:extLst>
              <a:ext uri="{FF2B5EF4-FFF2-40B4-BE49-F238E27FC236}">
                <a16:creationId xmlns:a16="http://schemas.microsoft.com/office/drawing/2014/main" id="{70E6CB95-4650-83F6-565D-FED491D3708B}"/>
              </a:ext>
            </a:extLst>
          </p:cNvPr>
          <p:cNvSpPr/>
          <p:nvPr/>
        </p:nvSpPr>
        <p:spPr>
          <a:xfrm>
            <a:off x="5576549" y="2031098"/>
            <a:ext cx="346754" cy="213802"/>
          </a:xfrm>
          <a:prstGeom prst="rect">
            <a:avLst/>
          </a:prstGeom>
          <a:blipFill>
            <a:blip r:embed="rId2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9" name="object 44">
            <a:extLst>
              <a:ext uri="{FF2B5EF4-FFF2-40B4-BE49-F238E27FC236}">
                <a16:creationId xmlns:a16="http://schemas.microsoft.com/office/drawing/2014/main" id="{CD99C1D1-161F-0916-29B6-230C14D5073D}"/>
              </a:ext>
            </a:extLst>
          </p:cNvPr>
          <p:cNvSpPr/>
          <p:nvPr/>
        </p:nvSpPr>
        <p:spPr>
          <a:xfrm>
            <a:off x="6330861" y="2016080"/>
            <a:ext cx="278130" cy="243840"/>
          </a:xfrm>
          <a:prstGeom prst="rect">
            <a:avLst/>
          </a:prstGeom>
          <a:blipFill>
            <a:blip r:embed="rId3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0" name="object 46">
            <a:extLst>
              <a:ext uri="{FF2B5EF4-FFF2-40B4-BE49-F238E27FC236}">
                <a16:creationId xmlns:a16="http://schemas.microsoft.com/office/drawing/2014/main" id="{96D93F05-9BD6-45E0-5535-A58B985A1504}"/>
              </a:ext>
            </a:extLst>
          </p:cNvPr>
          <p:cNvSpPr/>
          <p:nvPr/>
        </p:nvSpPr>
        <p:spPr>
          <a:xfrm>
            <a:off x="5462781" y="2646249"/>
            <a:ext cx="539090" cy="202395"/>
          </a:xfrm>
          <a:prstGeom prst="rect">
            <a:avLst/>
          </a:prstGeom>
          <a:blipFill>
            <a:blip r:embed="rId3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1" name="object 47">
            <a:extLst>
              <a:ext uri="{FF2B5EF4-FFF2-40B4-BE49-F238E27FC236}">
                <a16:creationId xmlns:a16="http://schemas.microsoft.com/office/drawing/2014/main" id="{A41BDBA6-E9A2-7E10-449E-80D684C12BEE}"/>
              </a:ext>
            </a:extLst>
          </p:cNvPr>
          <p:cNvSpPr/>
          <p:nvPr/>
        </p:nvSpPr>
        <p:spPr>
          <a:xfrm>
            <a:off x="6277834" y="2572953"/>
            <a:ext cx="348986" cy="348986"/>
          </a:xfrm>
          <a:prstGeom prst="rect">
            <a:avLst/>
          </a:prstGeom>
          <a:blipFill>
            <a:blip r:embed="rId3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2" name="object 48">
            <a:extLst>
              <a:ext uri="{FF2B5EF4-FFF2-40B4-BE49-F238E27FC236}">
                <a16:creationId xmlns:a16="http://schemas.microsoft.com/office/drawing/2014/main" id="{CFB6B5A0-F74D-D0F8-7805-45B0C92DD2F2}"/>
              </a:ext>
            </a:extLst>
          </p:cNvPr>
          <p:cNvSpPr/>
          <p:nvPr/>
        </p:nvSpPr>
        <p:spPr>
          <a:xfrm>
            <a:off x="4107790" y="3178970"/>
            <a:ext cx="347442" cy="282413"/>
          </a:xfrm>
          <a:prstGeom prst="rect">
            <a:avLst/>
          </a:prstGeom>
          <a:blipFill>
            <a:blip r:embed="rId3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3" name="object 49">
            <a:extLst>
              <a:ext uri="{FF2B5EF4-FFF2-40B4-BE49-F238E27FC236}">
                <a16:creationId xmlns:a16="http://schemas.microsoft.com/office/drawing/2014/main" id="{FF46376F-52AA-EB63-B487-1668AC9CCDF1}"/>
              </a:ext>
            </a:extLst>
          </p:cNvPr>
          <p:cNvSpPr/>
          <p:nvPr/>
        </p:nvSpPr>
        <p:spPr>
          <a:xfrm>
            <a:off x="4694096" y="3138128"/>
            <a:ext cx="593000" cy="364096"/>
          </a:xfrm>
          <a:prstGeom prst="rect">
            <a:avLst/>
          </a:prstGeom>
          <a:blipFill>
            <a:blip r:embed="rId3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4" name="object 50">
            <a:extLst>
              <a:ext uri="{FF2B5EF4-FFF2-40B4-BE49-F238E27FC236}">
                <a16:creationId xmlns:a16="http://schemas.microsoft.com/office/drawing/2014/main" id="{1525E5AC-FF11-07B0-DA2E-AA337373A5D8}"/>
              </a:ext>
            </a:extLst>
          </p:cNvPr>
          <p:cNvSpPr/>
          <p:nvPr/>
        </p:nvSpPr>
        <p:spPr>
          <a:xfrm>
            <a:off x="5459835" y="3251260"/>
            <a:ext cx="471114" cy="137832"/>
          </a:xfrm>
          <a:prstGeom prst="rect">
            <a:avLst/>
          </a:prstGeom>
          <a:blipFill>
            <a:blip r:embed="rId3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5" name="object 51">
            <a:extLst>
              <a:ext uri="{FF2B5EF4-FFF2-40B4-BE49-F238E27FC236}">
                <a16:creationId xmlns:a16="http://schemas.microsoft.com/office/drawing/2014/main" id="{69B98618-4629-21F9-D009-DDD941BF99A2}"/>
              </a:ext>
            </a:extLst>
          </p:cNvPr>
          <p:cNvSpPr/>
          <p:nvPr/>
        </p:nvSpPr>
        <p:spPr>
          <a:xfrm>
            <a:off x="6120493" y="3271748"/>
            <a:ext cx="593000" cy="96856"/>
          </a:xfrm>
          <a:prstGeom prst="rect">
            <a:avLst/>
          </a:prstGeom>
          <a:blipFill>
            <a:blip r:embed="rId3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6" name="object 52">
            <a:extLst>
              <a:ext uri="{FF2B5EF4-FFF2-40B4-BE49-F238E27FC236}">
                <a16:creationId xmlns:a16="http://schemas.microsoft.com/office/drawing/2014/main" id="{FBD9001C-F44A-76BC-6D14-209625ABC60C}"/>
              </a:ext>
            </a:extLst>
          </p:cNvPr>
          <p:cNvSpPr/>
          <p:nvPr/>
        </p:nvSpPr>
        <p:spPr>
          <a:xfrm>
            <a:off x="3985011" y="3839448"/>
            <a:ext cx="593000" cy="121450"/>
          </a:xfrm>
          <a:prstGeom prst="rect">
            <a:avLst/>
          </a:prstGeom>
          <a:blipFill>
            <a:blip r:embed="rId1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7" name="object 54">
            <a:extLst>
              <a:ext uri="{FF2B5EF4-FFF2-40B4-BE49-F238E27FC236}">
                <a16:creationId xmlns:a16="http://schemas.microsoft.com/office/drawing/2014/main" id="{B99AF86A-D517-995F-1CE8-3C8B55F637AF}"/>
              </a:ext>
            </a:extLst>
          </p:cNvPr>
          <p:cNvSpPr/>
          <p:nvPr/>
        </p:nvSpPr>
        <p:spPr>
          <a:xfrm>
            <a:off x="6190020" y="3854016"/>
            <a:ext cx="592999" cy="158741"/>
          </a:xfrm>
          <a:prstGeom prst="rect">
            <a:avLst/>
          </a:prstGeom>
          <a:blipFill>
            <a:blip r:embed="rId3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8" name="object 56">
            <a:extLst>
              <a:ext uri="{FF2B5EF4-FFF2-40B4-BE49-F238E27FC236}">
                <a16:creationId xmlns:a16="http://schemas.microsoft.com/office/drawing/2014/main" id="{8ADCACA8-9CF3-D81F-8C01-D10C83DE4CB6}"/>
              </a:ext>
            </a:extLst>
          </p:cNvPr>
          <p:cNvSpPr/>
          <p:nvPr/>
        </p:nvSpPr>
        <p:spPr>
          <a:xfrm>
            <a:off x="4089935" y="4311356"/>
            <a:ext cx="383152" cy="333176"/>
          </a:xfrm>
          <a:prstGeom prst="rect">
            <a:avLst/>
          </a:prstGeom>
          <a:blipFill>
            <a:blip r:embed="rId3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9" name="object 57">
            <a:extLst>
              <a:ext uri="{FF2B5EF4-FFF2-40B4-BE49-F238E27FC236}">
                <a16:creationId xmlns:a16="http://schemas.microsoft.com/office/drawing/2014/main" id="{7BA98C19-69AD-D7A2-D430-A13C11E72C08}"/>
              </a:ext>
            </a:extLst>
          </p:cNvPr>
          <p:cNvSpPr/>
          <p:nvPr/>
        </p:nvSpPr>
        <p:spPr>
          <a:xfrm>
            <a:off x="4876025" y="4307445"/>
            <a:ext cx="341000" cy="340998"/>
          </a:xfrm>
          <a:prstGeom prst="rect">
            <a:avLst/>
          </a:prstGeom>
          <a:blipFill>
            <a:blip r:embed="rId3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0" name="object 59">
            <a:extLst>
              <a:ext uri="{FF2B5EF4-FFF2-40B4-BE49-F238E27FC236}">
                <a16:creationId xmlns:a16="http://schemas.microsoft.com/office/drawing/2014/main" id="{047D295E-749B-9A85-3505-8836EF56891C}"/>
              </a:ext>
            </a:extLst>
          </p:cNvPr>
          <p:cNvSpPr/>
          <p:nvPr/>
        </p:nvSpPr>
        <p:spPr>
          <a:xfrm>
            <a:off x="6277834" y="4323358"/>
            <a:ext cx="417372" cy="309173"/>
          </a:xfrm>
          <a:prstGeom prst="rect">
            <a:avLst/>
          </a:prstGeom>
          <a:blipFill>
            <a:blip r:embed="rId4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1" name="object 60">
            <a:extLst>
              <a:ext uri="{FF2B5EF4-FFF2-40B4-BE49-F238E27FC236}">
                <a16:creationId xmlns:a16="http://schemas.microsoft.com/office/drawing/2014/main" id="{8F08631F-B380-B32F-3E1B-FB53147A65A7}"/>
              </a:ext>
            </a:extLst>
          </p:cNvPr>
          <p:cNvSpPr/>
          <p:nvPr/>
        </p:nvSpPr>
        <p:spPr>
          <a:xfrm>
            <a:off x="4483168" y="4968898"/>
            <a:ext cx="291978" cy="333199"/>
          </a:xfrm>
          <a:prstGeom prst="rect">
            <a:avLst/>
          </a:prstGeom>
          <a:blipFill>
            <a:blip r:embed="rId4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2" name="object 61">
            <a:extLst>
              <a:ext uri="{FF2B5EF4-FFF2-40B4-BE49-F238E27FC236}">
                <a16:creationId xmlns:a16="http://schemas.microsoft.com/office/drawing/2014/main" id="{567DFE3A-86DA-F886-F443-456A9BA07F7A}"/>
              </a:ext>
            </a:extLst>
          </p:cNvPr>
          <p:cNvSpPr/>
          <p:nvPr/>
        </p:nvSpPr>
        <p:spPr>
          <a:xfrm>
            <a:off x="5198822" y="4972498"/>
            <a:ext cx="396029" cy="325999"/>
          </a:xfrm>
          <a:prstGeom prst="rect">
            <a:avLst/>
          </a:prstGeom>
          <a:blipFill>
            <a:blip r:embed="rId4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3" name="object 62">
            <a:extLst>
              <a:ext uri="{FF2B5EF4-FFF2-40B4-BE49-F238E27FC236}">
                <a16:creationId xmlns:a16="http://schemas.microsoft.com/office/drawing/2014/main" id="{48506B3A-E257-481E-726A-8BDDA5C27145}"/>
              </a:ext>
            </a:extLst>
          </p:cNvPr>
          <p:cNvSpPr/>
          <p:nvPr/>
        </p:nvSpPr>
        <p:spPr>
          <a:xfrm>
            <a:off x="5970461" y="4970397"/>
            <a:ext cx="334818" cy="330200"/>
          </a:xfrm>
          <a:prstGeom prst="rect">
            <a:avLst/>
          </a:prstGeom>
          <a:blipFill>
            <a:blip r:embed="rId4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4" name="object 63">
            <a:extLst>
              <a:ext uri="{FF2B5EF4-FFF2-40B4-BE49-F238E27FC236}">
                <a16:creationId xmlns:a16="http://schemas.microsoft.com/office/drawing/2014/main" id="{782EEFB4-3B89-8A30-C9DB-ACF8D3B6C70A}"/>
              </a:ext>
            </a:extLst>
          </p:cNvPr>
          <p:cNvSpPr/>
          <p:nvPr/>
        </p:nvSpPr>
        <p:spPr>
          <a:xfrm>
            <a:off x="7374822" y="2031098"/>
            <a:ext cx="346753" cy="213795"/>
          </a:xfrm>
          <a:prstGeom prst="rect">
            <a:avLst/>
          </a:prstGeom>
          <a:blipFill>
            <a:blip r:embed="rId2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5" name="object 64">
            <a:extLst>
              <a:ext uri="{FF2B5EF4-FFF2-40B4-BE49-F238E27FC236}">
                <a16:creationId xmlns:a16="http://schemas.microsoft.com/office/drawing/2014/main" id="{F35AB3E4-235D-9493-6192-247AF36D3B45}"/>
              </a:ext>
            </a:extLst>
          </p:cNvPr>
          <p:cNvSpPr/>
          <p:nvPr/>
        </p:nvSpPr>
        <p:spPr>
          <a:xfrm>
            <a:off x="8130353" y="1961402"/>
            <a:ext cx="388519" cy="353197"/>
          </a:xfrm>
          <a:prstGeom prst="rect">
            <a:avLst/>
          </a:prstGeom>
          <a:blipFill>
            <a:blip r:embed="rId4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6" name="object 65">
            <a:extLst>
              <a:ext uri="{FF2B5EF4-FFF2-40B4-BE49-F238E27FC236}">
                <a16:creationId xmlns:a16="http://schemas.microsoft.com/office/drawing/2014/main" id="{9853EF7D-D720-1F74-8963-48BC55C89CE8}"/>
              </a:ext>
            </a:extLst>
          </p:cNvPr>
          <p:cNvSpPr/>
          <p:nvPr/>
        </p:nvSpPr>
        <p:spPr>
          <a:xfrm>
            <a:off x="8905548" y="2016080"/>
            <a:ext cx="278130" cy="243840"/>
          </a:xfrm>
          <a:prstGeom prst="rect">
            <a:avLst/>
          </a:prstGeom>
          <a:blipFill>
            <a:blip r:embed="rId3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7" name="object 67">
            <a:extLst>
              <a:ext uri="{FF2B5EF4-FFF2-40B4-BE49-F238E27FC236}">
                <a16:creationId xmlns:a16="http://schemas.microsoft.com/office/drawing/2014/main" id="{D417281F-3D0C-A6FF-7B70-378140BAE841}"/>
              </a:ext>
            </a:extLst>
          </p:cNvPr>
          <p:cNvSpPr/>
          <p:nvPr/>
        </p:nvSpPr>
        <p:spPr>
          <a:xfrm>
            <a:off x="7384608" y="2582930"/>
            <a:ext cx="327185" cy="329027"/>
          </a:xfrm>
          <a:prstGeom prst="rect">
            <a:avLst/>
          </a:prstGeom>
          <a:blipFill>
            <a:blip r:embed="rId4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8" name="object 68">
            <a:extLst>
              <a:ext uri="{FF2B5EF4-FFF2-40B4-BE49-F238E27FC236}">
                <a16:creationId xmlns:a16="http://schemas.microsoft.com/office/drawing/2014/main" id="{0D5FE691-36F9-6233-E445-7D3FAC3770C9}"/>
              </a:ext>
            </a:extLst>
          </p:cNvPr>
          <p:cNvSpPr/>
          <p:nvPr/>
        </p:nvSpPr>
        <p:spPr>
          <a:xfrm>
            <a:off x="8028113" y="2636129"/>
            <a:ext cx="592999" cy="222635"/>
          </a:xfrm>
          <a:prstGeom prst="rect">
            <a:avLst/>
          </a:prstGeom>
          <a:blipFill>
            <a:blip r:embed="rId4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9" name="object 69">
            <a:extLst>
              <a:ext uri="{FF2B5EF4-FFF2-40B4-BE49-F238E27FC236}">
                <a16:creationId xmlns:a16="http://schemas.microsoft.com/office/drawing/2014/main" id="{BB0CE8AB-E9E4-37B4-1EC4-688AB7E95019}"/>
              </a:ext>
            </a:extLst>
          </p:cNvPr>
          <p:cNvSpPr/>
          <p:nvPr/>
        </p:nvSpPr>
        <p:spPr>
          <a:xfrm>
            <a:off x="8853520" y="2592121"/>
            <a:ext cx="382173" cy="310654"/>
          </a:xfrm>
          <a:prstGeom prst="rect">
            <a:avLst/>
          </a:prstGeom>
          <a:blipFill>
            <a:blip r:embed="rId4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0" name="object 70">
            <a:extLst>
              <a:ext uri="{FF2B5EF4-FFF2-40B4-BE49-F238E27FC236}">
                <a16:creationId xmlns:a16="http://schemas.microsoft.com/office/drawing/2014/main" id="{9EEB6E8F-5091-BC4C-4372-77130FB49849}"/>
              </a:ext>
            </a:extLst>
          </p:cNvPr>
          <p:cNvSpPr/>
          <p:nvPr/>
        </p:nvSpPr>
        <p:spPr>
          <a:xfrm>
            <a:off x="9468113" y="2565400"/>
            <a:ext cx="592991" cy="364096"/>
          </a:xfrm>
          <a:prstGeom prst="rect">
            <a:avLst/>
          </a:prstGeom>
          <a:blipFill>
            <a:blip r:embed="rId3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1" name="object 71">
            <a:extLst>
              <a:ext uri="{FF2B5EF4-FFF2-40B4-BE49-F238E27FC236}">
                <a16:creationId xmlns:a16="http://schemas.microsoft.com/office/drawing/2014/main" id="{EEB47FDF-F823-A58C-7AC0-B91CA69DD5AB}"/>
              </a:ext>
            </a:extLst>
          </p:cNvPr>
          <p:cNvSpPr/>
          <p:nvPr/>
        </p:nvSpPr>
        <p:spPr>
          <a:xfrm>
            <a:off x="7303159" y="3248894"/>
            <a:ext cx="490083" cy="142564"/>
          </a:xfrm>
          <a:prstGeom prst="rect">
            <a:avLst/>
          </a:prstGeom>
          <a:blipFill>
            <a:blip r:embed="rId4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2" name="object 72">
            <a:extLst>
              <a:ext uri="{FF2B5EF4-FFF2-40B4-BE49-F238E27FC236}">
                <a16:creationId xmlns:a16="http://schemas.microsoft.com/office/drawing/2014/main" id="{6EC1F62B-7AE3-01C7-ED6F-E7C0BBDF9406}"/>
              </a:ext>
            </a:extLst>
          </p:cNvPr>
          <p:cNvSpPr/>
          <p:nvPr/>
        </p:nvSpPr>
        <p:spPr>
          <a:xfrm>
            <a:off x="8028113" y="3271748"/>
            <a:ext cx="593000" cy="96856"/>
          </a:xfrm>
          <a:prstGeom prst="rect">
            <a:avLst/>
          </a:prstGeom>
          <a:blipFill>
            <a:blip r:embed="rId3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3" name="object 73">
            <a:extLst>
              <a:ext uri="{FF2B5EF4-FFF2-40B4-BE49-F238E27FC236}">
                <a16:creationId xmlns:a16="http://schemas.microsoft.com/office/drawing/2014/main" id="{D31C6EC4-D76D-0855-C8A9-C6BCEC2E8178}"/>
              </a:ext>
            </a:extLst>
          </p:cNvPr>
          <p:cNvSpPr/>
          <p:nvPr/>
        </p:nvSpPr>
        <p:spPr>
          <a:xfrm>
            <a:off x="8748115" y="3259451"/>
            <a:ext cx="592997" cy="121450"/>
          </a:xfrm>
          <a:prstGeom prst="rect">
            <a:avLst/>
          </a:prstGeom>
          <a:blipFill>
            <a:blip r:embed="rId1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4" name="object 75">
            <a:extLst>
              <a:ext uri="{FF2B5EF4-FFF2-40B4-BE49-F238E27FC236}">
                <a16:creationId xmlns:a16="http://schemas.microsoft.com/office/drawing/2014/main" id="{A17F1D05-CA3D-AFE6-ABC5-42D2903A61BA}"/>
              </a:ext>
            </a:extLst>
          </p:cNvPr>
          <p:cNvSpPr/>
          <p:nvPr/>
        </p:nvSpPr>
        <p:spPr>
          <a:xfrm>
            <a:off x="9516105" y="3240803"/>
            <a:ext cx="592999" cy="158741"/>
          </a:xfrm>
          <a:prstGeom prst="rect">
            <a:avLst/>
          </a:prstGeom>
          <a:blipFill>
            <a:blip r:embed="rId3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5" name="object 77">
            <a:extLst>
              <a:ext uri="{FF2B5EF4-FFF2-40B4-BE49-F238E27FC236}">
                <a16:creationId xmlns:a16="http://schemas.microsoft.com/office/drawing/2014/main" id="{81F87F14-61ED-232F-9AF8-08A11269C781}"/>
              </a:ext>
            </a:extLst>
          </p:cNvPr>
          <p:cNvSpPr/>
          <p:nvPr/>
        </p:nvSpPr>
        <p:spPr>
          <a:xfrm>
            <a:off x="8679809" y="3860977"/>
            <a:ext cx="592999" cy="98550"/>
          </a:xfrm>
          <a:prstGeom prst="rect">
            <a:avLst/>
          </a:prstGeom>
          <a:blipFill>
            <a:blip r:embed="rId4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6" name="object 78">
            <a:extLst>
              <a:ext uri="{FF2B5EF4-FFF2-40B4-BE49-F238E27FC236}">
                <a16:creationId xmlns:a16="http://schemas.microsoft.com/office/drawing/2014/main" id="{EA00F623-EC85-A8C5-BADF-63ADCA6BAE2C}"/>
              </a:ext>
            </a:extLst>
          </p:cNvPr>
          <p:cNvSpPr/>
          <p:nvPr/>
        </p:nvSpPr>
        <p:spPr>
          <a:xfrm>
            <a:off x="9468113" y="3775029"/>
            <a:ext cx="592991" cy="250289"/>
          </a:xfrm>
          <a:prstGeom prst="rect">
            <a:avLst/>
          </a:prstGeom>
          <a:blipFill>
            <a:blip r:embed="rId5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7" name="object 79">
            <a:extLst>
              <a:ext uri="{FF2B5EF4-FFF2-40B4-BE49-F238E27FC236}">
                <a16:creationId xmlns:a16="http://schemas.microsoft.com/office/drawing/2014/main" id="{9E665D58-A0BC-0CF0-C9E6-FD57500465D1}"/>
              </a:ext>
            </a:extLst>
          </p:cNvPr>
          <p:cNvSpPr/>
          <p:nvPr/>
        </p:nvSpPr>
        <p:spPr>
          <a:xfrm>
            <a:off x="7401948" y="4311356"/>
            <a:ext cx="383152" cy="333176"/>
          </a:xfrm>
          <a:prstGeom prst="rect">
            <a:avLst/>
          </a:prstGeom>
          <a:blipFill>
            <a:blip r:embed="rId3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8" name="object 80">
            <a:extLst>
              <a:ext uri="{FF2B5EF4-FFF2-40B4-BE49-F238E27FC236}">
                <a16:creationId xmlns:a16="http://schemas.microsoft.com/office/drawing/2014/main" id="{5CD0BA5B-5CA3-C908-9257-3A6BA58C8C57}"/>
              </a:ext>
            </a:extLst>
          </p:cNvPr>
          <p:cNvSpPr/>
          <p:nvPr/>
        </p:nvSpPr>
        <p:spPr>
          <a:xfrm>
            <a:off x="8096956" y="4349446"/>
            <a:ext cx="455312" cy="256997"/>
          </a:xfrm>
          <a:prstGeom prst="rect">
            <a:avLst/>
          </a:prstGeom>
          <a:blipFill>
            <a:blip r:embed="rId5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9" name="object 82">
            <a:extLst>
              <a:ext uri="{FF2B5EF4-FFF2-40B4-BE49-F238E27FC236}">
                <a16:creationId xmlns:a16="http://schemas.microsoft.com/office/drawing/2014/main" id="{4BF0DD97-E12D-DC5C-472D-5B8F32D9AB1C}"/>
              </a:ext>
            </a:extLst>
          </p:cNvPr>
          <p:cNvSpPr/>
          <p:nvPr/>
        </p:nvSpPr>
        <p:spPr>
          <a:xfrm>
            <a:off x="9555924" y="4323358"/>
            <a:ext cx="417372" cy="309173"/>
          </a:xfrm>
          <a:prstGeom prst="rect">
            <a:avLst/>
          </a:prstGeom>
          <a:blipFill>
            <a:blip r:embed="rId4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0" name="object 83">
            <a:extLst>
              <a:ext uri="{FF2B5EF4-FFF2-40B4-BE49-F238E27FC236}">
                <a16:creationId xmlns:a16="http://schemas.microsoft.com/office/drawing/2014/main" id="{37BCA17D-2BD1-2668-D3A3-9BBB2961D7E9}"/>
              </a:ext>
            </a:extLst>
          </p:cNvPr>
          <p:cNvSpPr/>
          <p:nvPr/>
        </p:nvSpPr>
        <p:spPr>
          <a:xfrm>
            <a:off x="7505433" y="4866989"/>
            <a:ext cx="287809" cy="328023"/>
          </a:xfrm>
          <a:prstGeom prst="rect">
            <a:avLst/>
          </a:prstGeom>
          <a:blipFill>
            <a:blip r:embed="rId5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1" name="object 84">
            <a:extLst>
              <a:ext uri="{FF2B5EF4-FFF2-40B4-BE49-F238E27FC236}">
                <a16:creationId xmlns:a16="http://schemas.microsoft.com/office/drawing/2014/main" id="{57DA3208-900A-8A0D-4640-4E516BF9BB39}"/>
              </a:ext>
            </a:extLst>
          </p:cNvPr>
          <p:cNvSpPr/>
          <p:nvPr/>
        </p:nvSpPr>
        <p:spPr>
          <a:xfrm>
            <a:off x="8119508" y="4845382"/>
            <a:ext cx="396025" cy="325998"/>
          </a:xfrm>
          <a:prstGeom prst="rect">
            <a:avLst/>
          </a:prstGeom>
          <a:blipFill>
            <a:blip r:embed="rId4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2" name="object 85">
            <a:extLst>
              <a:ext uri="{FF2B5EF4-FFF2-40B4-BE49-F238E27FC236}">
                <a16:creationId xmlns:a16="http://schemas.microsoft.com/office/drawing/2014/main" id="{E7C3A936-E4CD-6DB2-3AFF-D8E28C450545}"/>
              </a:ext>
            </a:extLst>
          </p:cNvPr>
          <p:cNvSpPr/>
          <p:nvPr/>
        </p:nvSpPr>
        <p:spPr>
          <a:xfrm>
            <a:off x="9638478" y="5463628"/>
            <a:ext cx="334818" cy="330200"/>
          </a:xfrm>
          <a:prstGeom prst="rect">
            <a:avLst/>
          </a:prstGeom>
          <a:blipFill>
            <a:blip r:embed="rId4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83" name="Picture 94">
            <a:extLst>
              <a:ext uri="{FF2B5EF4-FFF2-40B4-BE49-F238E27FC236}">
                <a16:creationId xmlns:a16="http://schemas.microsoft.com/office/drawing/2014/main" id="{416AAA5A-BE31-B797-E7C6-2C0F10C5FE8F}"/>
              </a:ext>
            </a:extLst>
          </p:cNvPr>
          <p:cNvPicPr>
            <a:picLocks noChangeAspect="1"/>
          </p:cNvPicPr>
          <p:nvPr/>
        </p:nvPicPr>
        <p:blipFill>
          <a:blip r:embed="rId53" cstate="screen">
            <a:extLst>
              <a:ext uri="{28A0092B-C50C-407E-A947-70E740481C1C}">
                <a14:useLocalDpi xmlns:a14="http://schemas.microsoft.com/office/drawing/2010/main"/>
              </a:ext>
            </a:extLst>
          </a:blip>
          <a:stretch>
            <a:fillRect/>
          </a:stretch>
        </p:blipFill>
        <p:spPr>
          <a:xfrm>
            <a:off x="1631085" y="1353302"/>
            <a:ext cx="809854" cy="278591"/>
          </a:xfrm>
          <a:prstGeom prst="rect">
            <a:avLst/>
          </a:prstGeom>
        </p:spPr>
      </p:pic>
      <p:pic>
        <p:nvPicPr>
          <p:cNvPr id="84" name="Picture 95">
            <a:extLst>
              <a:ext uri="{FF2B5EF4-FFF2-40B4-BE49-F238E27FC236}">
                <a16:creationId xmlns:a16="http://schemas.microsoft.com/office/drawing/2014/main" id="{B04D8348-F7FD-A444-9798-E863C1442DCF}"/>
              </a:ext>
            </a:extLst>
          </p:cNvPr>
          <p:cNvPicPr>
            <a:picLocks noChangeAspect="1"/>
          </p:cNvPicPr>
          <p:nvPr/>
        </p:nvPicPr>
        <p:blipFill>
          <a:blip r:embed="rId54" cstate="screen">
            <a:extLst>
              <a:ext uri="{28A0092B-C50C-407E-A947-70E740481C1C}">
                <a14:useLocalDpi xmlns:a14="http://schemas.microsoft.com/office/drawing/2010/main"/>
              </a:ext>
            </a:extLst>
          </a:blip>
          <a:stretch>
            <a:fillRect/>
          </a:stretch>
        </p:blipFill>
        <p:spPr>
          <a:xfrm>
            <a:off x="8235685" y="1346200"/>
            <a:ext cx="853463" cy="292795"/>
          </a:xfrm>
          <a:prstGeom prst="rect">
            <a:avLst/>
          </a:prstGeom>
        </p:spPr>
      </p:pic>
      <p:pic>
        <p:nvPicPr>
          <p:cNvPr id="85" name="Picture 96">
            <a:extLst>
              <a:ext uri="{FF2B5EF4-FFF2-40B4-BE49-F238E27FC236}">
                <a16:creationId xmlns:a16="http://schemas.microsoft.com/office/drawing/2014/main" id="{5C73C78B-9633-4BA7-3383-97E657A0864E}"/>
              </a:ext>
            </a:extLst>
          </p:cNvPr>
          <p:cNvPicPr>
            <a:picLocks noChangeAspect="1"/>
          </p:cNvPicPr>
          <p:nvPr/>
        </p:nvPicPr>
        <p:blipFill>
          <a:blip r:embed="rId55" cstate="screen">
            <a:extLst>
              <a:ext uri="{28A0092B-C50C-407E-A947-70E740481C1C}">
                <a14:useLocalDpi xmlns:a14="http://schemas.microsoft.com/office/drawing/2010/main"/>
              </a:ext>
            </a:extLst>
          </a:blip>
          <a:stretch>
            <a:fillRect/>
          </a:stretch>
        </p:blipFill>
        <p:spPr>
          <a:xfrm>
            <a:off x="4905832" y="1346200"/>
            <a:ext cx="853463" cy="292795"/>
          </a:xfrm>
          <a:prstGeom prst="rect">
            <a:avLst/>
          </a:prstGeom>
        </p:spPr>
      </p:pic>
      <p:pic>
        <p:nvPicPr>
          <p:cNvPr id="86" name="Picture 3">
            <a:extLst>
              <a:ext uri="{FF2B5EF4-FFF2-40B4-BE49-F238E27FC236}">
                <a16:creationId xmlns:a16="http://schemas.microsoft.com/office/drawing/2014/main" id="{AA665D3A-997A-D965-F534-004FB1CA8D5A}"/>
              </a:ext>
            </a:extLst>
          </p:cNvPr>
          <p:cNvPicPr>
            <a:picLocks noChangeAspect="1"/>
          </p:cNvPicPr>
          <p:nvPr/>
        </p:nvPicPr>
        <p:blipFill rotWithShape="1">
          <a:blip r:embed="rId56" cstate="screen">
            <a:extLst>
              <a:ext uri="{28A0092B-C50C-407E-A947-70E740481C1C}">
                <a14:useLocalDpi xmlns:a14="http://schemas.microsoft.com/office/drawing/2010/main"/>
              </a:ext>
            </a:extLst>
          </a:blip>
          <a:srcRect t="41052" b="40687"/>
          <a:stretch/>
        </p:blipFill>
        <p:spPr>
          <a:xfrm>
            <a:off x="548400" y="3251057"/>
            <a:ext cx="757028" cy="138238"/>
          </a:xfrm>
          <a:prstGeom prst="rect">
            <a:avLst/>
          </a:prstGeom>
        </p:spPr>
      </p:pic>
      <p:pic>
        <p:nvPicPr>
          <p:cNvPr id="87" name="Picture 14">
            <a:extLst>
              <a:ext uri="{FF2B5EF4-FFF2-40B4-BE49-F238E27FC236}">
                <a16:creationId xmlns:a16="http://schemas.microsoft.com/office/drawing/2014/main" id="{F7F9A5DC-73CD-7A2C-BC98-A339AD1C0522}"/>
              </a:ext>
            </a:extLst>
          </p:cNvPr>
          <p:cNvPicPr>
            <a:picLocks noChangeAspect="1"/>
          </p:cNvPicPr>
          <p:nvPr/>
        </p:nvPicPr>
        <p:blipFill rotWithShape="1">
          <a:blip r:embed="rId57" cstate="screen">
            <a:extLst>
              <a:ext uri="{28A0092B-C50C-407E-A947-70E740481C1C}">
                <a14:useLocalDpi xmlns:a14="http://schemas.microsoft.com/office/drawing/2010/main"/>
              </a:ext>
            </a:extLst>
          </a:blip>
          <a:srcRect l="4093" t="32821" r="5999" b="32268"/>
          <a:stretch/>
        </p:blipFill>
        <p:spPr>
          <a:xfrm>
            <a:off x="1421452" y="3206539"/>
            <a:ext cx="585295" cy="227275"/>
          </a:xfrm>
          <a:prstGeom prst="rect">
            <a:avLst/>
          </a:prstGeom>
        </p:spPr>
      </p:pic>
      <p:pic>
        <p:nvPicPr>
          <p:cNvPr id="88" name="Picture 16">
            <a:extLst>
              <a:ext uri="{FF2B5EF4-FFF2-40B4-BE49-F238E27FC236}">
                <a16:creationId xmlns:a16="http://schemas.microsoft.com/office/drawing/2014/main" id="{622646EE-AF67-5144-9C60-DA9C449C11DE}"/>
              </a:ext>
            </a:extLst>
          </p:cNvPr>
          <p:cNvPicPr>
            <a:picLocks noChangeAspect="1"/>
          </p:cNvPicPr>
          <p:nvPr/>
        </p:nvPicPr>
        <p:blipFill>
          <a:blip r:embed="rId58" cstate="screen">
            <a:extLst>
              <a:ext uri="{28A0092B-C50C-407E-A947-70E740481C1C}">
                <a14:useLocalDpi xmlns:a14="http://schemas.microsoft.com/office/drawing/2010/main"/>
              </a:ext>
            </a:extLst>
          </a:blip>
          <a:stretch>
            <a:fillRect/>
          </a:stretch>
        </p:blipFill>
        <p:spPr>
          <a:xfrm>
            <a:off x="2755900" y="3848557"/>
            <a:ext cx="815668" cy="103233"/>
          </a:xfrm>
          <a:prstGeom prst="rect">
            <a:avLst/>
          </a:prstGeom>
        </p:spPr>
      </p:pic>
      <p:pic>
        <p:nvPicPr>
          <p:cNvPr id="89" name="Picture 18">
            <a:extLst>
              <a:ext uri="{FF2B5EF4-FFF2-40B4-BE49-F238E27FC236}">
                <a16:creationId xmlns:a16="http://schemas.microsoft.com/office/drawing/2014/main" id="{B0CE75EE-9D4F-9822-769E-7B7BA33CA343}"/>
              </a:ext>
            </a:extLst>
          </p:cNvPr>
          <p:cNvPicPr>
            <a:picLocks noChangeAspect="1"/>
          </p:cNvPicPr>
          <p:nvPr/>
        </p:nvPicPr>
        <p:blipFill>
          <a:blip r:embed="rId59" cstate="screen">
            <a:extLst>
              <a:ext uri="{28A0092B-C50C-407E-A947-70E740481C1C}">
                <a14:useLocalDpi xmlns:a14="http://schemas.microsoft.com/office/drawing/2010/main"/>
              </a:ext>
            </a:extLst>
          </a:blip>
          <a:stretch>
            <a:fillRect/>
          </a:stretch>
        </p:blipFill>
        <p:spPr>
          <a:xfrm>
            <a:off x="2115182" y="3830378"/>
            <a:ext cx="532827" cy="139591"/>
          </a:xfrm>
          <a:prstGeom prst="rect">
            <a:avLst/>
          </a:prstGeom>
        </p:spPr>
      </p:pic>
      <p:sp>
        <p:nvSpPr>
          <p:cNvPr id="90" name="object 39">
            <a:extLst>
              <a:ext uri="{FF2B5EF4-FFF2-40B4-BE49-F238E27FC236}">
                <a16:creationId xmlns:a16="http://schemas.microsoft.com/office/drawing/2014/main" id="{836B8A2F-5EF7-B7FE-7681-D9B340ED323B}"/>
              </a:ext>
            </a:extLst>
          </p:cNvPr>
          <p:cNvSpPr/>
          <p:nvPr/>
        </p:nvSpPr>
        <p:spPr>
          <a:xfrm>
            <a:off x="1483908" y="6175731"/>
            <a:ext cx="334357" cy="325321"/>
          </a:xfrm>
          <a:prstGeom prst="rect">
            <a:avLst/>
          </a:prstGeom>
          <a:blipFill>
            <a:blip r:embed="rId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1" name="object 40">
            <a:extLst>
              <a:ext uri="{FF2B5EF4-FFF2-40B4-BE49-F238E27FC236}">
                <a16:creationId xmlns:a16="http://schemas.microsoft.com/office/drawing/2014/main" id="{1ECC86C9-2A8B-657C-5025-7BA7313E6065}"/>
              </a:ext>
            </a:extLst>
          </p:cNvPr>
          <p:cNvSpPr/>
          <p:nvPr/>
        </p:nvSpPr>
        <p:spPr>
          <a:xfrm>
            <a:off x="2082895" y="6259211"/>
            <a:ext cx="597401" cy="158361"/>
          </a:xfrm>
          <a:prstGeom prst="rect">
            <a:avLst/>
          </a:prstGeom>
          <a:blipFill>
            <a:blip r:embed="rId6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92" name="Picture 22">
            <a:extLst>
              <a:ext uri="{FF2B5EF4-FFF2-40B4-BE49-F238E27FC236}">
                <a16:creationId xmlns:a16="http://schemas.microsoft.com/office/drawing/2014/main" id="{0D1935A7-BC4F-E9AB-AA8B-5460FE048AAD}"/>
              </a:ext>
            </a:extLst>
          </p:cNvPr>
          <p:cNvPicPr>
            <a:picLocks noChangeAspect="1"/>
          </p:cNvPicPr>
          <p:nvPr/>
        </p:nvPicPr>
        <p:blipFill>
          <a:blip r:embed="rId62" cstate="screen">
            <a:extLst>
              <a:ext uri="{28A0092B-C50C-407E-A947-70E740481C1C}">
                <a14:useLocalDpi xmlns:a14="http://schemas.microsoft.com/office/drawing/2010/main"/>
              </a:ext>
            </a:extLst>
          </a:blip>
          <a:stretch>
            <a:fillRect/>
          </a:stretch>
        </p:blipFill>
        <p:spPr>
          <a:xfrm>
            <a:off x="4730266" y="2665274"/>
            <a:ext cx="612823" cy="226234"/>
          </a:xfrm>
          <a:prstGeom prst="rect">
            <a:avLst/>
          </a:prstGeom>
        </p:spPr>
      </p:pic>
      <p:pic>
        <p:nvPicPr>
          <p:cNvPr id="93" name="Picture 109">
            <a:extLst>
              <a:ext uri="{FF2B5EF4-FFF2-40B4-BE49-F238E27FC236}">
                <a16:creationId xmlns:a16="http://schemas.microsoft.com/office/drawing/2014/main" id="{CE35FC8C-57E1-9B57-1A79-8F84D672178D}"/>
              </a:ext>
            </a:extLst>
          </p:cNvPr>
          <p:cNvPicPr>
            <a:picLocks noChangeAspect="1"/>
          </p:cNvPicPr>
          <p:nvPr/>
        </p:nvPicPr>
        <p:blipFill rotWithShape="1">
          <a:blip r:embed="rId63" cstate="screen">
            <a:extLst>
              <a:ext uri="{28A0092B-C50C-407E-A947-70E740481C1C}">
                <a14:useLocalDpi xmlns:a14="http://schemas.microsoft.com/office/drawing/2010/main"/>
              </a:ext>
            </a:extLst>
          </a:blip>
          <a:srcRect r="3789" b="5889"/>
          <a:stretch/>
        </p:blipFill>
        <p:spPr>
          <a:xfrm>
            <a:off x="4788017" y="3735300"/>
            <a:ext cx="1135285" cy="402412"/>
          </a:xfrm>
          <a:prstGeom prst="rect">
            <a:avLst/>
          </a:prstGeom>
        </p:spPr>
      </p:pic>
      <p:pic>
        <p:nvPicPr>
          <p:cNvPr id="94" name="Picture 109">
            <a:extLst>
              <a:ext uri="{FF2B5EF4-FFF2-40B4-BE49-F238E27FC236}">
                <a16:creationId xmlns:a16="http://schemas.microsoft.com/office/drawing/2014/main" id="{01DD0129-B755-8E90-1812-B97A996D53F4}"/>
              </a:ext>
            </a:extLst>
          </p:cNvPr>
          <p:cNvPicPr>
            <a:picLocks noChangeAspect="1"/>
          </p:cNvPicPr>
          <p:nvPr/>
        </p:nvPicPr>
        <p:blipFill rotWithShape="1">
          <a:blip r:embed="rId63" cstate="screen">
            <a:extLst>
              <a:ext uri="{28A0092B-C50C-407E-A947-70E740481C1C}">
                <a14:useLocalDpi xmlns:a14="http://schemas.microsoft.com/office/drawing/2010/main"/>
              </a:ext>
            </a:extLst>
          </a:blip>
          <a:srcRect r="3789" b="5889"/>
          <a:stretch/>
        </p:blipFill>
        <p:spPr>
          <a:xfrm>
            <a:off x="7359073" y="3697968"/>
            <a:ext cx="1135285" cy="402412"/>
          </a:xfrm>
          <a:prstGeom prst="rect">
            <a:avLst/>
          </a:prstGeom>
        </p:spPr>
      </p:pic>
      <p:pic>
        <p:nvPicPr>
          <p:cNvPr id="98" name="Resim 97">
            <a:extLst>
              <a:ext uri="{FF2B5EF4-FFF2-40B4-BE49-F238E27FC236}">
                <a16:creationId xmlns:a16="http://schemas.microsoft.com/office/drawing/2014/main" id="{2E47AFBC-6703-3AE0-D2AA-FF38E6C8B92F}"/>
              </a:ext>
            </a:extLst>
          </p:cNvPr>
          <p:cNvPicPr>
            <a:picLocks noChangeAspect="1"/>
          </p:cNvPicPr>
          <p:nvPr/>
        </p:nvPicPr>
        <p:blipFill>
          <a:blip r:embed="rId64" cstate="screen">
            <a:extLst>
              <a:ext uri="{28A0092B-C50C-407E-A947-70E740481C1C}">
                <a14:useLocalDpi xmlns:a14="http://schemas.microsoft.com/office/drawing/2010/main"/>
              </a:ext>
            </a:extLst>
          </a:blip>
          <a:stretch>
            <a:fillRect/>
          </a:stretch>
        </p:blipFill>
        <p:spPr>
          <a:xfrm>
            <a:off x="3999757" y="2737129"/>
            <a:ext cx="633554" cy="81145"/>
          </a:xfrm>
          <a:prstGeom prst="rect">
            <a:avLst/>
          </a:prstGeom>
        </p:spPr>
      </p:pic>
      <p:pic>
        <p:nvPicPr>
          <p:cNvPr id="99" name="Resim 98">
            <a:extLst>
              <a:ext uri="{FF2B5EF4-FFF2-40B4-BE49-F238E27FC236}">
                <a16:creationId xmlns:a16="http://schemas.microsoft.com/office/drawing/2014/main" id="{E2A94C27-B8AF-3641-513C-6E3A5834DD84}"/>
              </a:ext>
            </a:extLst>
          </p:cNvPr>
          <p:cNvPicPr>
            <a:picLocks noChangeAspect="1"/>
          </p:cNvPicPr>
          <p:nvPr/>
        </p:nvPicPr>
        <p:blipFill>
          <a:blip r:embed="rId65" cstate="screen">
            <a:extLst>
              <a:ext uri="{28A0092B-C50C-407E-A947-70E740481C1C}">
                <a14:useLocalDpi xmlns:a14="http://schemas.microsoft.com/office/drawing/2010/main"/>
              </a:ext>
            </a:extLst>
          </a:blip>
          <a:stretch>
            <a:fillRect/>
          </a:stretch>
        </p:blipFill>
        <p:spPr>
          <a:xfrm>
            <a:off x="4387650" y="5498554"/>
            <a:ext cx="520794" cy="514160"/>
          </a:xfrm>
          <a:prstGeom prst="rect">
            <a:avLst/>
          </a:prstGeom>
        </p:spPr>
      </p:pic>
      <p:pic>
        <p:nvPicPr>
          <p:cNvPr id="100" name="Resim 99">
            <a:extLst>
              <a:ext uri="{FF2B5EF4-FFF2-40B4-BE49-F238E27FC236}">
                <a16:creationId xmlns:a16="http://schemas.microsoft.com/office/drawing/2014/main" id="{80E0C8DB-E60E-4AAE-5906-AB345B59710E}"/>
              </a:ext>
            </a:extLst>
          </p:cNvPr>
          <p:cNvPicPr>
            <a:picLocks noChangeAspect="1"/>
          </p:cNvPicPr>
          <p:nvPr/>
        </p:nvPicPr>
        <p:blipFill>
          <a:blip r:embed="rId66" cstate="screen">
            <a:extLst>
              <a:ext uri="{28A0092B-C50C-407E-A947-70E740481C1C}">
                <a14:useLocalDpi xmlns:a14="http://schemas.microsoft.com/office/drawing/2010/main"/>
              </a:ext>
            </a:extLst>
          </a:blip>
          <a:stretch>
            <a:fillRect/>
          </a:stretch>
        </p:blipFill>
        <p:spPr>
          <a:xfrm>
            <a:off x="5032550" y="5666349"/>
            <a:ext cx="1467947" cy="366987"/>
          </a:xfrm>
          <a:prstGeom prst="rect">
            <a:avLst/>
          </a:prstGeom>
        </p:spPr>
      </p:pic>
      <p:pic>
        <p:nvPicPr>
          <p:cNvPr id="103" name="Resim 102">
            <a:extLst>
              <a:ext uri="{FF2B5EF4-FFF2-40B4-BE49-F238E27FC236}">
                <a16:creationId xmlns:a16="http://schemas.microsoft.com/office/drawing/2014/main" id="{E431A204-86DA-EAB6-C6FB-9479EE35F976}"/>
              </a:ext>
            </a:extLst>
          </p:cNvPr>
          <p:cNvPicPr>
            <a:picLocks noChangeAspect="1"/>
          </p:cNvPicPr>
          <p:nvPr/>
        </p:nvPicPr>
        <p:blipFill>
          <a:blip r:embed="rId67" cstate="screen">
            <a:extLst>
              <a:ext uri="{28A0092B-C50C-407E-A947-70E740481C1C}">
                <a14:useLocalDpi xmlns:a14="http://schemas.microsoft.com/office/drawing/2010/main"/>
              </a:ext>
            </a:extLst>
          </a:blip>
          <a:stretch>
            <a:fillRect/>
          </a:stretch>
        </p:blipFill>
        <p:spPr>
          <a:xfrm>
            <a:off x="5448702" y="4284800"/>
            <a:ext cx="633287" cy="463381"/>
          </a:xfrm>
          <a:prstGeom prst="rect">
            <a:avLst/>
          </a:prstGeom>
        </p:spPr>
      </p:pic>
      <p:pic>
        <p:nvPicPr>
          <p:cNvPr id="104" name="Resim 103">
            <a:extLst>
              <a:ext uri="{FF2B5EF4-FFF2-40B4-BE49-F238E27FC236}">
                <a16:creationId xmlns:a16="http://schemas.microsoft.com/office/drawing/2014/main" id="{E6F9F493-3964-803B-1E7F-402A470412BB}"/>
              </a:ext>
            </a:extLst>
          </p:cNvPr>
          <p:cNvPicPr>
            <a:picLocks noChangeAspect="1"/>
          </p:cNvPicPr>
          <p:nvPr/>
        </p:nvPicPr>
        <p:blipFill>
          <a:blip r:embed="rId68" cstate="screen">
            <a:extLst>
              <a:ext uri="{28A0092B-C50C-407E-A947-70E740481C1C}">
                <a14:useLocalDpi xmlns:a14="http://schemas.microsoft.com/office/drawing/2010/main"/>
              </a:ext>
            </a:extLst>
          </a:blip>
          <a:stretch>
            <a:fillRect/>
          </a:stretch>
        </p:blipFill>
        <p:spPr>
          <a:xfrm>
            <a:off x="566960" y="6234026"/>
            <a:ext cx="689214" cy="185423"/>
          </a:xfrm>
          <a:prstGeom prst="rect">
            <a:avLst/>
          </a:prstGeom>
        </p:spPr>
      </p:pic>
      <p:pic>
        <p:nvPicPr>
          <p:cNvPr id="105" name="Picture 18">
            <a:extLst>
              <a:ext uri="{FF2B5EF4-FFF2-40B4-BE49-F238E27FC236}">
                <a16:creationId xmlns:a16="http://schemas.microsoft.com/office/drawing/2014/main" id="{4ED5B26B-8F72-AB08-581D-F1D77651C1D7}"/>
              </a:ext>
            </a:extLst>
          </p:cNvPr>
          <p:cNvPicPr>
            <a:picLocks noChangeAspect="1"/>
          </p:cNvPicPr>
          <p:nvPr/>
        </p:nvPicPr>
        <p:blipFill>
          <a:blip r:embed="rId69" cstate="screen">
            <a:extLst>
              <a:ext uri="{28A0092B-C50C-407E-A947-70E740481C1C}">
                <a14:useLocalDpi xmlns:a14="http://schemas.microsoft.com/office/drawing/2010/main"/>
              </a:ext>
            </a:extLst>
          </a:blip>
          <a:stretch>
            <a:fillRect/>
          </a:stretch>
        </p:blipFill>
        <p:spPr>
          <a:xfrm>
            <a:off x="1234118" y="4402444"/>
            <a:ext cx="833935" cy="175423"/>
          </a:xfrm>
          <a:prstGeom prst="rect">
            <a:avLst/>
          </a:prstGeom>
        </p:spPr>
      </p:pic>
      <p:pic>
        <p:nvPicPr>
          <p:cNvPr id="106" name="Resim 105">
            <a:extLst>
              <a:ext uri="{FF2B5EF4-FFF2-40B4-BE49-F238E27FC236}">
                <a16:creationId xmlns:a16="http://schemas.microsoft.com/office/drawing/2014/main" id="{ABCE4BC7-1702-335B-818F-21BF0FC57DFC}"/>
              </a:ext>
            </a:extLst>
          </p:cNvPr>
          <p:cNvPicPr>
            <a:picLocks noChangeAspect="1"/>
          </p:cNvPicPr>
          <p:nvPr/>
        </p:nvPicPr>
        <p:blipFill>
          <a:blip r:embed="rId70" cstate="screen">
            <a:extLst>
              <a:ext uri="{28A0092B-C50C-407E-A947-70E740481C1C}">
                <a14:useLocalDpi xmlns:a14="http://schemas.microsoft.com/office/drawing/2010/main"/>
              </a:ext>
            </a:extLst>
          </a:blip>
          <a:stretch>
            <a:fillRect/>
          </a:stretch>
        </p:blipFill>
        <p:spPr>
          <a:xfrm>
            <a:off x="2820468" y="6290584"/>
            <a:ext cx="956590" cy="123177"/>
          </a:xfrm>
          <a:prstGeom prst="rect">
            <a:avLst/>
          </a:prstGeom>
        </p:spPr>
      </p:pic>
      <p:pic>
        <p:nvPicPr>
          <p:cNvPr id="107" name="Resim 106">
            <a:extLst>
              <a:ext uri="{FF2B5EF4-FFF2-40B4-BE49-F238E27FC236}">
                <a16:creationId xmlns:a16="http://schemas.microsoft.com/office/drawing/2014/main" id="{03ED818E-7AD6-11B1-FECA-C2F163433527}"/>
              </a:ext>
            </a:extLst>
          </p:cNvPr>
          <p:cNvPicPr>
            <a:picLocks noChangeAspect="1"/>
          </p:cNvPicPr>
          <p:nvPr/>
        </p:nvPicPr>
        <p:blipFill>
          <a:blip r:embed="rId71" cstate="screen">
            <a:extLst>
              <a:ext uri="{28A0092B-C50C-407E-A947-70E740481C1C}">
                <a14:useLocalDpi xmlns:a14="http://schemas.microsoft.com/office/drawing/2010/main"/>
              </a:ext>
            </a:extLst>
          </a:blip>
          <a:stretch>
            <a:fillRect/>
          </a:stretch>
        </p:blipFill>
        <p:spPr>
          <a:xfrm>
            <a:off x="7452394" y="5391805"/>
            <a:ext cx="538362" cy="435271"/>
          </a:xfrm>
          <a:prstGeom prst="rect">
            <a:avLst/>
          </a:prstGeom>
        </p:spPr>
      </p:pic>
      <p:pic>
        <p:nvPicPr>
          <p:cNvPr id="110" name="Resim 109">
            <a:extLst>
              <a:ext uri="{FF2B5EF4-FFF2-40B4-BE49-F238E27FC236}">
                <a16:creationId xmlns:a16="http://schemas.microsoft.com/office/drawing/2014/main" id="{1D36AC45-9FCE-2A1A-91FE-503536CEE0C6}"/>
              </a:ext>
            </a:extLst>
          </p:cNvPr>
          <p:cNvPicPr>
            <a:picLocks noChangeAspect="1"/>
          </p:cNvPicPr>
          <p:nvPr/>
        </p:nvPicPr>
        <p:blipFill>
          <a:blip r:embed="rId72" cstate="screen">
            <a:extLst>
              <a:ext uri="{28A0092B-C50C-407E-A947-70E740481C1C}">
                <a14:useLocalDpi xmlns:a14="http://schemas.microsoft.com/office/drawing/2010/main"/>
              </a:ext>
            </a:extLst>
          </a:blip>
          <a:stretch>
            <a:fillRect/>
          </a:stretch>
        </p:blipFill>
        <p:spPr>
          <a:xfrm>
            <a:off x="7460492" y="6080658"/>
            <a:ext cx="932446" cy="95073"/>
          </a:xfrm>
          <a:prstGeom prst="rect">
            <a:avLst/>
          </a:prstGeom>
        </p:spPr>
      </p:pic>
      <p:pic>
        <p:nvPicPr>
          <p:cNvPr id="111" name="Resim 110">
            <a:extLst>
              <a:ext uri="{FF2B5EF4-FFF2-40B4-BE49-F238E27FC236}">
                <a16:creationId xmlns:a16="http://schemas.microsoft.com/office/drawing/2014/main" id="{93CDE624-6034-72AF-9642-E985E477169D}"/>
              </a:ext>
            </a:extLst>
          </p:cNvPr>
          <p:cNvPicPr>
            <a:picLocks noChangeAspect="1"/>
          </p:cNvPicPr>
          <p:nvPr/>
        </p:nvPicPr>
        <p:blipFill>
          <a:blip r:embed="rId65" cstate="screen">
            <a:extLst>
              <a:ext uri="{28A0092B-C50C-407E-A947-70E740481C1C}">
                <a14:useLocalDpi xmlns:a14="http://schemas.microsoft.com/office/drawing/2010/main"/>
              </a:ext>
            </a:extLst>
          </a:blip>
          <a:stretch>
            <a:fillRect/>
          </a:stretch>
        </p:blipFill>
        <p:spPr>
          <a:xfrm>
            <a:off x="8784412" y="4208434"/>
            <a:ext cx="545975" cy="539020"/>
          </a:xfrm>
          <a:prstGeom prst="rect">
            <a:avLst/>
          </a:prstGeom>
        </p:spPr>
      </p:pic>
      <p:pic>
        <p:nvPicPr>
          <p:cNvPr id="112" name="Resim 111">
            <a:extLst>
              <a:ext uri="{FF2B5EF4-FFF2-40B4-BE49-F238E27FC236}">
                <a16:creationId xmlns:a16="http://schemas.microsoft.com/office/drawing/2014/main" id="{81D0559E-8D7E-FE2F-8A18-A8824356876D}"/>
              </a:ext>
            </a:extLst>
          </p:cNvPr>
          <p:cNvPicPr>
            <a:picLocks noChangeAspect="1"/>
          </p:cNvPicPr>
          <p:nvPr/>
        </p:nvPicPr>
        <p:blipFill>
          <a:blip r:embed="rId73"/>
          <a:stretch>
            <a:fillRect/>
          </a:stretch>
        </p:blipFill>
        <p:spPr>
          <a:xfrm>
            <a:off x="8119508" y="5503953"/>
            <a:ext cx="1463167" cy="365792"/>
          </a:xfrm>
          <a:prstGeom prst="rect">
            <a:avLst/>
          </a:prstGeom>
        </p:spPr>
      </p:pic>
      <p:pic>
        <p:nvPicPr>
          <p:cNvPr id="113" name="Resim 112">
            <a:extLst>
              <a:ext uri="{FF2B5EF4-FFF2-40B4-BE49-F238E27FC236}">
                <a16:creationId xmlns:a16="http://schemas.microsoft.com/office/drawing/2014/main" id="{CA5101E3-2F0C-F628-1AD4-2187EBF33977}"/>
              </a:ext>
            </a:extLst>
          </p:cNvPr>
          <p:cNvPicPr>
            <a:picLocks noChangeAspect="1"/>
          </p:cNvPicPr>
          <p:nvPr/>
        </p:nvPicPr>
        <p:blipFill>
          <a:blip r:embed="rId74" cstate="screen">
            <a:extLst>
              <a:ext uri="{28A0092B-C50C-407E-A947-70E740481C1C}">
                <a14:useLocalDpi xmlns:a14="http://schemas.microsoft.com/office/drawing/2010/main"/>
              </a:ext>
            </a:extLst>
          </a:blip>
          <a:stretch>
            <a:fillRect/>
          </a:stretch>
        </p:blipFill>
        <p:spPr>
          <a:xfrm>
            <a:off x="8861535" y="4795695"/>
            <a:ext cx="1112286" cy="476694"/>
          </a:xfrm>
          <a:prstGeom prst="rect">
            <a:avLst/>
          </a:prstGeom>
        </p:spPr>
      </p:pic>
      <p:pic>
        <p:nvPicPr>
          <p:cNvPr id="114" name="Resim 113">
            <a:extLst>
              <a:ext uri="{FF2B5EF4-FFF2-40B4-BE49-F238E27FC236}">
                <a16:creationId xmlns:a16="http://schemas.microsoft.com/office/drawing/2014/main" id="{44E017B9-4837-1C1D-2493-09E2F1A81A40}"/>
              </a:ext>
            </a:extLst>
          </p:cNvPr>
          <p:cNvPicPr>
            <a:picLocks noChangeAspect="1"/>
          </p:cNvPicPr>
          <p:nvPr/>
        </p:nvPicPr>
        <p:blipFill>
          <a:blip r:embed="rId75" cstate="screen">
            <a:extLst>
              <a:ext uri="{28A0092B-C50C-407E-A947-70E740481C1C}">
                <a14:useLocalDpi xmlns:a14="http://schemas.microsoft.com/office/drawing/2010/main"/>
              </a:ext>
            </a:extLst>
          </a:blip>
          <a:stretch>
            <a:fillRect/>
          </a:stretch>
        </p:blipFill>
        <p:spPr>
          <a:xfrm>
            <a:off x="417068" y="4858156"/>
            <a:ext cx="853463" cy="47539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flipV="1">
            <a:off x="6905081" y="524877"/>
            <a:ext cx="2398684" cy="105240"/>
          </a:xfrm>
          <a:custGeom>
            <a:avLst/>
            <a:gdLst/>
            <a:ahLst/>
            <a:cxnLst/>
            <a:rect l="l" t="t" r="r" b="b"/>
            <a:pathLst>
              <a:path w="1670050">
                <a:moveTo>
                  <a:pt x="0" y="0"/>
                </a:moveTo>
                <a:lnTo>
                  <a:pt x="1669681" y="0"/>
                </a:lnTo>
              </a:path>
            </a:pathLst>
          </a:custGeom>
          <a:ln w="20065">
            <a:solidFill>
              <a:srgbClr val="ED1C24"/>
            </a:solidFill>
          </a:ln>
        </p:spPr>
        <p:txBody>
          <a:bodyPr wrap="square" lIns="0" tIns="0" rIns="0" bIns="0" rtlCol="0"/>
          <a:lstStyle/>
          <a:p>
            <a:endParaRPr/>
          </a:p>
        </p:txBody>
      </p:sp>
      <p:sp>
        <p:nvSpPr>
          <p:cNvPr id="6" name="object 6"/>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7" name="object 7"/>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8" name="object 8"/>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9" name="object 9"/>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0" name="object 10"/>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1" name="object 11"/>
          <p:cNvSpPr txBox="1"/>
          <p:nvPr/>
        </p:nvSpPr>
        <p:spPr>
          <a:xfrm>
            <a:off x="609600" y="425015"/>
            <a:ext cx="7352030" cy="391160"/>
          </a:xfrm>
          <a:prstGeom prst="rect">
            <a:avLst/>
          </a:prstGeom>
        </p:spPr>
        <p:txBody>
          <a:bodyPr vert="horz" wrap="square" lIns="0" tIns="12700" rIns="0" bIns="0" rtlCol="0">
            <a:spAutoFit/>
          </a:bodyPr>
          <a:lstStyle/>
          <a:p>
            <a:pPr marL="12700">
              <a:lnSpc>
                <a:spcPct val="100000"/>
              </a:lnSpc>
              <a:spcBef>
                <a:spcPts val="100"/>
              </a:spcBef>
            </a:pPr>
            <a:r>
              <a:rPr lang="tr-TR" sz="2400" b="1" spc="-5" dirty="0">
                <a:solidFill>
                  <a:srgbClr val="231F20"/>
                </a:solidFill>
                <a:latin typeface="Tahoma"/>
                <a:cs typeface="Tahoma"/>
              </a:rPr>
              <a:t>MAXION İNCİ WHEEL GROUP EXPORTS</a:t>
            </a:r>
            <a:endParaRPr sz="2400" dirty="0">
              <a:latin typeface="Tahoma"/>
              <a:cs typeface="Tahoma"/>
            </a:endParaRPr>
          </a:p>
        </p:txBody>
      </p:sp>
      <p:sp>
        <p:nvSpPr>
          <p:cNvPr id="12" name="object 12"/>
          <p:cNvSpPr/>
          <p:nvPr/>
        </p:nvSpPr>
        <p:spPr>
          <a:xfrm>
            <a:off x="1367298" y="2839892"/>
            <a:ext cx="8012640" cy="400632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3" name="object 53"/>
          <p:cNvSpPr/>
          <p:nvPr/>
        </p:nvSpPr>
        <p:spPr>
          <a:xfrm>
            <a:off x="457200" y="1494599"/>
            <a:ext cx="990600" cy="245745"/>
          </a:xfrm>
          <a:custGeom>
            <a:avLst/>
            <a:gdLst/>
            <a:ahLst/>
            <a:cxnLst/>
            <a:rect l="l" t="t" r="r" b="b"/>
            <a:pathLst>
              <a:path w="990600" h="245744">
                <a:moveTo>
                  <a:pt x="0" y="245300"/>
                </a:moveTo>
                <a:lnTo>
                  <a:pt x="0" y="0"/>
                </a:lnTo>
                <a:lnTo>
                  <a:pt x="990600" y="0"/>
                </a:lnTo>
              </a:path>
            </a:pathLst>
          </a:custGeom>
          <a:ln w="12700">
            <a:solidFill>
              <a:srgbClr val="231F20"/>
            </a:solidFill>
          </a:ln>
        </p:spPr>
        <p:txBody>
          <a:bodyPr wrap="square" lIns="0" tIns="0" rIns="0" bIns="0" rtlCol="0"/>
          <a:lstStyle/>
          <a:p>
            <a:endParaRPr/>
          </a:p>
        </p:txBody>
      </p:sp>
      <p:sp>
        <p:nvSpPr>
          <p:cNvPr id="54" name="object 54"/>
          <p:cNvSpPr/>
          <p:nvPr/>
        </p:nvSpPr>
        <p:spPr>
          <a:xfrm>
            <a:off x="3790774" y="1494599"/>
            <a:ext cx="990600" cy="245745"/>
          </a:xfrm>
          <a:custGeom>
            <a:avLst/>
            <a:gdLst/>
            <a:ahLst/>
            <a:cxnLst/>
            <a:rect l="l" t="t" r="r" b="b"/>
            <a:pathLst>
              <a:path w="990600" h="245744">
                <a:moveTo>
                  <a:pt x="0" y="245300"/>
                </a:moveTo>
                <a:lnTo>
                  <a:pt x="0" y="0"/>
                </a:lnTo>
                <a:lnTo>
                  <a:pt x="990600" y="0"/>
                </a:lnTo>
              </a:path>
            </a:pathLst>
          </a:custGeom>
          <a:ln w="12700">
            <a:solidFill>
              <a:srgbClr val="231F20"/>
            </a:solidFill>
          </a:ln>
        </p:spPr>
        <p:txBody>
          <a:bodyPr wrap="square" lIns="0" tIns="0" rIns="0" bIns="0" rtlCol="0"/>
          <a:lstStyle/>
          <a:p>
            <a:endParaRPr/>
          </a:p>
        </p:txBody>
      </p:sp>
      <p:sp>
        <p:nvSpPr>
          <p:cNvPr id="55" name="object 55"/>
          <p:cNvSpPr/>
          <p:nvPr/>
        </p:nvSpPr>
        <p:spPr>
          <a:xfrm>
            <a:off x="7115543" y="1494599"/>
            <a:ext cx="990600" cy="245745"/>
          </a:xfrm>
          <a:custGeom>
            <a:avLst/>
            <a:gdLst/>
            <a:ahLst/>
            <a:cxnLst/>
            <a:rect l="l" t="t" r="r" b="b"/>
            <a:pathLst>
              <a:path w="990600" h="245744">
                <a:moveTo>
                  <a:pt x="0" y="245300"/>
                </a:moveTo>
                <a:lnTo>
                  <a:pt x="0" y="0"/>
                </a:lnTo>
                <a:lnTo>
                  <a:pt x="990600" y="0"/>
                </a:lnTo>
              </a:path>
            </a:pathLst>
          </a:custGeom>
          <a:ln w="12700">
            <a:solidFill>
              <a:srgbClr val="231F20"/>
            </a:solidFill>
          </a:ln>
        </p:spPr>
        <p:txBody>
          <a:bodyPr wrap="square" lIns="0" tIns="0" rIns="0" bIns="0" rtlCol="0"/>
          <a:lstStyle/>
          <a:p>
            <a:endParaRPr/>
          </a:p>
        </p:txBody>
      </p:sp>
      <p:sp>
        <p:nvSpPr>
          <p:cNvPr id="56" name="object 56"/>
          <p:cNvSpPr/>
          <p:nvPr/>
        </p:nvSpPr>
        <p:spPr>
          <a:xfrm>
            <a:off x="2580906" y="1494599"/>
            <a:ext cx="990600" cy="245745"/>
          </a:xfrm>
          <a:custGeom>
            <a:avLst/>
            <a:gdLst/>
            <a:ahLst/>
            <a:cxnLst/>
            <a:rect l="l" t="t" r="r" b="b"/>
            <a:pathLst>
              <a:path w="990600" h="245744">
                <a:moveTo>
                  <a:pt x="990600" y="245300"/>
                </a:moveTo>
                <a:lnTo>
                  <a:pt x="990600" y="0"/>
                </a:lnTo>
                <a:lnTo>
                  <a:pt x="0" y="0"/>
                </a:lnTo>
              </a:path>
            </a:pathLst>
          </a:custGeom>
          <a:ln w="12700">
            <a:solidFill>
              <a:srgbClr val="231F20"/>
            </a:solidFill>
          </a:ln>
        </p:spPr>
        <p:txBody>
          <a:bodyPr wrap="square" lIns="0" tIns="0" rIns="0" bIns="0" rtlCol="0"/>
          <a:lstStyle/>
          <a:p>
            <a:endParaRPr/>
          </a:p>
        </p:txBody>
      </p:sp>
      <p:sp>
        <p:nvSpPr>
          <p:cNvPr id="57" name="object 57"/>
          <p:cNvSpPr/>
          <p:nvPr/>
        </p:nvSpPr>
        <p:spPr>
          <a:xfrm>
            <a:off x="5914481" y="1494599"/>
            <a:ext cx="990600" cy="245745"/>
          </a:xfrm>
          <a:custGeom>
            <a:avLst/>
            <a:gdLst/>
            <a:ahLst/>
            <a:cxnLst/>
            <a:rect l="l" t="t" r="r" b="b"/>
            <a:pathLst>
              <a:path w="990600" h="245744">
                <a:moveTo>
                  <a:pt x="990600" y="245300"/>
                </a:moveTo>
                <a:lnTo>
                  <a:pt x="990600" y="0"/>
                </a:lnTo>
                <a:lnTo>
                  <a:pt x="0" y="0"/>
                </a:lnTo>
              </a:path>
            </a:pathLst>
          </a:custGeom>
          <a:ln w="12700">
            <a:solidFill>
              <a:srgbClr val="231F20"/>
            </a:solidFill>
          </a:ln>
        </p:spPr>
        <p:txBody>
          <a:bodyPr wrap="square" lIns="0" tIns="0" rIns="0" bIns="0" rtlCol="0"/>
          <a:lstStyle/>
          <a:p>
            <a:endParaRPr/>
          </a:p>
        </p:txBody>
      </p:sp>
      <p:sp>
        <p:nvSpPr>
          <p:cNvPr id="58" name="object 58"/>
          <p:cNvSpPr/>
          <p:nvPr/>
        </p:nvSpPr>
        <p:spPr>
          <a:xfrm>
            <a:off x="9239250" y="1494599"/>
            <a:ext cx="990600" cy="245745"/>
          </a:xfrm>
          <a:custGeom>
            <a:avLst/>
            <a:gdLst/>
            <a:ahLst/>
            <a:cxnLst/>
            <a:rect l="l" t="t" r="r" b="b"/>
            <a:pathLst>
              <a:path w="990600" h="245744">
                <a:moveTo>
                  <a:pt x="990600" y="245300"/>
                </a:moveTo>
                <a:lnTo>
                  <a:pt x="990600" y="0"/>
                </a:lnTo>
                <a:lnTo>
                  <a:pt x="0" y="0"/>
                </a:lnTo>
              </a:path>
            </a:pathLst>
          </a:custGeom>
          <a:ln w="12700">
            <a:solidFill>
              <a:srgbClr val="231F20"/>
            </a:solidFill>
          </a:ln>
        </p:spPr>
        <p:txBody>
          <a:bodyPr wrap="square" lIns="0" tIns="0" rIns="0" bIns="0" rtlCol="0"/>
          <a:lstStyle/>
          <a:p>
            <a:endParaRPr/>
          </a:p>
        </p:txBody>
      </p:sp>
      <p:sp>
        <p:nvSpPr>
          <p:cNvPr id="62" name="object 62"/>
          <p:cNvSpPr txBox="1">
            <a:spLocks noGrp="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12</a:t>
            </a:fld>
            <a:endParaRPr/>
          </a:p>
        </p:txBody>
      </p:sp>
      <p:sp>
        <p:nvSpPr>
          <p:cNvPr id="61" name="object 61"/>
          <p:cNvSpPr txBox="1">
            <a:spLocks noGrp="1"/>
          </p:cNvSpPr>
          <p:nvPr>
            <p:ph type="title"/>
          </p:nvPr>
        </p:nvSpPr>
        <p:spPr>
          <a:xfrm>
            <a:off x="1447800" y="1840132"/>
            <a:ext cx="1170079" cy="941283"/>
          </a:xfrm>
          <a:prstGeom prst="rect">
            <a:avLst/>
          </a:prstGeom>
        </p:spPr>
        <p:txBody>
          <a:bodyPr vert="horz" wrap="square" lIns="0" tIns="11430" rIns="0" bIns="0" rtlCol="0">
            <a:spAutoFit/>
          </a:bodyPr>
          <a:lstStyle/>
          <a:p>
            <a:pPr marL="38100">
              <a:lnSpc>
                <a:spcPts val="7055"/>
              </a:lnSpc>
              <a:spcBef>
                <a:spcPts val="90"/>
              </a:spcBef>
              <a:tabLst>
                <a:tab pos="3379470" algn="l"/>
                <a:tab pos="6723380" algn="l"/>
              </a:tabLst>
            </a:pPr>
            <a:r>
              <a:rPr sz="9375" spc="-15" baseline="-18222" dirty="0">
                <a:solidFill>
                  <a:srgbClr val="D2232A"/>
                </a:solidFill>
              </a:rPr>
              <a:t>4</a:t>
            </a:r>
            <a:r>
              <a:rPr lang="tr-TR" sz="9375" spc="-15" baseline="-18222" dirty="0">
                <a:solidFill>
                  <a:srgbClr val="D2232A"/>
                </a:solidFill>
              </a:rPr>
              <a:t>3</a:t>
            </a:r>
            <a:endParaRPr lang="tr-TR" sz="1800" dirty="0"/>
          </a:p>
        </p:txBody>
      </p:sp>
      <p:grpSp>
        <p:nvGrpSpPr>
          <p:cNvPr id="63" name="Group 62">
            <a:extLst>
              <a:ext uri="{FF2B5EF4-FFF2-40B4-BE49-F238E27FC236}">
                <a16:creationId xmlns:a16="http://schemas.microsoft.com/office/drawing/2014/main" id="{AB6F0BC3-F004-4669-B291-AFB55E0E7F39}"/>
              </a:ext>
            </a:extLst>
          </p:cNvPr>
          <p:cNvGrpSpPr/>
          <p:nvPr/>
        </p:nvGrpSpPr>
        <p:grpSpPr>
          <a:xfrm>
            <a:off x="0" y="-2"/>
            <a:ext cx="693187" cy="2187567"/>
            <a:chOff x="0" y="-2"/>
            <a:chExt cx="693187" cy="2187567"/>
          </a:xfrm>
        </p:grpSpPr>
        <p:sp>
          <p:nvSpPr>
            <p:cNvPr id="64" name="object 12">
              <a:extLst>
                <a:ext uri="{FF2B5EF4-FFF2-40B4-BE49-F238E27FC236}">
                  <a16:creationId xmlns:a16="http://schemas.microsoft.com/office/drawing/2014/main" id="{9A3DE714-AB85-49F6-83D2-3ACF9C5B6101}"/>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65" name="object 4">
              <a:extLst>
                <a:ext uri="{FF2B5EF4-FFF2-40B4-BE49-F238E27FC236}">
                  <a16:creationId xmlns:a16="http://schemas.microsoft.com/office/drawing/2014/main" id="{28492724-E5CF-46E1-B861-2C56923F3E71}"/>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pic>
        <p:nvPicPr>
          <p:cNvPr id="67" name="Picture 66">
            <a:extLst>
              <a:ext uri="{FF2B5EF4-FFF2-40B4-BE49-F238E27FC236}">
                <a16:creationId xmlns:a16="http://schemas.microsoft.com/office/drawing/2014/main" id="{4DF55E98-E79D-4B4F-9949-124C779D59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31085" y="1352194"/>
            <a:ext cx="764549" cy="269008"/>
          </a:xfrm>
          <a:prstGeom prst="rect">
            <a:avLst/>
          </a:prstGeom>
        </p:spPr>
      </p:pic>
      <p:pic>
        <p:nvPicPr>
          <p:cNvPr id="69" name="Picture 68">
            <a:extLst>
              <a:ext uri="{FF2B5EF4-FFF2-40B4-BE49-F238E27FC236}">
                <a16:creationId xmlns:a16="http://schemas.microsoft.com/office/drawing/2014/main" id="{DB88702F-1906-4EA1-85CD-304BF69844E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10418" y="1336645"/>
            <a:ext cx="853463" cy="292795"/>
          </a:xfrm>
          <a:prstGeom prst="rect">
            <a:avLst/>
          </a:prstGeom>
        </p:spPr>
      </p:pic>
      <p:pic>
        <p:nvPicPr>
          <p:cNvPr id="71" name="Picture 70">
            <a:extLst>
              <a:ext uri="{FF2B5EF4-FFF2-40B4-BE49-F238E27FC236}">
                <a16:creationId xmlns:a16="http://schemas.microsoft.com/office/drawing/2014/main" id="{710F67BD-8247-4626-85AD-F7F34124B82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48269" y="1336645"/>
            <a:ext cx="853463" cy="292795"/>
          </a:xfrm>
          <a:prstGeom prst="rect">
            <a:avLst/>
          </a:prstGeom>
        </p:spPr>
      </p:pic>
      <p:graphicFrame>
        <p:nvGraphicFramePr>
          <p:cNvPr id="3" name="Nesne 2">
            <a:extLst>
              <a:ext uri="{FF2B5EF4-FFF2-40B4-BE49-F238E27FC236}">
                <a16:creationId xmlns:a16="http://schemas.microsoft.com/office/drawing/2014/main" id="{19029055-37BD-99D4-E7E0-6A2030951B9F}"/>
              </a:ext>
            </a:extLst>
          </p:cNvPr>
          <p:cNvGraphicFramePr>
            <a:graphicFrameLocks noChangeAspect="1"/>
          </p:cNvGraphicFramePr>
          <p:nvPr>
            <p:extLst>
              <p:ext uri="{D42A27DB-BD31-4B8C-83A1-F6EECF244321}">
                <p14:modId xmlns:p14="http://schemas.microsoft.com/office/powerpoint/2010/main" val="3242343543"/>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7" imgW="8020050" imgH="5667375" progId="Acrobat.Document.DC">
                  <p:embed/>
                </p:oleObj>
              </mc:Choice>
              <mc:Fallback>
                <p:oleObj name="Acrobat Document" r:id="rId7" imgW="8020050" imgH="5667375" progId="Acrobat.Document.DC">
                  <p:embed/>
                  <p:pic>
                    <p:nvPicPr>
                      <p:cNvPr id="3" name="Nesne 2">
                        <a:extLst>
                          <a:ext uri="{FF2B5EF4-FFF2-40B4-BE49-F238E27FC236}">
                            <a16:creationId xmlns:a16="http://schemas.microsoft.com/office/drawing/2014/main" id="{19029055-37BD-99D4-E7E0-6A2030951B9F}"/>
                          </a:ext>
                        </a:extLst>
                      </p:cNvPr>
                      <p:cNvPicPr/>
                      <p:nvPr/>
                    </p:nvPicPr>
                    <p:blipFill>
                      <a:blip r:embed="rId8"/>
                      <a:stretch>
                        <a:fillRect/>
                      </a:stretch>
                    </p:blipFill>
                    <p:spPr>
                      <a:xfrm>
                        <a:off x="9461926" y="228126"/>
                        <a:ext cx="1142574" cy="807401"/>
                      </a:xfrm>
                      <a:prstGeom prst="rect">
                        <a:avLst/>
                      </a:prstGeom>
                    </p:spPr>
                  </p:pic>
                </p:oleObj>
              </mc:Fallback>
            </mc:AlternateContent>
          </a:graphicData>
        </a:graphic>
      </p:graphicFrame>
      <p:sp>
        <p:nvSpPr>
          <p:cNvPr id="4" name="object 59">
            <a:extLst>
              <a:ext uri="{FF2B5EF4-FFF2-40B4-BE49-F238E27FC236}">
                <a16:creationId xmlns:a16="http://schemas.microsoft.com/office/drawing/2014/main" id="{7F3CD064-86E3-D962-3B3E-0214481C0940}"/>
              </a:ext>
            </a:extLst>
          </p:cNvPr>
          <p:cNvSpPr txBox="1"/>
          <p:nvPr/>
        </p:nvSpPr>
        <p:spPr>
          <a:xfrm>
            <a:off x="1447799" y="1704663"/>
            <a:ext cx="1347006" cy="327462"/>
          </a:xfrm>
          <a:prstGeom prst="rect">
            <a:avLst/>
          </a:prstGeom>
        </p:spPr>
        <p:txBody>
          <a:bodyPr vert="horz" wrap="square" lIns="0" tIns="15875" rIns="0" bIns="0" rtlCol="0">
            <a:spAutoFit/>
          </a:bodyPr>
          <a:lstStyle/>
          <a:p>
            <a:pPr marL="12700">
              <a:lnSpc>
                <a:spcPts val="2820"/>
              </a:lnSpc>
              <a:spcBef>
                <a:spcPts val="125"/>
              </a:spcBef>
            </a:pPr>
            <a:r>
              <a:rPr lang="tr-TR" sz="1600" b="1" spc="15" dirty="0">
                <a:solidFill>
                  <a:srgbClr val="231F20"/>
                </a:solidFill>
                <a:latin typeface="Tahoma"/>
                <a:cs typeface="Tahoma"/>
              </a:rPr>
              <a:t>EXPORT TO</a:t>
            </a:r>
            <a:endParaRPr sz="1600" b="1" dirty="0">
              <a:latin typeface="Tahoma"/>
              <a:cs typeface="Tahoma"/>
            </a:endParaRPr>
          </a:p>
        </p:txBody>
      </p:sp>
      <p:sp>
        <p:nvSpPr>
          <p:cNvPr id="5" name="object 59">
            <a:extLst>
              <a:ext uri="{FF2B5EF4-FFF2-40B4-BE49-F238E27FC236}">
                <a16:creationId xmlns:a16="http://schemas.microsoft.com/office/drawing/2014/main" id="{C01E1098-B7A0-A998-4993-E54970523249}"/>
              </a:ext>
            </a:extLst>
          </p:cNvPr>
          <p:cNvSpPr txBox="1"/>
          <p:nvPr/>
        </p:nvSpPr>
        <p:spPr>
          <a:xfrm>
            <a:off x="868688" y="2758413"/>
            <a:ext cx="2328301" cy="521297"/>
          </a:xfrm>
          <a:prstGeom prst="rect">
            <a:avLst/>
          </a:prstGeom>
        </p:spPr>
        <p:txBody>
          <a:bodyPr vert="horz" wrap="square" lIns="0" tIns="15875" rIns="0" bIns="0" rtlCol="0">
            <a:spAutoFit/>
          </a:bodyPr>
          <a:lstStyle/>
          <a:p>
            <a:pPr marL="12700" algn="ctr">
              <a:spcBef>
                <a:spcPts val="125"/>
              </a:spcBef>
            </a:pPr>
            <a:r>
              <a:rPr lang="tr-TR" sz="1600" b="1" spc="15" dirty="0">
                <a:solidFill>
                  <a:srgbClr val="231F20"/>
                </a:solidFill>
                <a:latin typeface="Tahoma"/>
                <a:cs typeface="Tahoma"/>
              </a:rPr>
              <a:t>COUNTRIES </a:t>
            </a:r>
          </a:p>
          <a:p>
            <a:pPr marL="12700" algn="ctr">
              <a:spcBef>
                <a:spcPts val="125"/>
              </a:spcBef>
            </a:pPr>
            <a:r>
              <a:rPr lang="tr-TR" sz="1600" b="1" spc="15" dirty="0">
                <a:solidFill>
                  <a:srgbClr val="231F20"/>
                </a:solidFill>
                <a:latin typeface="Tahoma"/>
                <a:cs typeface="Tahoma"/>
              </a:rPr>
              <a:t>IN THE WORLD</a:t>
            </a:r>
            <a:endParaRPr sz="1600" b="1" dirty="0">
              <a:latin typeface="Tahoma"/>
              <a:cs typeface="Tahoma"/>
            </a:endParaRPr>
          </a:p>
        </p:txBody>
      </p:sp>
      <p:sp>
        <p:nvSpPr>
          <p:cNvPr id="16" name="object 61">
            <a:extLst>
              <a:ext uri="{FF2B5EF4-FFF2-40B4-BE49-F238E27FC236}">
                <a16:creationId xmlns:a16="http://schemas.microsoft.com/office/drawing/2014/main" id="{9C5CC6EA-A9C5-4A27-776B-573B51E786FD}"/>
              </a:ext>
            </a:extLst>
          </p:cNvPr>
          <p:cNvSpPr txBox="1">
            <a:spLocks/>
          </p:cNvSpPr>
          <p:nvPr/>
        </p:nvSpPr>
        <p:spPr>
          <a:xfrm>
            <a:off x="4761660" y="1898609"/>
            <a:ext cx="1170079" cy="941283"/>
          </a:xfrm>
          <a:prstGeom prst="rect">
            <a:avLst/>
          </a:prstGeom>
        </p:spPr>
        <p:txBody>
          <a:bodyPr vert="horz" wrap="square" lIns="0" tIns="11430" rIns="0" bIns="0" rtlCol="0">
            <a:spAutoFit/>
          </a:bodyPr>
          <a:lstStyle>
            <a:lvl1pPr>
              <a:defRPr sz="1750" b="1" i="0">
                <a:solidFill>
                  <a:srgbClr val="231F20"/>
                </a:solidFill>
                <a:latin typeface="Tahoma"/>
                <a:ea typeface="+mj-ea"/>
                <a:cs typeface="Tahoma"/>
              </a:defRPr>
            </a:lvl1pPr>
          </a:lstStyle>
          <a:p>
            <a:pPr marL="38100">
              <a:lnSpc>
                <a:spcPts val="7055"/>
              </a:lnSpc>
              <a:spcBef>
                <a:spcPts val="90"/>
              </a:spcBef>
              <a:tabLst>
                <a:tab pos="3379470" algn="l"/>
                <a:tab pos="6723380" algn="l"/>
              </a:tabLst>
            </a:pPr>
            <a:r>
              <a:rPr lang="tr-TR" sz="9375" kern="0" spc="-15" baseline="-18222" dirty="0">
                <a:solidFill>
                  <a:srgbClr val="D2232A"/>
                </a:solidFill>
              </a:rPr>
              <a:t>17</a:t>
            </a:r>
            <a:endParaRPr lang="tr-TR" sz="1800" kern="0" dirty="0"/>
          </a:p>
        </p:txBody>
      </p:sp>
      <p:sp>
        <p:nvSpPr>
          <p:cNvPr id="17" name="object 59">
            <a:extLst>
              <a:ext uri="{FF2B5EF4-FFF2-40B4-BE49-F238E27FC236}">
                <a16:creationId xmlns:a16="http://schemas.microsoft.com/office/drawing/2014/main" id="{DA2C213B-97B5-BB9F-AB7D-F9674D472041}"/>
              </a:ext>
            </a:extLst>
          </p:cNvPr>
          <p:cNvSpPr txBox="1"/>
          <p:nvPr/>
        </p:nvSpPr>
        <p:spPr>
          <a:xfrm>
            <a:off x="4761659" y="1763140"/>
            <a:ext cx="1347006" cy="327462"/>
          </a:xfrm>
          <a:prstGeom prst="rect">
            <a:avLst/>
          </a:prstGeom>
        </p:spPr>
        <p:txBody>
          <a:bodyPr vert="horz" wrap="square" lIns="0" tIns="15875" rIns="0" bIns="0" rtlCol="0">
            <a:spAutoFit/>
          </a:bodyPr>
          <a:lstStyle/>
          <a:p>
            <a:pPr marL="12700">
              <a:lnSpc>
                <a:spcPts val="2820"/>
              </a:lnSpc>
              <a:spcBef>
                <a:spcPts val="125"/>
              </a:spcBef>
            </a:pPr>
            <a:r>
              <a:rPr lang="tr-TR" sz="1600" b="1" spc="15" dirty="0">
                <a:solidFill>
                  <a:srgbClr val="231F20"/>
                </a:solidFill>
                <a:latin typeface="Tahoma"/>
                <a:cs typeface="Tahoma"/>
              </a:rPr>
              <a:t>EXPORT TO</a:t>
            </a:r>
            <a:endParaRPr sz="1600" b="1" dirty="0">
              <a:latin typeface="Tahoma"/>
              <a:cs typeface="Tahoma"/>
            </a:endParaRPr>
          </a:p>
        </p:txBody>
      </p:sp>
      <p:sp>
        <p:nvSpPr>
          <p:cNvPr id="18" name="object 59">
            <a:extLst>
              <a:ext uri="{FF2B5EF4-FFF2-40B4-BE49-F238E27FC236}">
                <a16:creationId xmlns:a16="http://schemas.microsoft.com/office/drawing/2014/main" id="{5E078B3E-ABDF-6267-3F3D-A85C072EACCA}"/>
              </a:ext>
            </a:extLst>
          </p:cNvPr>
          <p:cNvSpPr txBox="1"/>
          <p:nvPr/>
        </p:nvSpPr>
        <p:spPr>
          <a:xfrm>
            <a:off x="4182548" y="2816890"/>
            <a:ext cx="2328301" cy="521297"/>
          </a:xfrm>
          <a:prstGeom prst="rect">
            <a:avLst/>
          </a:prstGeom>
        </p:spPr>
        <p:txBody>
          <a:bodyPr vert="horz" wrap="square" lIns="0" tIns="15875" rIns="0" bIns="0" rtlCol="0">
            <a:spAutoFit/>
          </a:bodyPr>
          <a:lstStyle/>
          <a:p>
            <a:pPr marL="12700" algn="ctr">
              <a:spcBef>
                <a:spcPts val="125"/>
              </a:spcBef>
            </a:pPr>
            <a:r>
              <a:rPr lang="tr-TR" sz="1600" b="1" spc="15" dirty="0">
                <a:solidFill>
                  <a:srgbClr val="231F20"/>
                </a:solidFill>
                <a:latin typeface="Tahoma"/>
                <a:cs typeface="Tahoma"/>
              </a:rPr>
              <a:t>COUNTRIES </a:t>
            </a:r>
          </a:p>
          <a:p>
            <a:pPr marL="12700" algn="ctr">
              <a:spcBef>
                <a:spcPts val="125"/>
              </a:spcBef>
            </a:pPr>
            <a:r>
              <a:rPr lang="tr-TR" sz="1600" b="1" spc="15" dirty="0">
                <a:solidFill>
                  <a:srgbClr val="231F20"/>
                </a:solidFill>
                <a:latin typeface="Tahoma"/>
                <a:cs typeface="Tahoma"/>
              </a:rPr>
              <a:t>IN THE WORLD</a:t>
            </a:r>
            <a:endParaRPr sz="1600" b="1" dirty="0">
              <a:latin typeface="Tahoma"/>
              <a:cs typeface="Tahoma"/>
            </a:endParaRPr>
          </a:p>
        </p:txBody>
      </p:sp>
      <p:sp>
        <p:nvSpPr>
          <p:cNvPr id="19" name="object 61">
            <a:extLst>
              <a:ext uri="{FF2B5EF4-FFF2-40B4-BE49-F238E27FC236}">
                <a16:creationId xmlns:a16="http://schemas.microsoft.com/office/drawing/2014/main" id="{1D87DBDF-9B51-B817-4503-C18E056468CF}"/>
              </a:ext>
            </a:extLst>
          </p:cNvPr>
          <p:cNvSpPr txBox="1">
            <a:spLocks/>
          </p:cNvSpPr>
          <p:nvPr/>
        </p:nvSpPr>
        <p:spPr>
          <a:xfrm>
            <a:off x="8077207" y="1877363"/>
            <a:ext cx="1170079" cy="941283"/>
          </a:xfrm>
          <a:prstGeom prst="rect">
            <a:avLst/>
          </a:prstGeom>
        </p:spPr>
        <p:txBody>
          <a:bodyPr vert="horz" wrap="square" lIns="0" tIns="11430" rIns="0" bIns="0" rtlCol="0">
            <a:spAutoFit/>
          </a:bodyPr>
          <a:lstStyle>
            <a:lvl1pPr>
              <a:defRPr sz="1750" b="1" i="0">
                <a:solidFill>
                  <a:srgbClr val="231F20"/>
                </a:solidFill>
                <a:latin typeface="Tahoma"/>
                <a:ea typeface="+mj-ea"/>
                <a:cs typeface="Tahoma"/>
              </a:defRPr>
            </a:lvl1pPr>
          </a:lstStyle>
          <a:p>
            <a:pPr marL="38100">
              <a:lnSpc>
                <a:spcPts val="7055"/>
              </a:lnSpc>
              <a:spcBef>
                <a:spcPts val="90"/>
              </a:spcBef>
              <a:tabLst>
                <a:tab pos="3379470" algn="l"/>
                <a:tab pos="6723380" algn="l"/>
              </a:tabLst>
            </a:pPr>
            <a:r>
              <a:rPr lang="tr-TR" sz="9375" kern="0" spc="-15" baseline="-18222" dirty="0">
                <a:solidFill>
                  <a:srgbClr val="D2232A"/>
                </a:solidFill>
              </a:rPr>
              <a:t>16</a:t>
            </a:r>
            <a:endParaRPr lang="tr-TR" sz="1800" kern="0" dirty="0"/>
          </a:p>
        </p:txBody>
      </p:sp>
      <p:sp>
        <p:nvSpPr>
          <p:cNvPr id="20" name="object 59">
            <a:extLst>
              <a:ext uri="{FF2B5EF4-FFF2-40B4-BE49-F238E27FC236}">
                <a16:creationId xmlns:a16="http://schemas.microsoft.com/office/drawing/2014/main" id="{537C8111-1D82-187D-12F2-056D0764868E}"/>
              </a:ext>
            </a:extLst>
          </p:cNvPr>
          <p:cNvSpPr txBox="1"/>
          <p:nvPr/>
        </p:nvSpPr>
        <p:spPr>
          <a:xfrm>
            <a:off x="8077206" y="1741894"/>
            <a:ext cx="1347006" cy="327462"/>
          </a:xfrm>
          <a:prstGeom prst="rect">
            <a:avLst/>
          </a:prstGeom>
        </p:spPr>
        <p:txBody>
          <a:bodyPr vert="horz" wrap="square" lIns="0" tIns="15875" rIns="0" bIns="0" rtlCol="0">
            <a:spAutoFit/>
          </a:bodyPr>
          <a:lstStyle/>
          <a:p>
            <a:pPr marL="12700">
              <a:lnSpc>
                <a:spcPts val="2820"/>
              </a:lnSpc>
              <a:spcBef>
                <a:spcPts val="125"/>
              </a:spcBef>
            </a:pPr>
            <a:r>
              <a:rPr lang="tr-TR" sz="1600" b="1" spc="15" dirty="0">
                <a:solidFill>
                  <a:srgbClr val="231F20"/>
                </a:solidFill>
                <a:latin typeface="Tahoma"/>
                <a:cs typeface="Tahoma"/>
              </a:rPr>
              <a:t>EXPORT TO</a:t>
            </a:r>
            <a:endParaRPr sz="1600" b="1" dirty="0">
              <a:latin typeface="Tahoma"/>
              <a:cs typeface="Tahoma"/>
            </a:endParaRPr>
          </a:p>
        </p:txBody>
      </p:sp>
      <p:sp>
        <p:nvSpPr>
          <p:cNvPr id="21" name="object 59">
            <a:extLst>
              <a:ext uri="{FF2B5EF4-FFF2-40B4-BE49-F238E27FC236}">
                <a16:creationId xmlns:a16="http://schemas.microsoft.com/office/drawing/2014/main" id="{FB594393-5D7D-778B-8D56-AD99D016F53A}"/>
              </a:ext>
            </a:extLst>
          </p:cNvPr>
          <p:cNvSpPr txBox="1"/>
          <p:nvPr/>
        </p:nvSpPr>
        <p:spPr>
          <a:xfrm>
            <a:off x="7498095" y="2795644"/>
            <a:ext cx="2328301" cy="521297"/>
          </a:xfrm>
          <a:prstGeom prst="rect">
            <a:avLst/>
          </a:prstGeom>
        </p:spPr>
        <p:txBody>
          <a:bodyPr vert="horz" wrap="square" lIns="0" tIns="15875" rIns="0" bIns="0" rtlCol="0">
            <a:spAutoFit/>
          </a:bodyPr>
          <a:lstStyle/>
          <a:p>
            <a:pPr marL="12700" algn="ctr">
              <a:spcBef>
                <a:spcPts val="125"/>
              </a:spcBef>
            </a:pPr>
            <a:r>
              <a:rPr lang="tr-TR" sz="1600" b="1" spc="15" dirty="0">
                <a:solidFill>
                  <a:srgbClr val="231F20"/>
                </a:solidFill>
                <a:latin typeface="Tahoma"/>
                <a:cs typeface="Tahoma"/>
              </a:rPr>
              <a:t>COUNTRIES </a:t>
            </a:r>
          </a:p>
          <a:p>
            <a:pPr marL="12700" algn="ctr">
              <a:spcBef>
                <a:spcPts val="125"/>
              </a:spcBef>
            </a:pPr>
            <a:r>
              <a:rPr lang="tr-TR" sz="1600" b="1" spc="15" dirty="0">
                <a:solidFill>
                  <a:srgbClr val="231F20"/>
                </a:solidFill>
                <a:latin typeface="Tahoma"/>
                <a:cs typeface="Tahoma"/>
              </a:rPr>
              <a:t>IN THE WORLD</a:t>
            </a:r>
            <a:endParaRPr sz="1600" b="1" dirty="0">
              <a:latin typeface="Tahoma"/>
              <a:cs typeface="Tahom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11400" y="425015"/>
            <a:ext cx="2395855" cy="391160"/>
          </a:xfrm>
          <a:prstGeom prst="rect">
            <a:avLst/>
          </a:prstGeom>
        </p:spPr>
        <p:txBody>
          <a:bodyPr vert="horz" wrap="square" lIns="0" tIns="12700" rIns="0" bIns="0" rtlCol="0">
            <a:spAutoFit/>
          </a:bodyPr>
          <a:lstStyle/>
          <a:p>
            <a:pPr marL="12700">
              <a:lnSpc>
                <a:spcPct val="100000"/>
              </a:lnSpc>
              <a:spcBef>
                <a:spcPts val="100"/>
              </a:spcBef>
            </a:pPr>
            <a:r>
              <a:rPr sz="2400" spc="-5" dirty="0"/>
              <a:t>İNCİ GS</a:t>
            </a:r>
            <a:r>
              <a:rPr sz="2400" spc="-90" dirty="0"/>
              <a:t> </a:t>
            </a:r>
            <a:r>
              <a:rPr sz="2400" spc="-5" dirty="0"/>
              <a:t>YUASA</a:t>
            </a:r>
            <a:endParaRPr sz="2400" dirty="0"/>
          </a:p>
        </p:txBody>
      </p:sp>
      <p:sp>
        <p:nvSpPr>
          <p:cNvPr id="3" name="object 3"/>
          <p:cNvSpPr txBox="1"/>
          <p:nvPr/>
        </p:nvSpPr>
        <p:spPr>
          <a:xfrm>
            <a:off x="5134617" y="1125623"/>
            <a:ext cx="1050228" cy="228268"/>
          </a:xfrm>
          <a:prstGeom prst="rect">
            <a:avLst/>
          </a:prstGeom>
        </p:spPr>
        <p:txBody>
          <a:bodyPr vert="horz" wrap="square" lIns="0" tIns="12700" rIns="0" bIns="0" rtlCol="0">
            <a:spAutoFit/>
          </a:bodyPr>
          <a:lstStyle/>
          <a:p>
            <a:pPr marL="12700">
              <a:lnSpc>
                <a:spcPct val="100000"/>
              </a:lnSpc>
              <a:spcBef>
                <a:spcPts val="100"/>
              </a:spcBef>
            </a:pPr>
            <a:r>
              <a:rPr lang="tr-TR" sz="1400" b="1" spc="-5" dirty="0" err="1">
                <a:solidFill>
                  <a:srgbClr val="231F20"/>
                </a:solidFill>
                <a:latin typeface="Tahoma"/>
                <a:cs typeface="Tahoma"/>
              </a:rPr>
              <a:t>Our</a:t>
            </a:r>
            <a:r>
              <a:rPr lang="tr-TR" sz="1400" b="1" spc="-5" dirty="0">
                <a:solidFill>
                  <a:srgbClr val="231F20"/>
                </a:solidFill>
                <a:latin typeface="Tahoma"/>
                <a:cs typeface="Tahoma"/>
              </a:rPr>
              <a:t> </a:t>
            </a:r>
            <a:r>
              <a:rPr lang="tr-TR" sz="1400" b="1" spc="-5" dirty="0" err="1">
                <a:solidFill>
                  <a:srgbClr val="231F20"/>
                </a:solidFill>
                <a:latin typeface="Tahoma"/>
                <a:cs typeface="Tahoma"/>
              </a:rPr>
              <a:t>Brands</a:t>
            </a:r>
            <a:endParaRPr sz="1400" dirty="0">
              <a:latin typeface="Tahoma"/>
              <a:cs typeface="Tahoma"/>
            </a:endParaRPr>
          </a:p>
        </p:txBody>
      </p:sp>
      <p:sp>
        <p:nvSpPr>
          <p:cNvPr id="4" name="object 4"/>
          <p:cNvSpPr txBox="1"/>
          <p:nvPr/>
        </p:nvSpPr>
        <p:spPr>
          <a:xfrm>
            <a:off x="6328970" y="1159665"/>
            <a:ext cx="4279900" cy="3754554"/>
          </a:xfrm>
          <a:prstGeom prst="rect">
            <a:avLst/>
          </a:prstGeom>
        </p:spPr>
        <p:txBody>
          <a:bodyPr vert="horz" wrap="square" lIns="0" tIns="12700" rIns="0" bIns="0" rtlCol="0">
            <a:spAutoFit/>
          </a:bodyPr>
          <a:lstStyle/>
          <a:p>
            <a:pPr marL="11506" marR="119664">
              <a:lnSpc>
                <a:spcPct val="100000"/>
              </a:lnSpc>
              <a:spcBef>
                <a:spcPts val="91"/>
              </a:spcBef>
            </a:pPr>
            <a:r>
              <a:rPr lang="tr-TR" sz="1600" b="1" spc="-5" dirty="0">
                <a:solidFill>
                  <a:srgbClr val="231F20"/>
                </a:solidFill>
                <a:latin typeface="Tahoma"/>
                <a:cs typeface="Tahoma"/>
              </a:rPr>
              <a:t>Automotive </a:t>
            </a:r>
            <a:r>
              <a:rPr lang="tr-TR" sz="1600" b="1" spc="-5" dirty="0" err="1">
                <a:solidFill>
                  <a:srgbClr val="231F20"/>
                </a:solidFill>
                <a:latin typeface="Tahoma"/>
                <a:cs typeface="Tahoma"/>
              </a:rPr>
              <a:t>and</a:t>
            </a:r>
            <a:r>
              <a:rPr lang="tr-TR" sz="1600" b="1" spc="-5" dirty="0">
                <a:solidFill>
                  <a:srgbClr val="231F20"/>
                </a:solidFill>
                <a:latin typeface="Tahoma"/>
                <a:cs typeface="Tahoma"/>
              </a:rPr>
              <a:t> </a:t>
            </a:r>
            <a:r>
              <a:rPr lang="tr-TR" sz="1600" b="1" spc="-5" dirty="0" err="1">
                <a:solidFill>
                  <a:srgbClr val="231F20"/>
                </a:solidFill>
                <a:latin typeface="Tahoma"/>
                <a:cs typeface="Tahoma"/>
              </a:rPr>
              <a:t>Industrial</a:t>
            </a:r>
            <a:r>
              <a:rPr lang="tr-TR" sz="1600" b="1" spc="-5" dirty="0">
                <a:solidFill>
                  <a:srgbClr val="231F20"/>
                </a:solidFill>
                <a:latin typeface="Tahoma"/>
                <a:cs typeface="Tahoma"/>
              </a:rPr>
              <a:t> </a:t>
            </a:r>
            <a:r>
              <a:rPr lang="tr-TR" sz="1600" b="1" spc="-5" dirty="0" err="1">
                <a:solidFill>
                  <a:srgbClr val="231F20"/>
                </a:solidFill>
                <a:latin typeface="Tahoma"/>
                <a:cs typeface="Tahoma"/>
              </a:rPr>
              <a:t>Battery</a:t>
            </a:r>
            <a:r>
              <a:rPr lang="tr-TR" sz="1600" b="1" spc="-5" dirty="0">
                <a:solidFill>
                  <a:srgbClr val="231F20"/>
                </a:solidFill>
                <a:latin typeface="Tahoma"/>
                <a:cs typeface="Tahoma"/>
              </a:rPr>
              <a:t> </a:t>
            </a:r>
            <a:r>
              <a:rPr lang="tr-TR" sz="1600" b="1" spc="-5" dirty="0" err="1">
                <a:solidFill>
                  <a:srgbClr val="231F20"/>
                </a:solidFill>
                <a:latin typeface="Tahoma"/>
                <a:cs typeface="Tahoma"/>
              </a:rPr>
              <a:t>Manufacture</a:t>
            </a:r>
            <a:endParaRPr lang="tr-TR" sz="1600" b="1" dirty="0">
              <a:solidFill>
                <a:srgbClr val="231F20"/>
              </a:solidFill>
              <a:latin typeface="Tahoma"/>
              <a:cs typeface="Tahoma"/>
            </a:endParaRPr>
          </a:p>
          <a:p>
            <a:pPr marL="299161" indent="-149581">
              <a:lnSpc>
                <a:spcPct val="150000"/>
              </a:lnSpc>
              <a:buChar char="•"/>
              <a:tabLst>
                <a:tab pos="299161" algn="l"/>
              </a:tabLst>
            </a:pPr>
            <a:r>
              <a:rPr lang="tr-TR" sz="1400" spc="-5" dirty="0">
                <a:solidFill>
                  <a:srgbClr val="231F20"/>
                </a:solidFill>
                <a:latin typeface="Tahoma"/>
                <a:cs typeface="Tahoma"/>
              </a:rPr>
              <a:t>194th </a:t>
            </a:r>
            <a:r>
              <a:rPr lang="tr-TR" sz="1400" spc="-5" dirty="0" err="1">
                <a:solidFill>
                  <a:srgbClr val="231F20"/>
                </a:solidFill>
                <a:latin typeface="Tahoma"/>
                <a:cs typeface="Tahoma"/>
              </a:rPr>
              <a:t>company</a:t>
            </a:r>
            <a:r>
              <a:rPr lang="tr-TR" sz="1400" spc="-5" dirty="0">
                <a:solidFill>
                  <a:srgbClr val="231F20"/>
                </a:solidFill>
                <a:latin typeface="Tahoma"/>
                <a:cs typeface="Tahoma"/>
              </a:rPr>
              <a:t> in ISO 500 / 2021</a:t>
            </a:r>
          </a:p>
          <a:p>
            <a:pPr marL="299161" indent="-149581">
              <a:lnSpc>
                <a:spcPct val="150000"/>
              </a:lnSpc>
              <a:buChar char="•"/>
              <a:tabLst>
                <a:tab pos="299161" algn="l"/>
              </a:tabLst>
            </a:pPr>
            <a:r>
              <a:rPr lang="tr-TR" sz="1400" spc="-5" dirty="0">
                <a:solidFill>
                  <a:srgbClr val="231F20"/>
                </a:solidFill>
                <a:latin typeface="Tahoma"/>
                <a:cs typeface="Tahoma"/>
              </a:rPr>
              <a:t>183th </a:t>
            </a:r>
            <a:r>
              <a:rPr lang="tr-TR" sz="1400" spc="-5" dirty="0" err="1">
                <a:solidFill>
                  <a:srgbClr val="231F20"/>
                </a:solidFill>
                <a:latin typeface="Tahoma"/>
                <a:cs typeface="Tahoma"/>
              </a:rPr>
              <a:t>company</a:t>
            </a:r>
            <a:r>
              <a:rPr lang="tr-TR" sz="1400" spc="-5" dirty="0">
                <a:solidFill>
                  <a:srgbClr val="231F20"/>
                </a:solidFill>
                <a:latin typeface="Tahoma"/>
                <a:cs typeface="Tahoma"/>
              </a:rPr>
              <a:t> in TIM 1000 / 2021</a:t>
            </a:r>
          </a:p>
          <a:p>
            <a:pPr marL="299161" indent="-149581">
              <a:lnSpc>
                <a:spcPct val="150000"/>
              </a:lnSpc>
              <a:buChar char="•"/>
              <a:tabLst>
                <a:tab pos="299161" algn="l"/>
              </a:tabLst>
            </a:pPr>
            <a:r>
              <a:rPr lang="tr-TR" sz="1400" spc="-5" dirty="0" err="1">
                <a:solidFill>
                  <a:srgbClr val="231F20"/>
                </a:solidFill>
                <a:latin typeface="Tahoma"/>
                <a:cs typeface="Tahoma"/>
              </a:rPr>
              <a:t>The</a:t>
            </a:r>
            <a:r>
              <a:rPr lang="tr-TR" sz="1400" spc="-5" dirty="0">
                <a:solidFill>
                  <a:srgbClr val="231F20"/>
                </a:solidFill>
                <a:latin typeface="Tahoma"/>
                <a:cs typeface="Tahoma"/>
              </a:rPr>
              <a:t> </a:t>
            </a:r>
            <a:r>
              <a:rPr lang="tr-TR" sz="1400" spc="-5" dirty="0" err="1">
                <a:solidFill>
                  <a:srgbClr val="231F20"/>
                </a:solidFill>
                <a:latin typeface="Tahoma"/>
                <a:cs typeface="Tahoma"/>
              </a:rPr>
              <a:t>first</a:t>
            </a:r>
            <a:r>
              <a:rPr lang="tr-TR" sz="1400" spc="-5" dirty="0">
                <a:solidFill>
                  <a:srgbClr val="231F20"/>
                </a:solidFill>
                <a:latin typeface="Tahoma"/>
                <a:cs typeface="Tahoma"/>
              </a:rPr>
              <a:t> R&amp;D </a:t>
            </a:r>
            <a:r>
              <a:rPr lang="tr-TR" sz="1400" spc="-5" dirty="0" err="1">
                <a:solidFill>
                  <a:srgbClr val="231F20"/>
                </a:solidFill>
                <a:latin typeface="Tahoma"/>
                <a:cs typeface="Tahoma"/>
              </a:rPr>
              <a:t>center</a:t>
            </a:r>
            <a:r>
              <a:rPr lang="tr-TR" sz="1400" spc="-5" dirty="0">
                <a:solidFill>
                  <a:srgbClr val="231F20"/>
                </a:solidFill>
                <a:latin typeface="Tahoma"/>
                <a:cs typeface="Tahoma"/>
              </a:rPr>
              <a:t> in </a:t>
            </a:r>
            <a:r>
              <a:rPr lang="tr-TR" sz="1400" spc="-5" dirty="0" err="1">
                <a:solidFill>
                  <a:srgbClr val="231F20"/>
                </a:solidFill>
                <a:latin typeface="Tahoma"/>
                <a:cs typeface="Tahoma"/>
              </a:rPr>
              <a:t>the</a:t>
            </a:r>
            <a:r>
              <a:rPr lang="tr-TR" sz="1400" spc="-5" dirty="0">
                <a:solidFill>
                  <a:srgbClr val="231F20"/>
                </a:solidFill>
                <a:latin typeface="Tahoma"/>
                <a:cs typeface="Tahoma"/>
              </a:rPr>
              <a:t> </a:t>
            </a:r>
            <a:r>
              <a:rPr lang="tr-TR" sz="1400" spc="-5" dirty="0" err="1">
                <a:solidFill>
                  <a:srgbClr val="231F20"/>
                </a:solidFill>
                <a:latin typeface="Tahoma"/>
                <a:cs typeface="Tahoma"/>
              </a:rPr>
              <a:t>sector</a:t>
            </a:r>
            <a:r>
              <a:rPr lang="tr-TR" sz="1400" spc="-5" dirty="0">
                <a:solidFill>
                  <a:srgbClr val="231F20"/>
                </a:solidFill>
                <a:latin typeface="Tahoma"/>
                <a:cs typeface="Tahoma"/>
              </a:rPr>
              <a:t> in </a:t>
            </a:r>
            <a:r>
              <a:rPr lang="tr-TR" sz="1400" spc="-5" dirty="0" err="1">
                <a:solidFill>
                  <a:srgbClr val="231F20"/>
                </a:solidFill>
                <a:latin typeface="Tahoma"/>
                <a:cs typeface="Tahoma"/>
              </a:rPr>
              <a:t>Turkey</a:t>
            </a:r>
            <a:endParaRPr lang="tr-TR" sz="1400" dirty="0">
              <a:latin typeface="Tahoma"/>
              <a:cs typeface="Tahoma"/>
            </a:endParaRPr>
          </a:p>
          <a:p>
            <a:pPr marL="299161" marR="143252" indent="-149581">
              <a:lnSpc>
                <a:spcPct val="150000"/>
              </a:lnSpc>
              <a:buChar char="•"/>
              <a:tabLst>
                <a:tab pos="299161" algn="l"/>
              </a:tabLst>
            </a:pPr>
            <a:r>
              <a:rPr lang="tr-TR" sz="1400" spc="-5" dirty="0">
                <a:solidFill>
                  <a:srgbClr val="231F20"/>
                </a:solidFill>
                <a:latin typeface="Tahoma"/>
                <a:cs typeface="Tahoma"/>
              </a:rPr>
              <a:t>First TURQUALITY </a:t>
            </a:r>
            <a:r>
              <a:rPr lang="tr-TR" sz="1400" spc="-5" dirty="0" err="1">
                <a:solidFill>
                  <a:srgbClr val="231F20"/>
                </a:solidFill>
                <a:latin typeface="Tahoma"/>
                <a:cs typeface="Tahoma"/>
              </a:rPr>
              <a:t>certificate</a:t>
            </a:r>
            <a:r>
              <a:rPr lang="tr-TR" sz="1400" spc="-5" dirty="0">
                <a:solidFill>
                  <a:srgbClr val="231F20"/>
                </a:solidFill>
                <a:latin typeface="Tahoma"/>
                <a:cs typeface="Tahoma"/>
              </a:rPr>
              <a:t> </a:t>
            </a:r>
            <a:r>
              <a:rPr lang="tr-TR" sz="1400" spc="-5" dirty="0" err="1">
                <a:solidFill>
                  <a:srgbClr val="231F20"/>
                </a:solidFill>
                <a:latin typeface="Tahoma"/>
                <a:cs typeface="Tahoma"/>
              </a:rPr>
              <a:t>holder</a:t>
            </a:r>
            <a:r>
              <a:rPr lang="tr-TR" sz="1400" spc="-5" dirty="0">
                <a:solidFill>
                  <a:srgbClr val="231F20"/>
                </a:solidFill>
                <a:latin typeface="Tahoma"/>
                <a:cs typeface="Tahoma"/>
              </a:rPr>
              <a:t> in </a:t>
            </a:r>
            <a:r>
              <a:rPr lang="tr-TR" sz="1400" spc="-5" dirty="0" err="1">
                <a:solidFill>
                  <a:srgbClr val="231F20"/>
                </a:solidFill>
                <a:latin typeface="Tahoma"/>
                <a:cs typeface="Tahoma"/>
              </a:rPr>
              <a:t>its</a:t>
            </a:r>
            <a:r>
              <a:rPr lang="tr-TR" sz="1400" spc="-5" dirty="0">
                <a:solidFill>
                  <a:srgbClr val="231F20"/>
                </a:solidFill>
                <a:latin typeface="Tahoma"/>
                <a:cs typeface="Tahoma"/>
              </a:rPr>
              <a:t> </a:t>
            </a:r>
            <a:r>
              <a:rPr lang="tr-TR" sz="1400" spc="-5" dirty="0" err="1">
                <a:solidFill>
                  <a:srgbClr val="231F20"/>
                </a:solidFill>
                <a:latin typeface="Tahoma"/>
                <a:cs typeface="Tahoma"/>
              </a:rPr>
              <a:t>sector</a:t>
            </a:r>
            <a:r>
              <a:rPr lang="tr-TR" sz="1400" spc="-5" dirty="0">
                <a:solidFill>
                  <a:srgbClr val="231F20"/>
                </a:solidFill>
                <a:latin typeface="Tahoma"/>
                <a:cs typeface="Tahoma"/>
              </a:rPr>
              <a:t> </a:t>
            </a:r>
            <a:r>
              <a:rPr lang="tr-TR" sz="1400" spc="-5" dirty="0" err="1">
                <a:solidFill>
                  <a:srgbClr val="231F20"/>
                </a:solidFill>
                <a:latin typeface="Tahoma"/>
                <a:cs typeface="Tahoma"/>
              </a:rPr>
              <a:t>Turkey’s</a:t>
            </a:r>
            <a:endParaRPr lang="tr-TR" sz="1400" dirty="0">
              <a:latin typeface="Tahoma"/>
              <a:cs typeface="Tahoma"/>
            </a:endParaRPr>
          </a:p>
          <a:p>
            <a:pPr marL="299161" indent="-149581">
              <a:lnSpc>
                <a:spcPct val="150000"/>
              </a:lnSpc>
              <a:buChar char="•"/>
              <a:tabLst>
                <a:tab pos="299161" algn="l"/>
              </a:tabLst>
            </a:pPr>
            <a:r>
              <a:rPr lang="tr-TR" sz="1400" spc="-5" dirty="0">
                <a:solidFill>
                  <a:srgbClr val="231F20"/>
                </a:solidFill>
                <a:latin typeface="Tahoma"/>
                <a:cs typeface="Tahoma"/>
              </a:rPr>
              <a:t>First BREEAM (</a:t>
            </a:r>
            <a:r>
              <a:rPr lang="tr-TR" sz="1400" spc="-5" dirty="0" err="1">
                <a:solidFill>
                  <a:srgbClr val="231F20"/>
                </a:solidFill>
                <a:latin typeface="Tahoma"/>
                <a:cs typeface="Tahoma"/>
              </a:rPr>
              <a:t>Building</a:t>
            </a:r>
            <a:r>
              <a:rPr lang="tr-TR" sz="1400" spc="-5" dirty="0">
                <a:solidFill>
                  <a:srgbClr val="231F20"/>
                </a:solidFill>
                <a:latin typeface="Tahoma"/>
                <a:cs typeface="Tahoma"/>
              </a:rPr>
              <a:t> </a:t>
            </a:r>
            <a:r>
              <a:rPr lang="tr-TR" sz="1400" spc="-5" dirty="0" err="1">
                <a:solidFill>
                  <a:srgbClr val="231F20"/>
                </a:solidFill>
                <a:latin typeface="Tahoma"/>
                <a:cs typeface="Tahoma"/>
              </a:rPr>
              <a:t>Research</a:t>
            </a:r>
            <a:r>
              <a:rPr lang="tr-TR" sz="1400" spc="-5" dirty="0">
                <a:solidFill>
                  <a:srgbClr val="231F20"/>
                </a:solidFill>
                <a:latin typeface="Tahoma"/>
                <a:cs typeface="Tahoma"/>
              </a:rPr>
              <a:t> </a:t>
            </a:r>
            <a:r>
              <a:rPr lang="tr-TR" sz="1400" spc="-5" dirty="0" err="1">
                <a:solidFill>
                  <a:srgbClr val="231F20"/>
                </a:solidFill>
                <a:latin typeface="Tahoma"/>
                <a:cs typeface="Tahoma"/>
              </a:rPr>
              <a:t>Establishment</a:t>
            </a:r>
            <a:r>
              <a:rPr lang="tr-TR" sz="1400" spc="-5" dirty="0">
                <a:solidFill>
                  <a:srgbClr val="231F20"/>
                </a:solidFill>
                <a:latin typeface="Tahoma"/>
                <a:cs typeface="Tahoma"/>
              </a:rPr>
              <a:t> </a:t>
            </a:r>
            <a:r>
              <a:rPr lang="tr-TR" sz="1400" spc="-5" dirty="0" err="1">
                <a:solidFill>
                  <a:srgbClr val="231F20"/>
                </a:solidFill>
                <a:latin typeface="Tahoma"/>
                <a:cs typeface="Tahoma"/>
              </a:rPr>
              <a:t>Environmental</a:t>
            </a:r>
            <a:r>
              <a:rPr lang="tr-TR" sz="1400" spc="-5" dirty="0">
                <a:solidFill>
                  <a:srgbClr val="231F20"/>
                </a:solidFill>
                <a:latin typeface="Tahoma"/>
                <a:cs typeface="Tahoma"/>
              </a:rPr>
              <a:t> </a:t>
            </a:r>
            <a:r>
              <a:rPr lang="tr-TR" sz="1400" spc="-5" dirty="0" err="1">
                <a:solidFill>
                  <a:srgbClr val="231F20"/>
                </a:solidFill>
                <a:latin typeface="Tahoma"/>
                <a:cs typeface="Tahoma"/>
              </a:rPr>
              <a:t>Assessment</a:t>
            </a:r>
            <a:r>
              <a:rPr lang="tr-TR" sz="1400" spc="-5" dirty="0">
                <a:solidFill>
                  <a:srgbClr val="231F20"/>
                </a:solidFill>
                <a:latin typeface="Tahoma"/>
                <a:cs typeface="Tahoma"/>
              </a:rPr>
              <a:t> </a:t>
            </a:r>
            <a:r>
              <a:rPr lang="tr-TR" sz="1400" spc="-5" dirty="0" err="1">
                <a:solidFill>
                  <a:srgbClr val="231F20"/>
                </a:solidFill>
                <a:latin typeface="Tahoma"/>
                <a:cs typeface="Tahoma"/>
              </a:rPr>
              <a:t>Method</a:t>
            </a:r>
            <a:r>
              <a:rPr lang="tr-TR" sz="1400" spc="-5" dirty="0">
                <a:solidFill>
                  <a:srgbClr val="231F20"/>
                </a:solidFill>
                <a:latin typeface="Tahoma"/>
                <a:cs typeface="Tahoma"/>
              </a:rPr>
              <a:t>) </a:t>
            </a:r>
            <a:r>
              <a:rPr lang="tr-TR" sz="1400" spc="-5" dirty="0" err="1">
                <a:solidFill>
                  <a:srgbClr val="231F20"/>
                </a:solidFill>
                <a:latin typeface="Tahoma"/>
                <a:cs typeface="Tahoma"/>
              </a:rPr>
              <a:t>certified</a:t>
            </a:r>
            <a:r>
              <a:rPr lang="tr-TR" sz="1400" spc="-5" dirty="0">
                <a:solidFill>
                  <a:srgbClr val="231F20"/>
                </a:solidFill>
                <a:latin typeface="Tahoma"/>
                <a:cs typeface="Tahoma"/>
              </a:rPr>
              <a:t> </a:t>
            </a:r>
            <a:r>
              <a:rPr lang="tr-TR" sz="1400" spc="-5" dirty="0" err="1">
                <a:solidFill>
                  <a:srgbClr val="231F20"/>
                </a:solidFill>
                <a:latin typeface="Tahoma"/>
                <a:cs typeface="Tahoma"/>
              </a:rPr>
              <a:t>production</a:t>
            </a:r>
            <a:r>
              <a:rPr lang="tr-TR" sz="1400" spc="-5" dirty="0">
                <a:solidFill>
                  <a:srgbClr val="231F20"/>
                </a:solidFill>
                <a:latin typeface="Tahoma"/>
                <a:cs typeface="Tahoma"/>
              </a:rPr>
              <a:t> </a:t>
            </a:r>
            <a:r>
              <a:rPr lang="tr-TR" sz="1400" spc="-5" dirty="0" err="1">
                <a:solidFill>
                  <a:srgbClr val="231F20"/>
                </a:solidFill>
                <a:latin typeface="Tahoma"/>
                <a:cs typeface="Tahoma"/>
              </a:rPr>
              <a:t>facility</a:t>
            </a:r>
            <a:r>
              <a:rPr lang="tr-TR" sz="1400" spc="-5" dirty="0">
                <a:solidFill>
                  <a:srgbClr val="231F20"/>
                </a:solidFill>
                <a:latin typeface="Tahoma"/>
                <a:cs typeface="Tahoma"/>
              </a:rPr>
              <a:t>. </a:t>
            </a:r>
            <a:endParaRPr lang="tr-TR" sz="1400" dirty="0">
              <a:latin typeface="Tahoma"/>
              <a:cs typeface="Tahoma"/>
            </a:endParaRPr>
          </a:p>
          <a:p>
            <a:pPr marL="299161" indent="-149581">
              <a:lnSpc>
                <a:spcPct val="150000"/>
              </a:lnSpc>
              <a:buChar char="•"/>
              <a:tabLst>
                <a:tab pos="299161" algn="l"/>
              </a:tabLst>
            </a:pPr>
            <a:r>
              <a:rPr lang="tr-TR" sz="1400" spc="-5" dirty="0">
                <a:solidFill>
                  <a:srgbClr val="231F20"/>
                </a:solidFill>
                <a:latin typeface="Tahoma"/>
                <a:cs typeface="Tahoma"/>
              </a:rPr>
              <a:t>High </a:t>
            </a:r>
            <a:r>
              <a:rPr lang="tr-TR" sz="1400" spc="-5" dirty="0" err="1">
                <a:solidFill>
                  <a:srgbClr val="231F20"/>
                </a:solidFill>
                <a:latin typeface="Tahoma"/>
                <a:cs typeface="Tahoma"/>
              </a:rPr>
              <a:t>Quality</a:t>
            </a:r>
            <a:r>
              <a:rPr lang="tr-TR" sz="1400" spc="-5" dirty="0">
                <a:solidFill>
                  <a:srgbClr val="231F20"/>
                </a:solidFill>
                <a:latin typeface="Tahoma"/>
                <a:cs typeface="Tahoma"/>
              </a:rPr>
              <a:t> </a:t>
            </a:r>
            <a:r>
              <a:rPr lang="tr-TR" sz="1400" spc="-5" dirty="0" err="1">
                <a:solidFill>
                  <a:srgbClr val="231F20"/>
                </a:solidFill>
                <a:latin typeface="Tahoma"/>
                <a:cs typeface="Tahoma"/>
              </a:rPr>
              <a:t>Standards</a:t>
            </a:r>
            <a:r>
              <a:rPr lang="tr-TR" sz="1400" spc="-5" dirty="0">
                <a:solidFill>
                  <a:srgbClr val="231F20"/>
                </a:solidFill>
                <a:latin typeface="Tahoma"/>
                <a:cs typeface="Tahoma"/>
              </a:rPr>
              <a:t>: </a:t>
            </a:r>
            <a:r>
              <a:rPr lang="tr-TR" sz="1400" spc="-18" dirty="0">
                <a:solidFill>
                  <a:srgbClr val="231F20"/>
                </a:solidFill>
                <a:latin typeface="Tahoma"/>
                <a:cs typeface="Tahoma"/>
              </a:rPr>
              <a:t>IATF </a:t>
            </a:r>
            <a:r>
              <a:rPr lang="tr-TR" sz="1400" dirty="0">
                <a:solidFill>
                  <a:srgbClr val="231F20"/>
                </a:solidFill>
                <a:latin typeface="Tahoma"/>
                <a:cs typeface="Tahoma"/>
              </a:rPr>
              <a:t>16949, </a:t>
            </a:r>
            <a:r>
              <a:rPr lang="tr-TR" sz="1400" spc="-5" dirty="0">
                <a:solidFill>
                  <a:srgbClr val="231F20"/>
                </a:solidFill>
                <a:latin typeface="Tahoma"/>
                <a:cs typeface="Tahoma"/>
              </a:rPr>
              <a:t>ISO</a:t>
            </a:r>
            <a:r>
              <a:rPr lang="tr-TR" sz="1400" spc="-63" dirty="0">
                <a:solidFill>
                  <a:srgbClr val="231F20"/>
                </a:solidFill>
                <a:latin typeface="Tahoma"/>
                <a:cs typeface="Tahoma"/>
              </a:rPr>
              <a:t> </a:t>
            </a:r>
            <a:r>
              <a:rPr lang="tr-TR" sz="1400" dirty="0">
                <a:solidFill>
                  <a:srgbClr val="231F20"/>
                </a:solidFill>
                <a:latin typeface="Tahoma"/>
                <a:cs typeface="Tahoma"/>
              </a:rPr>
              <a:t>9001,</a:t>
            </a:r>
            <a:r>
              <a:rPr lang="tr-TR" sz="1400" dirty="0">
                <a:latin typeface="Tahoma"/>
                <a:cs typeface="Tahoma"/>
              </a:rPr>
              <a:t> </a:t>
            </a:r>
            <a:r>
              <a:rPr lang="tr-TR" sz="1400" spc="-5" dirty="0">
                <a:solidFill>
                  <a:srgbClr val="231F20"/>
                </a:solidFill>
                <a:latin typeface="Tahoma"/>
                <a:cs typeface="Tahoma"/>
              </a:rPr>
              <a:t>ISO </a:t>
            </a:r>
            <a:r>
              <a:rPr lang="tr-TR" sz="1400" dirty="0">
                <a:solidFill>
                  <a:srgbClr val="231F20"/>
                </a:solidFill>
                <a:latin typeface="Tahoma"/>
                <a:cs typeface="Tahoma"/>
              </a:rPr>
              <a:t>14001, </a:t>
            </a:r>
            <a:r>
              <a:rPr lang="tr-TR" sz="1400" spc="-5" dirty="0">
                <a:solidFill>
                  <a:srgbClr val="231F20"/>
                </a:solidFill>
                <a:latin typeface="Tahoma"/>
                <a:cs typeface="Tahoma"/>
              </a:rPr>
              <a:t>ISO</a:t>
            </a:r>
            <a:r>
              <a:rPr lang="tr-TR" sz="1400" spc="-77" dirty="0">
                <a:solidFill>
                  <a:srgbClr val="231F20"/>
                </a:solidFill>
                <a:latin typeface="Tahoma"/>
                <a:cs typeface="Tahoma"/>
              </a:rPr>
              <a:t> </a:t>
            </a:r>
            <a:r>
              <a:rPr lang="tr-TR" sz="1400" dirty="0">
                <a:solidFill>
                  <a:srgbClr val="231F20"/>
                </a:solidFill>
                <a:latin typeface="Tahoma"/>
                <a:cs typeface="Tahoma"/>
              </a:rPr>
              <a:t>45001, </a:t>
            </a:r>
            <a:r>
              <a:rPr lang="tr-TR" sz="1400" spc="-5" dirty="0">
                <a:solidFill>
                  <a:srgbClr val="231F20"/>
                </a:solidFill>
                <a:latin typeface="Tahoma"/>
                <a:cs typeface="Tahoma"/>
              </a:rPr>
              <a:t>ISO </a:t>
            </a:r>
            <a:r>
              <a:rPr lang="tr-TR" sz="1400" dirty="0">
                <a:solidFill>
                  <a:srgbClr val="231F20"/>
                </a:solidFill>
                <a:latin typeface="Tahoma"/>
                <a:cs typeface="Tahoma"/>
              </a:rPr>
              <a:t>10002</a:t>
            </a:r>
            <a:endParaRPr lang="tr-TR" sz="1400" dirty="0">
              <a:latin typeface="Tahoma"/>
              <a:cs typeface="Tahoma"/>
            </a:endParaRPr>
          </a:p>
        </p:txBody>
      </p:sp>
      <p:sp>
        <p:nvSpPr>
          <p:cNvPr id="5" name="object 5"/>
          <p:cNvSpPr txBox="1"/>
          <p:nvPr/>
        </p:nvSpPr>
        <p:spPr>
          <a:xfrm>
            <a:off x="7416265" y="6307911"/>
            <a:ext cx="2047239" cy="208279"/>
          </a:xfrm>
          <a:prstGeom prst="rect">
            <a:avLst/>
          </a:prstGeom>
        </p:spPr>
        <p:txBody>
          <a:bodyPr vert="horz" wrap="square" lIns="0" tIns="12700" rIns="0" bIns="0" rtlCol="0">
            <a:spAutoFit/>
          </a:bodyPr>
          <a:lstStyle/>
          <a:p>
            <a:pPr marL="12700">
              <a:lnSpc>
                <a:spcPct val="100000"/>
              </a:lnSpc>
              <a:spcBef>
                <a:spcPts val="100"/>
              </a:spcBef>
            </a:pPr>
            <a:r>
              <a:rPr sz="1200" spc="-5">
                <a:solidFill>
                  <a:srgbClr val="231F20"/>
                </a:solidFill>
                <a:latin typeface="Tahoma"/>
                <a:cs typeface="Tahoma"/>
              </a:rPr>
              <a:t>İnci GS </a:t>
            </a:r>
            <a:r>
              <a:rPr sz="1200" spc="-15">
                <a:solidFill>
                  <a:srgbClr val="231F20"/>
                </a:solidFill>
                <a:latin typeface="Tahoma"/>
                <a:cs typeface="Tahoma"/>
              </a:rPr>
              <a:t>Yuasa </a:t>
            </a:r>
            <a:r>
              <a:rPr sz="1200" spc="-5">
                <a:solidFill>
                  <a:srgbClr val="231F20"/>
                </a:solidFill>
                <a:latin typeface="Tahoma"/>
                <a:cs typeface="Tahoma"/>
              </a:rPr>
              <a:t>Genel</a:t>
            </a:r>
            <a:r>
              <a:rPr sz="1200" spc="-55">
                <a:solidFill>
                  <a:srgbClr val="231F20"/>
                </a:solidFill>
                <a:latin typeface="Tahoma"/>
                <a:cs typeface="Tahoma"/>
              </a:rPr>
              <a:t> </a:t>
            </a:r>
            <a:r>
              <a:rPr sz="1200">
                <a:solidFill>
                  <a:srgbClr val="231F20"/>
                </a:solidFill>
                <a:latin typeface="Tahoma"/>
                <a:cs typeface="Tahoma"/>
              </a:rPr>
              <a:t>Müdürlük</a:t>
            </a:r>
            <a:endParaRPr sz="1200">
              <a:latin typeface="Tahoma"/>
              <a:cs typeface="Tahoma"/>
            </a:endParaRPr>
          </a:p>
        </p:txBody>
      </p:sp>
      <p:graphicFrame>
        <p:nvGraphicFramePr>
          <p:cNvPr id="6" name="object 6"/>
          <p:cNvGraphicFramePr>
            <a:graphicFrameLocks noGrp="1"/>
          </p:cNvGraphicFramePr>
          <p:nvPr>
            <p:extLst>
              <p:ext uri="{D42A27DB-BD31-4B8C-83A1-F6EECF244321}">
                <p14:modId xmlns:p14="http://schemas.microsoft.com/office/powerpoint/2010/main" val="2881326941"/>
              </p:ext>
            </p:extLst>
          </p:nvPr>
        </p:nvGraphicFramePr>
        <p:xfrm>
          <a:off x="5340436" y="1771994"/>
          <a:ext cx="1116330" cy="4106488"/>
        </p:xfrm>
        <a:graphic>
          <a:graphicData uri="http://schemas.openxmlformats.org/drawingml/2006/table">
            <a:tbl>
              <a:tblPr firstRow="1" bandRow="1">
                <a:tableStyleId>{2D5ABB26-0587-4C30-8999-92F81FD0307C}</a:tableStyleId>
              </a:tblPr>
              <a:tblGrid>
                <a:gridCol w="1116330">
                  <a:extLst>
                    <a:ext uri="{9D8B030D-6E8A-4147-A177-3AD203B41FA5}">
                      <a16:colId xmlns:a16="http://schemas.microsoft.com/office/drawing/2014/main" val="20000"/>
                    </a:ext>
                  </a:extLst>
                </a:gridCol>
              </a:tblGrid>
              <a:tr h="476121">
                <a:tc>
                  <a:txBody>
                    <a:bodyPr/>
                    <a:lstStyle/>
                    <a:p>
                      <a:pPr>
                        <a:lnSpc>
                          <a:spcPct val="100000"/>
                        </a:lnSpc>
                      </a:pPr>
                      <a:endParaRPr sz="1200" dirty="0">
                        <a:latin typeface="Times New Roman"/>
                        <a:cs typeface="Times New Roman"/>
                      </a:endParaRPr>
                    </a:p>
                  </a:txBody>
                  <a:tcPr marL="0" marR="0" marT="0" marB="0"/>
                </a:tc>
                <a:extLst>
                  <a:ext uri="{0D108BD9-81ED-4DB2-BD59-A6C34878D82A}">
                    <a16:rowId xmlns:a16="http://schemas.microsoft.com/office/drawing/2014/main" val="10000"/>
                  </a:ext>
                </a:extLst>
              </a:tr>
              <a:tr h="558799">
                <a:tc>
                  <a:txBody>
                    <a:bodyPr/>
                    <a:lstStyle/>
                    <a:p>
                      <a:pPr>
                        <a:lnSpc>
                          <a:spcPct val="100000"/>
                        </a:lnSpc>
                      </a:pPr>
                      <a:endParaRPr sz="1200" dirty="0">
                        <a:latin typeface="Times New Roman"/>
                        <a:cs typeface="Times New Roman"/>
                      </a:endParaRPr>
                    </a:p>
                  </a:txBody>
                  <a:tcPr marL="0" marR="0" marT="0" marB="0"/>
                </a:tc>
                <a:extLst>
                  <a:ext uri="{0D108BD9-81ED-4DB2-BD59-A6C34878D82A}">
                    <a16:rowId xmlns:a16="http://schemas.microsoft.com/office/drawing/2014/main" val="10001"/>
                  </a:ext>
                </a:extLst>
              </a:tr>
              <a:tr h="696949">
                <a:tc>
                  <a:txBody>
                    <a:bodyPr/>
                    <a:lstStyle/>
                    <a:p>
                      <a:pPr>
                        <a:lnSpc>
                          <a:spcPct val="100000"/>
                        </a:lnSpc>
                      </a:pPr>
                      <a:endParaRPr sz="1200" dirty="0">
                        <a:latin typeface="Times New Roman"/>
                        <a:cs typeface="Times New Roman"/>
                      </a:endParaRPr>
                    </a:p>
                  </a:txBody>
                  <a:tcPr marL="0" marR="0" marT="0" marB="0"/>
                </a:tc>
                <a:extLst>
                  <a:ext uri="{0D108BD9-81ED-4DB2-BD59-A6C34878D82A}">
                    <a16:rowId xmlns:a16="http://schemas.microsoft.com/office/drawing/2014/main" val="10002"/>
                  </a:ext>
                </a:extLst>
              </a:tr>
              <a:tr h="625403">
                <a:tc>
                  <a:txBody>
                    <a:bodyPr/>
                    <a:lstStyle/>
                    <a:p>
                      <a:pPr>
                        <a:lnSpc>
                          <a:spcPct val="100000"/>
                        </a:lnSpc>
                      </a:pPr>
                      <a:endParaRPr sz="1200">
                        <a:latin typeface="Times New Roman"/>
                        <a:cs typeface="Times New Roman"/>
                      </a:endParaRPr>
                    </a:p>
                  </a:txBody>
                  <a:tcPr marL="0" marR="0" marT="0" marB="0"/>
                </a:tc>
                <a:extLst>
                  <a:ext uri="{0D108BD9-81ED-4DB2-BD59-A6C34878D82A}">
                    <a16:rowId xmlns:a16="http://schemas.microsoft.com/office/drawing/2014/main" val="10003"/>
                  </a:ext>
                </a:extLst>
              </a:tr>
              <a:tr h="609855">
                <a:tc>
                  <a:txBody>
                    <a:bodyPr/>
                    <a:lstStyle/>
                    <a:p>
                      <a:pPr>
                        <a:lnSpc>
                          <a:spcPct val="100000"/>
                        </a:lnSpc>
                      </a:pPr>
                      <a:endParaRPr sz="1200">
                        <a:latin typeface="Times New Roman"/>
                        <a:cs typeface="Times New Roman"/>
                      </a:endParaRPr>
                    </a:p>
                  </a:txBody>
                  <a:tcPr marL="0" marR="0" marT="0" marB="0"/>
                </a:tc>
                <a:extLst>
                  <a:ext uri="{0D108BD9-81ED-4DB2-BD59-A6C34878D82A}">
                    <a16:rowId xmlns:a16="http://schemas.microsoft.com/office/drawing/2014/main" val="10004"/>
                  </a:ext>
                </a:extLst>
              </a:tr>
              <a:tr h="651342">
                <a:tc>
                  <a:txBody>
                    <a:bodyPr/>
                    <a:lstStyle/>
                    <a:p>
                      <a:pPr>
                        <a:lnSpc>
                          <a:spcPct val="100000"/>
                        </a:lnSpc>
                      </a:pPr>
                      <a:endParaRPr sz="1200">
                        <a:latin typeface="Times New Roman"/>
                        <a:cs typeface="Times New Roman"/>
                      </a:endParaRPr>
                    </a:p>
                  </a:txBody>
                  <a:tcPr marL="0" marR="0" marT="0" marB="0"/>
                </a:tc>
                <a:extLst>
                  <a:ext uri="{0D108BD9-81ED-4DB2-BD59-A6C34878D82A}">
                    <a16:rowId xmlns:a16="http://schemas.microsoft.com/office/drawing/2014/main" val="10005"/>
                  </a:ext>
                </a:extLst>
              </a:tr>
              <a:tr h="488019">
                <a:tc>
                  <a:txBody>
                    <a:bodyPr/>
                    <a:lstStyle/>
                    <a:p>
                      <a:pPr>
                        <a:lnSpc>
                          <a:spcPct val="100000"/>
                        </a:lnSpc>
                      </a:pPr>
                      <a:endParaRPr sz="1200" dirty="0">
                        <a:latin typeface="Times New Roman"/>
                        <a:cs typeface="Times New Roman"/>
                      </a:endParaRPr>
                    </a:p>
                  </a:txBody>
                  <a:tcPr marL="0" marR="0" marT="0" marB="0"/>
                </a:tc>
                <a:extLst>
                  <a:ext uri="{0D108BD9-81ED-4DB2-BD59-A6C34878D82A}">
                    <a16:rowId xmlns:a16="http://schemas.microsoft.com/office/drawing/2014/main" val="10006"/>
                  </a:ext>
                </a:extLst>
              </a:tr>
            </a:tbl>
          </a:graphicData>
        </a:graphic>
      </p:graphicFrame>
      <p:sp>
        <p:nvSpPr>
          <p:cNvPr id="7" name="object 7"/>
          <p:cNvSpPr/>
          <p:nvPr/>
        </p:nvSpPr>
        <p:spPr>
          <a:xfrm>
            <a:off x="4902200" y="632712"/>
            <a:ext cx="4406900" cy="45719"/>
          </a:xfrm>
          <a:custGeom>
            <a:avLst/>
            <a:gdLst/>
            <a:ahLst/>
            <a:cxnLst/>
            <a:rect l="l" t="t" r="r" b="b"/>
            <a:pathLst>
              <a:path w="5029200">
                <a:moveTo>
                  <a:pt x="0" y="0"/>
                </a:moveTo>
                <a:lnTo>
                  <a:pt x="5029200" y="0"/>
                </a:lnTo>
              </a:path>
            </a:pathLst>
          </a:custGeom>
          <a:ln w="20065">
            <a:solidFill>
              <a:srgbClr val="ED1C24"/>
            </a:solidFill>
          </a:ln>
        </p:spPr>
        <p:txBody>
          <a:bodyPr wrap="square" lIns="0" tIns="0" rIns="0" bIns="0" rtlCol="0"/>
          <a:lstStyle/>
          <a:p>
            <a:endParaRPr/>
          </a:p>
        </p:txBody>
      </p:sp>
      <p:sp>
        <p:nvSpPr>
          <p:cNvPr id="11" name="object 11"/>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12" name="object 12"/>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13" name="object 13"/>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14" name="object 14"/>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5" name="object 15"/>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6" name="object 16"/>
          <p:cNvSpPr/>
          <p:nvPr/>
        </p:nvSpPr>
        <p:spPr>
          <a:xfrm>
            <a:off x="622300" y="1117600"/>
            <a:ext cx="4279900" cy="5829300"/>
          </a:xfrm>
          <a:custGeom>
            <a:avLst/>
            <a:gdLst/>
            <a:ahLst/>
            <a:cxnLst/>
            <a:rect l="l" t="t" r="r" b="b"/>
            <a:pathLst>
              <a:path w="4279900" h="5829300">
                <a:moveTo>
                  <a:pt x="4127500" y="0"/>
                </a:moveTo>
                <a:lnTo>
                  <a:pt x="152400" y="0"/>
                </a:lnTo>
                <a:lnTo>
                  <a:pt x="104231" y="7769"/>
                </a:lnTo>
                <a:lnTo>
                  <a:pt x="62396" y="29405"/>
                </a:lnTo>
                <a:lnTo>
                  <a:pt x="29405" y="62396"/>
                </a:lnTo>
                <a:lnTo>
                  <a:pt x="7769" y="104231"/>
                </a:lnTo>
                <a:lnTo>
                  <a:pt x="0" y="152400"/>
                </a:lnTo>
                <a:lnTo>
                  <a:pt x="0" y="5676900"/>
                </a:lnTo>
                <a:lnTo>
                  <a:pt x="7769" y="5725068"/>
                </a:lnTo>
                <a:lnTo>
                  <a:pt x="29405" y="5766903"/>
                </a:lnTo>
                <a:lnTo>
                  <a:pt x="62396" y="5799894"/>
                </a:lnTo>
                <a:lnTo>
                  <a:pt x="104231" y="5821530"/>
                </a:lnTo>
                <a:lnTo>
                  <a:pt x="152400" y="5829300"/>
                </a:lnTo>
                <a:lnTo>
                  <a:pt x="4127500" y="5829300"/>
                </a:lnTo>
                <a:lnTo>
                  <a:pt x="4175668" y="5821530"/>
                </a:lnTo>
                <a:lnTo>
                  <a:pt x="4217503" y="5799894"/>
                </a:lnTo>
                <a:lnTo>
                  <a:pt x="4250494" y="5766903"/>
                </a:lnTo>
                <a:lnTo>
                  <a:pt x="4272130" y="5725068"/>
                </a:lnTo>
                <a:lnTo>
                  <a:pt x="4279900" y="5676900"/>
                </a:lnTo>
                <a:lnTo>
                  <a:pt x="4279900" y="152400"/>
                </a:lnTo>
                <a:lnTo>
                  <a:pt x="4272130" y="104231"/>
                </a:lnTo>
                <a:lnTo>
                  <a:pt x="4250494" y="62396"/>
                </a:lnTo>
                <a:lnTo>
                  <a:pt x="4217503" y="29405"/>
                </a:lnTo>
                <a:lnTo>
                  <a:pt x="4175668" y="7769"/>
                </a:lnTo>
                <a:lnTo>
                  <a:pt x="4127500" y="0"/>
                </a:lnTo>
                <a:close/>
              </a:path>
            </a:pathLst>
          </a:custGeom>
          <a:solidFill>
            <a:srgbClr val="F1F2F2"/>
          </a:solidFill>
        </p:spPr>
        <p:txBody>
          <a:bodyPr wrap="square" lIns="0" tIns="0" rIns="0" bIns="0" rtlCol="0"/>
          <a:lstStyle/>
          <a:p>
            <a:endParaRPr/>
          </a:p>
        </p:txBody>
      </p:sp>
      <p:graphicFrame>
        <p:nvGraphicFramePr>
          <p:cNvPr id="17" name="object 17"/>
          <p:cNvGraphicFramePr>
            <a:graphicFrameLocks noGrp="1"/>
          </p:cNvGraphicFramePr>
          <p:nvPr>
            <p:extLst>
              <p:ext uri="{D42A27DB-BD31-4B8C-83A1-F6EECF244321}">
                <p14:modId xmlns:p14="http://schemas.microsoft.com/office/powerpoint/2010/main" val="2529673251"/>
              </p:ext>
            </p:extLst>
          </p:nvPr>
        </p:nvGraphicFramePr>
        <p:xfrm>
          <a:off x="730250" y="1336124"/>
          <a:ext cx="4045585" cy="5343899"/>
        </p:xfrm>
        <a:graphic>
          <a:graphicData uri="http://schemas.openxmlformats.org/drawingml/2006/table">
            <a:tbl>
              <a:tblPr firstRow="1" bandRow="1">
                <a:tableStyleId>{2D5ABB26-0587-4C30-8999-92F81FD0307C}</a:tableStyleId>
              </a:tblPr>
              <a:tblGrid>
                <a:gridCol w="704850">
                  <a:extLst>
                    <a:ext uri="{9D8B030D-6E8A-4147-A177-3AD203B41FA5}">
                      <a16:colId xmlns:a16="http://schemas.microsoft.com/office/drawing/2014/main" val="20000"/>
                    </a:ext>
                  </a:extLst>
                </a:gridCol>
                <a:gridCol w="3340735">
                  <a:extLst>
                    <a:ext uri="{9D8B030D-6E8A-4147-A177-3AD203B41FA5}">
                      <a16:colId xmlns:a16="http://schemas.microsoft.com/office/drawing/2014/main" val="20001"/>
                    </a:ext>
                  </a:extLst>
                </a:gridCol>
              </a:tblGrid>
              <a:tr h="457200">
                <a:tc>
                  <a:txBody>
                    <a:bodyPr/>
                    <a:lstStyle/>
                    <a:p>
                      <a:pPr>
                        <a:lnSpc>
                          <a:spcPct val="100000"/>
                        </a:lnSpc>
                      </a:pPr>
                      <a:endParaRPr sz="1200">
                        <a:latin typeface="Times New Roman"/>
                        <a:cs typeface="Times New Roman"/>
                      </a:endParaRPr>
                    </a:p>
                  </a:txBody>
                  <a:tcPr marL="0" marR="0" marT="0" marB="0">
                    <a:lnB w="12700">
                      <a:solidFill>
                        <a:srgbClr val="FFFFFF"/>
                      </a:solidFill>
                      <a:prstDash val="solid"/>
                    </a:lnB>
                  </a:tcPr>
                </a:tc>
                <a:tc>
                  <a:txBody>
                    <a:bodyPr/>
                    <a:lstStyle/>
                    <a:p>
                      <a:pPr marL="114300">
                        <a:lnSpc>
                          <a:spcPct val="100000"/>
                        </a:lnSpc>
                        <a:spcBef>
                          <a:spcPts val="535"/>
                        </a:spcBef>
                      </a:pPr>
                      <a:r>
                        <a:rPr sz="1300" spc="5">
                          <a:solidFill>
                            <a:srgbClr val="231F20"/>
                          </a:solidFill>
                          <a:latin typeface="Tahoma"/>
                          <a:cs typeface="Tahoma"/>
                          <a:hlinkClick r:id="rId3"/>
                        </a:rPr>
                        <a:t>www.incigsyuasa.com</a:t>
                      </a:r>
                      <a:endParaRPr sz="1300">
                        <a:latin typeface="Tahoma"/>
                        <a:cs typeface="Tahoma"/>
                      </a:endParaRPr>
                    </a:p>
                  </a:txBody>
                  <a:tcPr marL="0" marR="0" marT="67945" marB="0">
                    <a:lnB w="12700">
                      <a:solidFill>
                        <a:srgbClr val="FFFFFF"/>
                      </a:solidFill>
                      <a:prstDash val="solid"/>
                    </a:lnB>
                  </a:tcPr>
                </a:tc>
                <a:extLst>
                  <a:ext uri="{0D108BD9-81ED-4DB2-BD59-A6C34878D82A}">
                    <a16:rowId xmlns:a16="http://schemas.microsoft.com/office/drawing/2014/main" val="10000"/>
                  </a:ext>
                </a:extLst>
              </a:tr>
              <a:tr h="668019">
                <a:tc>
                  <a:txBody>
                    <a:bodyPr/>
                    <a:lstStyle/>
                    <a:p>
                      <a:pPr>
                        <a:lnSpc>
                          <a:spcPct val="100000"/>
                        </a:lnSpc>
                      </a:pPr>
                      <a:endParaRPr sz="12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14300">
                        <a:lnSpc>
                          <a:spcPct val="100000"/>
                        </a:lnSpc>
                        <a:spcBef>
                          <a:spcPts val="819"/>
                        </a:spcBef>
                      </a:pPr>
                      <a:r>
                        <a:rPr lang="tr-TR" sz="1300" dirty="0" err="1">
                          <a:solidFill>
                            <a:srgbClr val="231F20"/>
                          </a:solidFill>
                          <a:latin typeface="Tahoma"/>
                          <a:cs typeface="Tahoma"/>
                        </a:rPr>
                        <a:t>Location</a:t>
                      </a:r>
                      <a:endParaRPr sz="1300" dirty="0">
                        <a:latin typeface="Tahoma"/>
                        <a:cs typeface="Tahoma"/>
                      </a:endParaRPr>
                    </a:p>
                    <a:p>
                      <a:pPr marL="114300">
                        <a:lnSpc>
                          <a:spcPct val="100000"/>
                        </a:lnSpc>
                        <a:spcBef>
                          <a:spcPts val="25"/>
                        </a:spcBef>
                      </a:pPr>
                      <a:r>
                        <a:rPr lang="tr-TR" sz="1300" b="1" spc="5" dirty="0">
                          <a:solidFill>
                            <a:srgbClr val="231F20"/>
                          </a:solidFill>
                          <a:latin typeface="Tahoma"/>
                          <a:cs typeface="Tahoma"/>
                        </a:rPr>
                        <a:t>Manisa </a:t>
                      </a:r>
                      <a:r>
                        <a:rPr lang="tr-TR" sz="1300" b="1" spc="5" dirty="0" err="1">
                          <a:solidFill>
                            <a:srgbClr val="231F20"/>
                          </a:solidFill>
                          <a:latin typeface="Tahoma"/>
                          <a:cs typeface="Tahoma"/>
                        </a:rPr>
                        <a:t>Organized</a:t>
                      </a:r>
                      <a:r>
                        <a:rPr lang="tr-TR" sz="1300" b="1" spc="5" dirty="0">
                          <a:solidFill>
                            <a:srgbClr val="231F20"/>
                          </a:solidFill>
                          <a:latin typeface="Tahoma"/>
                          <a:cs typeface="Tahoma"/>
                        </a:rPr>
                        <a:t> </a:t>
                      </a:r>
                      <a:r>
                        <a:rPr lang="tr-TR" sz="1300" b="1" spc="5" dirty="0" err="1">
                          <a:solidFill>
                            <a:srgbClr val="231F20"/>
                          </a:solidFill>
                          <a:latin typeface="Tahoma"/>
                          <a:cs typeface="Tahoma"/>
                        </a:rPr>
                        <a:t>Industrial</a:t>
                      </a:r>
                      <a:r>
                        <a:rPr lang="tr-TR" sz="1300" b="1" spc="5" dirty="0">
                          <a:solidFill>
                            <a:srgbClr val="231F20"/>
                          </a:solidFill>
                          <a:latin typeface="Tahoma"/>
                          <a:cs typeface="Tahoma"/>
                        </a:rPr>
                        <a:t> </a:t>
                      </a:r>
                      <a:r>
                        <a:rPr lang="tr-TR" sz="1300" b="1" spc="5" dirty="0" err="1">
                          <a:solidFill>
                            <a:srgbClr val="231F20"/>
                          </a:solidFill>
                          <a:latin typeface="Tahoma"/>
                          <a:cs typeface="Tahoma"/>
                        </a:rPr>
                        <a:t>Zone</a:t>
                      </a:r>
                      <a:endParaRPr sz="1300" dirty="0">
                        <a:latin typeface="Tahoma"/>
                        <a:cs typeface="Tahoma"/>
                      </a:endParaRPr>
                    </a:p>
                  </a:txBody>
                  <a:tcPr marL="0" marR="0" marT="104139"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1"/>
                  </a:ext>
                </a:extLst>
              </a:tr>
              <a:tr h="668020">
                <a:tc>
                  <a:txBody>
                    <a:bodyPr/>
                    <a:lstStyle/>
                    <a:p>
                      <a:pPr>
                        <a:lnSpc>
                          <a:spcPct val="100000"/>
                        </a:lnSpc>
                      </a:pPr>
                      <a:endParaRPr sz="12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14300">
                        <a:lnSpc>
                          <a:spcPct val="100000"/>
                        </a:lnSpc>
                        <a:spcBef>
                          <a:spcPts val="819"/>
                        </a:spcBef>
                      </a:pPr>
                      <a:r>
                        <a:rPr lang="tr-TR" sz="1300" spc="5" dirty="0" err="1">
                          <a:solidFill>
                            <a:srgbClr val="231F20"/>
                          </a:solidFill>
                          <a:latin typeface="Tahoma"/>
                          <a:cs typeface="Tahoma"/>
                        </a:rPr>
                        <a:t>Established</a:t>
                      </a:r>
                      <a:r>
                        <a:rPr lang="tr-TR" sz="1300" spc="5" dirty="0">
                          <a:solidFill>
                            <a:srgbClr val="231F20"/>
                          </a:solidFill>
                          <a:latin typeface="Tahoma"/>
                          <a:cs typeface="Tahoma"/>
                        </a:rPr>
                        <a:t> </a:t>
                      </a:r>
                      <a:r>
                        <a:rPr lang="tr-TR" sz="1300" spc="5" dirty="0" err="1">
                          <a:solidFill>
                            <a:srgbClr val="231F20"/>
                          </a:solidFill>
                          <a:latin typeface="Tahoma"/>
                          <a:cs typeface="Tahoma"/>
                        </a:rPr>
                        <a:t>In</a:t>
                      </a:r>
                      <a:endParaRPr sz="1300" dirty="0">
                        <a:latin typeface="Tahoma"/>
                        <a:cs typeface="Tahoma"/>
                      </a:endParaRPr>
                    </a:p>
                    <a:p>
                      <a:pPr marL="114300">
                        <a:lnSpc>
                          <a:spcPct val="100000"/>
                        </a:lnSpc>
                        <a:spcBef>
                          <a:spcPts val="25"/>
                        </a:spcBef>
                      </a:pPr>
                      <a:r>
                        <a:rPr sz="1300" b="1" spc="10" dirty="0">
                          <a:solidFill>
                            <a:srgbClr val="231F20"/>
                          </a:solidFill>
                          <a:latin typeface="Tahoma"/>
                          <a:cs typeface="Tahoma"/>
                        </a:rPr>
                        <a:t>1984</a:t>
                      </a:r>
                      <a:endParaRPr sz="1300" dirty="0">
                        <a:latin typeface="Tahoma"/>
                        <a:cs typeface="Tahoma"/>
                      </a:endParaRPr>
                    </a:p>
                  </a:txBody>
                  <a:tcPr marL="0" marR="0" marT="104139"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2"/>
                  </a:ext>
                </a:extLst>
              </a:tr>
              <a:tr h="668020">
                <a:tc>
                  <a:txBody>
                    <a:bodyPr/>
                    <a:lstStyle/>
                    <a:p>
                      <a:pPr>
                        <a:lnSpc>
                          <a:spcPct val="100000"/>
                        </a:lnSpc>
                      </a:pPr>
                      <a:endParaRPr sz="12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14300">
                        <a:lnSpc>
                          <a:spcPct val="100000"/>
                        </a:lnSpc>
                        <a:spcBef>
                          <a:spcPts val="819"/>
                        </a:spcBef>
                      </a:pPr>
                      <a:r>
                        <a:rPr lang="tr-TR" sz="1300" spc="5" dirty="0" err="1">
                          <a:solidFill>
                            <a:srgbClr val="231F20"/>
                          </a:solidFill>
                          <a:latin typeface="Tahoma"/>
                          <a:cs typeface="Tahoma"/>
                        </a:rPr>
                        <a:t>Employees</a:t>
                      </a:r>
                      <a:endParaRPr sz="1300" dirty="0">
                        <a:latin typeface="Tahoma"/>
                        <a:cs typeface="Tahoma"/>
                      </a:endParaRPr>
                    </a:p>
                    <a:p>
                      <a:pPr marL="114300">
                        <a:lnSpc>
                          <a:spcPct val="100000"/>
                        </a:lnSpc>
                        <a:spcBef>
                          <a:spcPts val="25"/>
                        </a:spcBef>
                      </a:pPr>
                      <a:r>
                        <a:rPr lang="tr-TR" sz="1300" b="1" spc="10" dirty="0">
                          <a:solidFill>
                            <a:srgbClr val="231F20"/>
                          </a:solidFill>
                          <a:latin typeface="Tahoma"/>
                          <a:cs typeface="Tahoma"/>
                        </a:rPr>
                        <a:t>1000</a:t>
                      </a:r>
                      <a:endParaRPr sz="1300" dirty="0">
                        <a:latin typeface="Tahoma"/>
                        <a:cs typeface="Tahoma"/>
                      </a:endParaRPr>
                    </a:p>
                  </a:txBody>
                  <a:tcPr marL="0" marR="0" marT="104139"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3"/>
                  </a:ext>
                </a:extLst>
              </a:tr>
              <a:tr h="754040">
                <a:tc>
                  <a:txBody>
                    <a:bodyPr/>
                    <a:lstStyle/>
                    <a:p>
                      <a:pPr>
                        <a:lnSpc>
                          <a:spcPct val="100000"/>
                        </a:lnSpc>
                      </a:pPr>
                      <a:endParaRPr sz="12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14300">
                        <a:lnSpc>
                          <a:spcPct val="100000"/>
                        </a:lnSpc>
                        <a:spcBef>
                          <a:spcPts val="370"/>
                        </a:spcBef>
                      </a:pPr>
                      <a:r>
                        <a:rPr lang="tr-TR" sz="1300" dirty="0" err="1">
                          <a:solidFill>
                            <a:srgbClr val="231F20"/>
                          </a:solidFill>
                          <a:latin typeface="Tahoma"/>
                          <a:cs typeface="Tahoma"/>
                        </a:rPr>
                        <a:t>Capacity</a:t>
                      </a:r>
                      <a:r>
                        <a:rPr lang="tr-TR" sz="1300" dirty="0">
                          <a:solidFill>
                            <a:srgbClr val="231F20"/>
                          </a:solidFill>
                          <a:latin typeface="Tahoma"/>
                          <a:cs typeface="Tahoma"/>
                        </a:rPr>
                        <a:t> (</a:t>
                      </a:r>
                      <a:r>
                        <a:rPr lang="tr-TR" sz="1300" dirty="0" err="1">
                          <a:solidFill>
                            <a:srgbClr val="231F20"/>
                          </a:solidFill>
                          <a:latin typeface="Tahoma"/>
                          <a:cs typeface="Tahoma"/>
                        </a:rPr>
                        <a:t>Batteries</a:t>
                      </a:r>
                      <a:r>
                        <a:rPr lang="tr-TR" sz="1300" dirty="0">
                          <a:solidFill>
                            <a:srgbClr val="231F20"/>
                          </a:solidFill>
                          <a:latin typeface="Tahoma"/>
                          <a:cs typeface="Tahoma"/>
                        </a:rPr>
                        <a:t>/</a:t>
                      </a:r>
                      <a:r>
                        <a:rPr lang="tr-TR" sz="1300" dirty="0" err="1">
                          <a:solidFill>
                            <a:srgbClr val="231F20"/>
                          </a:solidFill>
                          <a:latin typeface="Tahoma"/>
                          <a:cs typeface="Tahoma"/>
                        </a:rPr>
                        <a:t>Year</a:t>
                      </a:r>
                      <a:r>
                        <a:rPr lang="tr-TR" sz="1300" dirty="0">
                          <a:solidFill>
                            <a:srgbClr val="231F20"/>
                          </a:solidFill>
                          <a:latin typeface="Tahoma"/>
                          <a:cs typeface="Tahoma"/>
                        </a:rPr>
                        <a:t>)</a:t>
                      </a:r>
                      <a:endParaRPr sz="1300" dirty="0">
                        <a:latin typeface="Tahoma"/>
                        <a:cs typeface="Tahoma"/>
                      </a:endParaRPr>
                    </a:p>
                    <a:p>
                      <a:pPr marL="114300">
                        <a:lnSpc>
                          <a:spcPct val="100000"/>
                        </a:lnSpc>
                        <a:spcBef>
                          <a:spcPts val="20"/>
                        </a:spcBef>
                      </a:pPr>
                      <a:r>
                        <a:rPr lang="tr-TR" sz="1300" b="1" spc="10" dirty="0">
                          <a:solidFill>
                            <a:srgbClr val="231F20"/>
                          </a:solidFill>
                          <a:latin typeface="Tahoma"/>
                          <a:cs typeface="Tahoma"/>
                        </a:rPr>
                        <a:t>7 </a:t>
                      </a:r>
                      <a:r>
                        <a:rPr lang="tr-TR" sz="1300" b="1" spc="10" dirty="0" err="1">
                          <a:solidFill>
                            <a:srgbClr val="231F20"/>
                          </a:solidFill>
                          <a:latin typeface="Tahoma"/>
                          <a:cs typeface="Tahoma"/>
                        </a:rPr>
                        <a:t>million</a:t>
                      </a:r>
                      <a:r>
                        <a:rPr lang="tr-TR" sz="1300" b="1" spc="10" dirty="0">
                          <a:solidFill>
                            <a:srgbClr val="231F20"/>
                          </a:solidFill>
                          <a:latin typeface="Tahoma"/>
                          <a:cs typeface="Tahoma"/>
                        </a:rPr>
                        <a:t> </a:t>
                      </a:r>
                      <a:r>
                        <a:rPr lang="tr-TR" sz="1300" b="1" spc="10" dirty="0" err="1">
                          <a:solidFill>
                            <a:srgbClr val="231F20"/>
                          </a:solidFill>
                          <a:latin typeface="Tahoma"/>
                          <a:cs typeface="Tahoma"/>
                        </a:rPr>
                        <a:t>automotive</a:t>
                      </a:r>
                      <a:r>
                        <a:rPr lang="tr-TR" sz="1300" b="1" spc="10" dirty="0">
                          <a:solidFill>
                            <a:srgbClr val="231F20"/>
                          </a:solidFill>
                          <a:latin typeface="Tahoma"/>
                          <a:cs typeface="Tahoma"/>
                        </a:rPr>
                        <a:t> </a:t>
                      </a:r>
                      <a:r>
                        <a:rPr lang="tr-TR" sz="1300" b="1" spc="10" dirty="0" err="1">
                          <a:solidFill>
                            <a:srgbClr val="231F20"/>
                          </a:solidFill>
                          <a:latin typeface="Tahoma"/>
                          <a:cs typeface="Tahoma"/>
                        </a:rPr>
                        <a:t>batteries</a:t>
                      </a:r>
                      <a:endParaRPr sz="1300" dirty="0">
                        <a:latin typeface="Tahoma"/>
                        <a:cs typeface="Tahoma"/>
                      </a:endParaRPr>
                    </a:p>
                    <a:p>
                      <a:pPr marL="114300">
                        <a:lnSpc>
                          <a:spcPct val="100000"/>
                        </a:lnSpc>
                        <a:spcBef>
                          <a:spcPts val="25"/>
                        </a:spcBef>
                      </a:pPr>
                      <a:r>
                        <a:rPr lang="tr-TR" sz="1300" b="1" spc="10" dirty="0">
                          <a:solidFill>
                            <a:srgbClr val="231F20"/>
                          </a:solidFill>
                          <a:latin typeface="Tahoma"/>
                          <a:cs typeface="Tahoma"/>
                        </a:rPr>
                        <a:t>700,000 </a:t>
                      </a:r>
                      <a:r>
                        <a:rPr lang="tr-TR" sz="1300" b="1" spc="10" dirty="0" err="1">
                          <a:solidFill>
                            <a:srgbClr val="231F20"/>
                          </a:solidFill>
                          <a:latin typeface="Tahoma"/>
                          <a:cs typeface="Tahoma"/>
                        </a:rPr>
                        <a:t>industrial</a:t>
                      </a:r>
                      <a:r>
                        <a:rPr lang="tr-TR" sz="1300" b="1" spc="10" dirty="0">
                          <a:solidFill>
                            <a:srgbClr val="231F20"/>
                          </a:solidFill>
                          <a:latin typeface="Tahoma"/>
                          <a:cs typeface="Tahoma"/>
                        </a:rPr>
                        <a:t> </a:t>
                      </a:r>
                      <a:r>
                        <a:rPr lang="tr-TR" sz="1300" b="1" spc="10" dirty="0" err="1">
                          <a:solidFill>
                            <a:srgbClr val="231F20"/>
                          </a:solidFill>
                          <a:latin typeface="Tahoma"/>
                          <a:cs typeface="Tahoma"/>
                        </a:rPr>
                        <a:t>battery</a:t>
                      </a:r>
                      <a:r>
                        <a:rPr lang="tr-TR" sz="1300" b="1" spc="10" dirty="0">
                          <a:solidFill>
                            <a:srgbClr val="231F20"/>
                          </a:solidFill>
                          <a:latin typeface="Tahoma"/>
                          <a:cs typeface="Tahoma"/>
                        </a:rPr>
                        <a:t> </a:t>
                      </a:r>
                      <a:r>
                        <a:rPr lang="tr-TR" sz="1300" b="1" spc="10" dirty="0" err="1">
                          <a:solidFill>
                            <a:srgbClr val="231F20"/>
                          </a:solidFill>
                          <a:latin typeface="Tahoma"/>
                          <a:cs typeface="Tahoma"/>
                        </a:rPr>
                        <a:t>cells</a:t>
                      </a:r>
                      <a:endParaRPr sz="1300" dirty="0">
                        <a:latin typeface="Tahoma"/>
                        <a:cs typeface="Tahoma"/>
                      </a:endParaRPr>
                    </a:p>
                  </a:txBody>
                  <a:tcPr marL="0" marR="0" marT="46990"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4"/>
                  </a:ext>
                </a:extLst>
              </a:tr>
              <a:tr h="668019">
                <a:tc>
                  <a:txBody>
                    <a:bodyPr/>
                    <a:lstStyle/>
                    <a:p>
                      <a:pPr>
                        <a:lnSpc>
                          <a:spcPct val="100000"/>
                        </a:lnSpc>
                      </a:pPr>
                      <a:endParaRPr sz="12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14300">
                        <a:lnSpc>
                          <a:spcPct val="100000"/>
                        </a:lnSpc>
                        <a:spcBef>
                          <a:spcPts val="819"/>
                        </a:spcBef>
                      </a:pPr>
                      <a:r>
                        <a:rPr lang="tr-TR" sz="1300" dirty="0">
                          <a:solidFill>
                            <a:srgbClr val="231F20"/>
                          </a:solidFill>
                          <a:latin typeface="Tahoma"/>
                          <a:cs typeface="Tahoma"/>
                        </a:rPr>
                        <a:t>Land</a:t>
                      </a:r>
                      <a:endParaRPr sz="1300" dirty="0">
                        <a:latin typeface="Tahoma"/>
                        <a:cs typeface="Tahoma"/>
                      </a:endParaRPr>
                    </a:p>
                    <a:p>
                      <a:pPr marL="114300">
                        <a:lnSpc>
                          <a:spcPct val="100000"/>
                        </a:lnSpc>
                        <a:spcBef>
                          <a:spcPts val="25"/>
                        </a:spcBef>
                      </a:pPr>
                      <a:r>
                        <a:rPr sz="1300" b="1" spc="10" dirty="0">
                          <a:solidFill>
                            <a:srgbClr val="231F20"/>
                          </a:solidFill>
                          <a:latin typeface="Tahoma"/>
                          <a:cs typeface="Tahoma"/>
                        </a:rPr>
                        <a:t>130.</a:t>
                      </a:r>
                      <a:r>
                        <a:rPr lang="tr-TR" sz="1300" b="1" spc="10" dirty="0">
                          <a:solidFill>
                            <a:srgbClr val="231F20"/>
                          </a:solidFill>
                          <a:latin typeface="Tahoma"/>
                          <a:cs typeface="Tahoma"/>
                        </a:rPr>
                        <a:t>0</a:t>
                      </a:r>
                      <a:r>
                        <a:rPr sz="1300" b="1" spc="10" dirty="0">
                          <a:solidFill>
                            <a:srgbClr val="231F20"/>
                          </a:solidFill>
                          <a:latin typeface="Tahoma"/>
                          <a:cs typeface="Tahoma"/>
                        </a:rPr>
                        <a:t>00</a:t>
                      </a:r>
                      <a:r>
                        <a:rPr lang="tr-TR" sz="1300" b="1" spc="10" dirty="0">
                          <a:solidFill>
                            <a:srgbClr val="231F20"/>
                          </a:solidFill>
                          <a:latin typeface="Tahoma"/>
                          <a:cs typeface="Tahoma"/>
                        </a:rPr>
                        <a:t> </a:t>
                      </a:r>
                      <a:r>
                        <a:rPr lang="tr-TR" sz="1300" b="1" spc="10" dirty="0" err="1">
                          <a:solidFill>
                            <a:srgbClr val="231F20"/>
                          </a:solidFill>
                          <a:latin typeface="Tahoma"/>
                          <a:cs typeface="Tahoma"/>
                        </a:rPr>
                        <a:t>sqm</a:t>
                      </a:r>
                      <a:endParaRPr sz="1125" baseline="33333" dirty="0">
                        <a:latin typeface="Tahoma"/>
                        <a:cs typeface="Tahoma"/>
                      </a:endParaRPr>
                    </a:p>
                  </a:txBody>
                  <a:tcPr marL="0" marR="0" marT="104139"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5"/>
                  </a:ext>
                </a:extLst>
              </a:tr>
              <a:tr h="955210">
                <a:tc>
                  <a:txBody>
                    <a:bodyPr/>
                    <a:lstStyle/>
                    <a:p>
                      <a:pPr>
                        <a:lnSpc>
                          <a:spcPct val="100000"/>
                        </a:lnSpc>
                      </a:pPr>
                      <a:endParaRPr sz="12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14300">
                        <a:lnSpc>
                          <a:spcPct val="100000"/>
                        </a:lnSpc>
                        <a:spcBef>
                          <a:spcPts val="370"/>
                        </a:spcBef>
                      </a:pPr>
                      <a:r>
                        <a:rPr lang="tr-TR" sz="1300" dirty="0" err="1">
                          <a:solidFill>
                            <a:srgbClr val="231F20"/>
                          </a:solidFill>
                          <a:latin typeface="Tahoma"/>
                          <a:cs typeface="Tahoma"/>
                        </a:rPr>
                        <a:t>Buildings</a:t>
                      </a:r>
                      <a:endParaRPr sz="1300" dirty="0">
                        <a:latin typeface="Tahoma"/>
                        <a:cs typeface="Tahoma"/>
                      </a:endParaRPr>
                    </a:p>
                    <a:p>
                      <a:pPr marL="114300">
                        <a:lnSpc>
                          <a:spcPct val="100000"/>
                        </a:lnSpc>
                        <a:spcBef>
                          <a:spcPts val="20"/>
                        </a:spcBef>
                      </a:pPr>
                      <a:r>
                        <a:rPr sz="1300" b="1" spc="10" dirty="0">
                          <a:solidFill>
                            <a:srgbClr val="231F20"/>
                          </a:solidFill>
                          <a:latin typeface="Tahoma"/>
                          <a:cs typeface="Tahoma"/>
                        </a:rPr>
                        <a:t>46.</a:t>
                      </a:r>
                      <a:r>
                        <a:rPr lang="tr-TR" sz="1300" b="1" spc="10" dirty="0">
                          <a:solidFill>
                            <a:srgbClr val="231F20"/>
                          </a:solidFill>
                          <a:latin typeface="Tahoma"/>
                          <a:cs typeface="Tahoma"/>
                        </a:rPr>
                        <a:t>5</a:t>
                      </a:r>
                      <a:r>
                        <a:rPr sz="1300" b="1" spc="10" dirty="0">
                          <a:solidFill>
                            <a:srgbClr val="231F20"/>
                          </a:solidFill>
                          <a:latin typeface="Tahoma"/>
                          <a:cs typeface="Tahoma"/>
                        </a:rPr>
                        <a:t>00</a:t>
                      </a:r>
                      <a:r>
                        <a:rPr sz="1300" b="1" dirty="0">
                          <a:solidFill>
                            <a:srgbClr val="231F20"/>
                          </a:solidFill>
                          <a:latin typeface="Tahoma"/>
                          <a:cs typeface="Tahoma"/>
                        </a:rPr>
                        <a:t> </a:t>
                      </a:r>
                      <a:r>
                        <a:rPr lang="tr-TR" sz="1300" b="1" spc="10" dirty="0" err="1">
                          <a:solidFill>
                            <a:srgbClr val="231F20"/>
                          </a:solidFill>
                          <a:latin typeface="Tahoma"/>
                          <a:cs typeface="Tahoma"/>
                        </a:rPr>
                        <a:t>sqm</a:t>
                      </a:r>
                      <a:r>
                        <a:rPr lang="tr-TR" sz="1125" b="1" spc="15" baseline="33333" dirty="0">
                          <a:solidFill>
                            <a:srgbClr val="231F20"/>
                          </a:solidFill>
                          <a:latin typeface="Tahoma"/>
                          <a:cs typeface="Tahoma"/>
                        </a:rPr>
                        <a:t> </a:t>
                      </a:r>
                      <a:endParaRPr sz="1125" baseline="33333" dirty="0">
                        <a:latin typeface="Tahoma"/>
                        <a:cs typeface="Tahoma"/>
                      </a:endParaRPr>
                    </a:p>
                    <a:p>
                      <a:pPr marL="114300">
                        <a:lnSpc>
                          <a:spcPct val="100000"/>
                        </a:lnSpc>
                        <a:spcBef>
                          <a:spcPts val="25"/>
                        </a:spcBef>
                      </a:pPr>
                      <a:r>
                        <a:rPr sz="1300" b="1" spc="5" dirty="0">
                          <a:solidFill>
                            <a:srgbClr val="231F20"/>
                          </a:solidFill>
                          <a:latin typeface="Tahoma"/>
                          <a:cs typeface="Tahoma"/>
                        </a:rPr>
                        <a:t>(</a:t>
                      </a:r>
                      <a:r>
                        <a:rPr lang="tr-TR" sz="1300" b="1" spc="5" dirty="0">
                          <a:solidFill>
                            <a:srgbClr val="231F20"/>
                          </a:solidFill>
                          <a:latin typeface="Tahoma"/>
                          <a:cs typeface="Tahoma"/>
                        </a:rPr>
                        <a:t>2 Automotive </a:t>
                      </a:r>
                      <a:r>
                        <a:rPr lang="tr-TR" sz="1300" b="1" spc="5" dirty="0" err="1">
                          <a:solidFill>
                            <a:srgbClr val="231F20"/>
                          </a:solidFill>
                          <a:latin typeface="Tahoma"/>
                          <a:cs typeface="Tahoma"/>
                        </a:rPr>
                        <a:t>and</a:t>
                      </a:r>
                      <a:r>
                        <a:rPr lang="tr-TR" sz="1300" b="1" spc="5" dirty="0">
                          <a:solidFill>
                            <a:srgbClr val="231F20"/>
                          </a:solidFill>
                          <a:latin typeface="Tahoma"/>
                          <a:cs typeface="Tahoma"/>
                        </a:rPr>
                        <a:t> 1 </a:t>
                      </a:r>
                      <a:r>
                        <a:rPr lang="tr-TR" sz="1300" b="1" spc="5" dirty="0" err="1">
                          <a:solidFill>
                            <a:srgbClr val="231F20"/>
                          </a:solidFill>
                          <a:latin typeface="Tahoma"/>
                          <a:cs typeface="Tahoma"/>
                        </a:rPr>
                        <a:t>Industrial</a:t>
                      </a:r>
                      <a:r>
                        <a:rPr lang="tr-TR" sz="1300" b="1" spc="5" dirty="0">
                          <a:solidFill>
                            <a:srgbClr val="231F20"/>
                          </a:solidFill>
                          <a:latin typeface="Tahoma"/>
                          <a:cs typeface="Tahoma"/>
                        </a:rPr>
                        <a:t> </a:t>
                      </a:r>
                      <a:r>
                        <a:rPr lang="tr-TR" sz="1300" b="1" spc="5" dirty="0" err="1">
                          <a:solidFill>
                            <a:srgbClr val="231F20"/>
                          </a:solidFill>
                          <a:latin typeface="Tahoma"/>
                          <a:cs typeface="Tahoma"/>
                        </a:rPr>
                        <a:t>Factory</a:t>
                      </a:r>
                      <a:r>
                        <a:rPr lang="tr-TR" sz="1300" b="1" spc="5" dirty="0">
                          <a:solidFill>
                            <a:srgbClr val="231F20"/>
                          </a:solidFill>
                          <a:latin typeface="Tahoma"/>
                          <a:cs typeface="Tahoma"/>
                        </a:rPr>
                        <a:t>)</a:t>
                      </a:r>
                      <a:endParaRPr sz="1300" dirty="0">
                        <a:latin typeface="Tahoma"/>
                        <a:cs typeface="Tahoma"/>
                      </a:endParaRPr>
                    </a:p>
                  </a:txBody>
                  <a:tcPr marL="0" marR="0" marT="46990"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6"/>
                  </a:ext>
                </a:extLst>
              </a:tr>
              <a:tr h="505371">
                <a:tc>
                  <a:txBody>
                    <a:bodyPr/>
                    <a:lstStyle/>
                    <a:p>
                      <a:pPr>
                        <a:lnSpc>
                          <a:spcPct val="100000"/>
                        </a:lnSpc>
                      </a:pPr>
                      <a:endParaRPr sz="1200">
                        <a:latin typeface="Times New Roman"/>
                        <a:cs typeface="Times New Roman"/>
                      </a:endParaRPr>
                    </a:p>
                  </a:txBody>
                  <a:tcPr marL="0" marR="0" marT="0" marB="0">
                    <a:lnT w="12700">
                      <a:solidFill>
                        <a:srgbClr val="FFFFFF"/>
                      </a:solidFill>
                      <a:prstDash val="solid"/>
                    </a:lnT>
                  </a:tcPr>
                </a:tc>
                <a:tc>
                  <a:txBody>
                    <a:bodyPr/>
                    <a:lstStyle/>
                    <a:p>
                      <a:pPr marL="114300">
                        <a:lnSpc>
                          <a:spcPct val="100000"/>
                        </a:lnSpc>
                        <a:spcBef>
                          <a:spcPts val="819"/>
                        </a:spcBef>
                      </a:pPr>
                      <a:r>
                        <a:rPr lang="tr-TR" sz="1300" spc="5" dirty="0" err="1">
                          <a:solidFill>
                            <a:srgbClr val="231F20"/>
                          </a:solidFill>
                          <a:latin typeface="Tahoma"/>
                          <a:cs typeface="Tahoma"/>
                        </a:rPr>
                        <a:t>Partnership</a:t>
                      </a:r>
                      <a:endParaRPr sz="1300" dirty="0">
                        <a:latin typeface="Tahoma"/>
                        <a:cs typeface="Tahoma"/>
                      </a:endParaRPr>
                    </a:p>
                    <a:p>
                      <a:pPr marL="114300">
                        <a:lnSpc>
                          <a:spcPts val="1475"/>
                        </a:lnSpc>
                        <a:spcBef>
                          <a:spcPts val="25"/>
                        </a:spcBef>
                      </a:pPr>
                      <a:r>
                        <a:rPr sz="1300" b="1" spc="10" dirty="0">
                          <a:solidFill>
                            <a:srgbClr val="231F20"/>
                          </a:solidFill>
                          <a:latin typeface="Tahoma"/>
                          <a:cs typeface="Tahoma"/>
                        </a:rPr>
                        <a:t>GS </a:t>
                      </a:r>
                      <a:r>
                        <a:rPr sz="1300" b="1" spc="5" dirty="0">
                          <a:solidFill>
                            <a:srgbClr val="231F20"/>
                          </a:solidFill>
                          <a:latin typeface="Tahoma"/>
                          <a:cs typeface="Tahoma"/>
                        </a:rPr>
                        <a:t>Yuasa </a:t>
                      </a:r>
                      <a:r>
                        <a:rPr lang="tr-TR" sz="1300" b="1" spc="5" dirty="0">
                          <a:solidFill>
                            <a:srgbClr val="231F20"/>
                          </a:solidFill>
                          <a:latin typeface="Tahoma"/>
                          <a:cs typeface="Tahoma"/>
                        </a:rPr>
                        <a:t>–</a:t>
                      </a:r>
                      <a:r>
                        <a:rPr sz="1300" b="1" spc="-15" dirty="0">
                          <a:solidFill>
                            <a:srgbClr val="231F20"/>
                          </a:solidFill>
                          <a:latin typeface="Tahoma"/>
                          <a:cs typeface="Tahoma"/>
                        </a:rPr>
                        <a:t> </a:t>
                      </a:r>
                      <a:r>
                        <a:rPr sz="1300" b="1" spc="5" dirty="0">
                          <a:solidFill>
                            <a:srgbClr val="231F20"/>
                          </a:solidFill>
                          <a:latin typeface="Tahoma"/>
                          <a:cs typeface="Tahoma"/>
                        </a:rPr>
                        <a:t>Jap</a:t>
                      </a:r>
                      <a:r>
                        <a:rPr lang="tr-TR" sz="1300" b="1" spc="5" dirty="0">
                          <a:solidFill>
                            <a:srgbClr val="231F20"/>
                          </a:solidFill>
                          <a:latin typeface="Tahoma"/>
                          <a:cs typeface="Tahoma"/>
                        </a:rPr>
                        <a:t>an</a:t>
                      </a:r>
                      <a:endParaRPr sz="1300" dirty="0">
                        <a:latin typeface="Tahoma"/>
                        <a:cs typeface="Tahoma"/>
                      </a:endParaRPr>
                    </a:p>
                  </a:txBody>
                  <a:tcPr marL="0" marR="0" marT="104139" marB="0">
                    <a:lnT w="12700">
                      <a:solidFill>
                        <a:srgbClr val="FFFFFF"/>
                      </a:solidFill>
                      <a:prstDash val="solid"/>
                    </a:lnT>
                  </a:tcPr>
                </a:tc>
                <a:extLst>
                  <a:ext uri="{0D108BD9-81ED-4DB2-BD59-A6C34878D82A}">
                    <a16:rowId xmlns:a16="http://schemas.microsoft.com/office/drawing/2014/main" val="10007"/>
                  </a:ext>
                </a:extLst>
              </a:tr>
            </a:tbl>
          </a:graphicData>
        </a:graphic>
      </p:graphicFrame>
      <p:sp>
        <p:nvSpPr>
          <p:cNvPr id="18" name="object 18"/>
          <p:cNvSpPr/>
          <p:nvPr/>
        </p:nvSpPr>
        <p:spPr>
          <a:xfrm>
            <a:off x="879636" y="1336124"/>
            <a:ext cx="381000" cy="3810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9" name="object 19"/>
          <p:cNvSpPr/>
          <p:nvPr/>
        </p:nvSpPr>
        <p:spPr>
          <a:xfrm>
            <a:off x="926626" y="1927944"/>
            <a:ext cx="342900" cy="342900"/>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0" name="object 20"/>
          <p:cNvSpPr/>
          <p:nvPr/>
        </p:nvSpPr>
        <p:spPr>
          <a:xfrm>
            <a:off x="913926" y="2583264"/>
            <a:ext cx="368300" cy="368300"/>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1" name="object 21"/>
          <p:cNvSpPr/>
          <p:nvPr/>
        </p:nvSpPr>
        <p:spPr>
          <a:xfrm>
            <a:off x="926626" y="3263984"/>
            <a:ext cx="342900" cy="342900"/>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2" name="object 22"/>
          <p:cNvSpPr/>
          <p:nvPr/>
        </p:nvSpPr>
        <p:spPr>
          <a:xfrm>
            <a:off x="920280" y="3968673"/>
            <a:ext cx="355596" cy="355591"/>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3" name="object 23"/>
          <p:cNvSpPr/>
          <p:nvPr/>
        </p:nvSpPr>
        <p:spPr>
          <a:xfrm>
            <a:off x="875826" y="4635246"/>
            <a:ext cx="444500" cy="444500"/>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4" name="object 24"/>
          <p:cNvSpPr/>
          <p:nvPr/>
        </p:nvSpPr>
        <p:spPr>
          <a:xfrm>
            <a:off x="907576" y="5478610"/>
            <a:ext cx="381000" cy="381000"/>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5" name="object 25"/>
          <p:cNvSpPr/>
          <p:nvPr/>
        </p:nvSpPr>
        <p:spPr>
          <a:xfrm>
            <a:off x="907576" y="6290226"/>
            <a:ext cx="381000" cy="381000"/>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1" name="object 31"/>
          <p:cNvSpPr/>
          <p:nvPr/>
        </p:nvSpPr>
        <p:spPr>
          <a:xfrm>
            <a:off x="5270500" y="4089400"/>
            <a:ext cx="952950" cy="496576"/>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3" name="object 33"/>
          <p:cNvSpPr/>
          <p:nvPr/>
        </p:nvSpPr>
        <p:spPr>
          <a:xfrm>
            <a:off x="622299" y="479680"/>
            <a:ext cx="1591620" cy="286002"/>
          </a:xfrm>
          <a:prstGeom prst="rect">
            <a:avLst/>
          </a:prstGeom>
          <a:blipFill>
            <a:blip r:embed="rId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6" name="object 36"/>
          <p:cNvSpPr txBox="1">
            <a:spLocks noGrp="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13</a:t>
            </a:fld>
            <a:endParaRPr/>
          </a:p>
        </p:txBody>
      </p:sp>
      <p:grpSp>
        <p:nvGrpSpPr>
          <p:cNvPr id="37" name="Group 36">
            <a:extLst>
              <a:ext uri="{FF2B5EF4-FFF2-40B4-BE49-F238E27FC236}">
                <a16:creationId xmlns:a16="http://schemas.microsoft.com/office/drawing/2014/main" id="{49B56711-FBD7-4C43-845E-63083F080DDF}"/>
              </a:ext>
            </a:extLst>
          </p:cNvPr>
          <p:cNvGrpSpPr/>
          <p:nvPr/>
        </p:nvGrpSpPr>
        <p:grpSpPr>
          <a:xfrm>
            <a:off x="0" y="-2"/>
            <a:ext cx="693187" cy="2187567"/>
            <a:chOff x="0" y="-2"/>
            <a:chExt cx="693187" cy="2187567"/>
          </a:xfrm>
        </p:grpSpPr>
        <p:sp>
          <p:nvSpPr>
            <p:cNvPr id="38" name="object 12">
              <a:extLst>
                <a:ext uri="{FF2B5EF4-FFF2-40B4-BE49-F238E27FC236}">
                  <a16:creationId xmlns:a16="http://schemas.microsoft.com/office/drawing/2014/main" id="{47E34315-1227-479F-8B0D-6A97EF6FD176}"/>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39" name="object 4">
              <a:extLst>
                <a:ext uri="{FF2B5EF4-FFF2-40B4-BE49-F238E27FC236}">
                  <a16:creationId xmlns:a16="http://schemas.microsoft.com/office/drawing/2014/main" id="{B716CE34-D14F-4EC3-9F1E-F3C0F88CE780}"/>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pic>
        <p:nvPicPr>
          <p:cNvPr id="42" name="Resim 41">
            <a:extLst>
              <a:ext uri="{FF2B5EF4-FFF2-40B4-BE49-F238E27FC236}">
                <a16:creationId xmlns:a16="http://schemas.microsoft.com/office/drawing/2014/main" id="{1D2BBB6E-FCA0-445B-8085-3D4E635551FB}"/>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198129" y="1392552"/>
            <a:ext cx="986772" cy="334648"/>
          </a:xfrm>
          <a:prstGeom prst="rect">
            <a:avLst/>
          </a:prstGeom>
        </p:spPr>
      </p:pic>
      <p:pic>
        <p:nvPicPr>
          <p:cNvPr id="44" name="Resim 43">
            <a:extLst>
              <a:ext uri="{FF2B5EF4-FFF2-40B4-BE49-F238E27FC236}">
                <a16:creationId xmlns:a16="http://schemas.microsoft.com/office/drawing/2014/main" id="{9690EFB3-AEF3-4EF0-A8C1-20457CB83A7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294190" y="4775200"/>
            <a:ext cx="913893" cy="546037"/>
          </a:xfrm>
          <a:prstGeom prst="rect">
            <a:avLst/>
          </a:prstGeom>
        </p:spPr>
      </p:pic>
      <p:pic>
        <p:nvPicPr>
          <p:cNvPr id="46" name="Resim 45">
            <a:extLst>
              <a:ext uri="{FF2B5EF4-FFF2-40B4-BE49-F238E27FC236}">
                <a16:creationId xmlns:a16="http://schemas.microsoft.com/office/drawing/2014/main" id="{2618D003-B043-42CE-8EA6-8B4F39FFD4FA}"/>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203898" y="1883252"/>
            <a:ext cx="904802" cy="183014"/>
          </a:xfrm>
          <a:prstGeom prst="rect">
            <a:avLst/>
          </a:prstGeom>
        </p:spPr>
      </p:pic>
      <p:pic>
        <p:nvPicPr>
          <p:cNvPr id="48" name="Resim 47">
            <a:extLst>
              <a:ext uri="{FF2B5EF4-FFF2-40B4-BE49-F238E27FC236}">
                <a16:creationId xmlns:a16="http://schemas.microsoft.com/office/drawing/2014/main" id="{DAF20CD3-D624-468F-A353-8941321FEF15}"/>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234916" y="3479800"/>
            <a:ext cx="969314" cy="391119"/>
          </a:xfrm>
          <a:prstGeom prst="rect">
            <a:avLst/>
          </a:prstGeom>
        </p:spPr>
      </p:pic>
      <p:pic>
        <p:nvPicPr>
          <p:cNvPr id="50" name="Resim 49">
            <a:extLst>
              <a:ext uri="{FF2B5EF4-FFF2-40B4-BE49-F238E27FC236}">
                <a16:creationId xmlns:a16="http://schemas.microsoft.com/office/drawing/2014/main" id="{F521367E-A84A-4A6D-B069-DF8C9DA34505}"/>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251279" y="2946400"/>
            <a:ext cx="952950" cy="392436"/>
          </a:xfrm>
          <a:prstGeom prst="rect">
            <a:avLst/>
          </a:prstGeom>
        </p:spPr>
      </p:pic>
      <p:pic>
        <p:nvPicPr>
          <p:cNvPr id="52" name="Resim 51">
            <a:extLst>
              <a:ext uri="{FF2B5EF4-FFF2-40B4-BE49-F238E27FC236}">
                <a16:creationId xmlns:a16="http://schemas.microsoft.com/office/drawing/2014/main" id="{2612C3F6-262E-4FD5-926F-43726C475C8A}"/>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5269472" y="2260600"/>
            <a:ext cx="904802" cy="455469"/>
          </a:xfrm>
          <a:prstGeom prst="rect">
            <a:avLst/>
          </a:prstGeom>
        </p:spPr>
      </p:pic>
      <p:pic>
        <p:nvPicPr>
          <p:cNvPr id="40" name="Resim 39">
            <a:extLst>
              <a:ext uri="{FF2B5EF4-FFF2-40B4-BE49-F238E27FC236}">
                <a16:creationId xmlns:a16="http://schemas.microsoft.com/office/drawing/2014/main" id="{DE48B31D-5F66-4187-B216-36FD6FA3F35C}"/>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5270500" y="5765800"/>
            <a:ext cx="964102" cy="486035"/>
          </a:xfrm>
          <a:prstGeom prst="rect">
            <a:avLst/>
          </a:prstGeom>
        </p:spPr>
      </p:pic>
      <p:pic>
        <p:nvPicPr>
          <p:cNvPr id="41" name="Resim 40">
            <a:extLst>
              <a:ext uri="{FF2B5EF4-FFF2-40B4-BE49-F238E27FC236}">
                <a16:creationId xmlns:a16="http://schemas.microsoft.com/office/drawing/2014/main" id="{134DD21C-1DCA-472F-A111-BEF8CD6F74F2}"/>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5270500" y="6299200"/>
            <a:ext cx="964086" cy="486027"/>
          </a:xfrm>
          <a:prstGeom prst="rect">
            <a:avLst/>
          </a:prstGeom>
        </p:spPr>
      </p:pic>
      <p:pic>
        <p:nvPicPr>
          <p:cNvPr id="43" name="Resim 42">
            <a:extLst>
              <a:ext uri="{FF2B5EF4-FFF2-40B4-BE49-F238E27FC236}">
                <a16:creationId xmlns:a16="http://schemas.microsoft.com/office/drawing/2014/main" id="{9D6865B4-5B73-4DE3-862F-D41125A23E7D}"/>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5328451" y="5461000"/>
            <a:ext cx="1023303" cy="207235"/>
          </a:xfrm>
          <a:prstGeom prst="rect">
            <a:avLst/>
          </a:prstGeom>
        </p:spPr>
      </p:pic>
      <p:sp>
        <p:nvSpPr>
          <p:cNvPr id="35" name="object 35"/>
          <p:cNvSpPr/>
          <p:nvPr/>
        </p:nvSpPr>
        <p:spPr>
          <a:xfrm>
            <a:off x="6602162" y="5461000"/>
            <a:ext cx="2977286" cy="1558287"/>
          </a:xfrm>
          <a:prstGeom prst="rect">
            <a:avLst/>
          </a:prstGeom>
          <a:blipFill>
            <a:blip r:embed="rId2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aphicFrame>
        <p:nvGraphicFramePr>
          <p:cNvPr id="8" name="Nesne 7">
            <a:extLst>
              <a:ext uri="{FF2B5EF4-FFF2-40B4-BE49-F238E27FC236}">
                <a16:creationId xmlns:a16="http://schemas.microsoft.com/office/drawing/2014/main" id="{85C3D3F1-410B-902B-01AE-C57137CB093A}"/>
              </a:ext>
            </a:extLst>
          </p:cNvPr>
          <p:cNvGraphicFramePr>
            <a:graphicFrameLocks noChangeAspect="1"/>
          </p:cNvGraphicFramePr>
          <p:nvPr>
            <p:extLst>
              <p:ext uri="{D42A27DB-BD31-4B8C-83A1-F6EECF244321}">
                <p14:modId xmlns:p14="http://schemas.microsoft.com/office/powerpoint/2010/main" val="3242343543"/>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24" imgW="8020050" imgH="5667375" progId="Acrobat.Document.DC">
                  <p:embed/>
                </p:oleObj>
              </mc:Choice>
              <mc:Fallback>
                <p:oleObj name="Acrobat Document" r:id="rId24" imgW="8020050" imgH="5667375" progId="Acrobat.Document.DC">
                  <p:embed/>
                  <p:pic>
                    <p:nvPicPr>
                      <p:cNvPr id="8" name="Nesne 7">
                        <a:extLst>
                          <a:ext uri="{FF2B5EF4-FFF2-40B4-BE49-F238E27FC236}">
                            <a16:creationId xmlns:a16="http://schemas.microsoft.com/office/drawing/2014/main" id="{85C3D3F1-410B-902B-01AE-C57137CB093A}"/>
                          </a:ext>
                        </a:extLst>
                      </p:cNvPr>
                      <p:cNvPicPr/>
                      <p:nvPr/>
                    </p:nvPicPr>
                    <p:blipFill>
                      <a:blip r:embed="rId25"/>
                      <a:stretch>
                        <a:fillRect/>
                      </a:stretch>
                    </p:blipFill>
                    <p:spPr>
                      <a:xfrm>
                        <a:off x="9461926" y="228126"/>
                        <a:ext cx="1142574" cy="807401"/>
                      </a:xfrm>
                      <a:prstGeom prst="rect">
                        <a:avLst/>
                      </a:prstGeom>
                    </p:spPr>
                  </p:pic>
                </p:oleObj>
              </mc:Fallback>
            </mc:AlternateContent>
          </a:graphicData>
        </a:graphic>
      </p:graphicFrame>
      <p:pic>
        <p:nvPicPr>
          <p:cNvPr id="54" name="Resim 53">
            <a:extLst>
              <a:ext uri="{FF2B5EF4-FFF2-40B4-BE49-F238E27FC236}">
                <a16:creationId xmlns:a16="http://schemas.microsoft.com/office/drawing/2014/main" id="{5FE87C8E-C376-48E7-B849-5C37F1DA041B}"/>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l="13927" t="18247" r="12957"/>
          <a:stretch/>
        </p:blipFill>
        <p:spPr>
          <a:xfrm>
            <a:off x="9387024" y="4662323"/>
            <a:ext cx="1119967" cy="83484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object 27"/>
          <p:cNvGraphicFramePr>
            <a:graphicFrameLocks noGrp="1"/>
          </p:cNvGraphicFramePr>
          <p:nvPr>
            <p:extLst>
              <p:ext uri="{D42A27DB-BD31-4B8C-83A1-F6EECF244321}">
                <p14:modId xmlns:p14="http://schemas.microsoft.com/office/powerpoint/2010/main" val="664058430"/>
              </p:ext>
            </p:extLst>
          </p:nvPr>
        </p:nvGraphicFramePr>
        <p:xfrm>
          <a:off x="1373241" y="5453862"/>
          <a:ext cx="8342167" cy="1604094"/>
        </p:xfrm>
        <a:graphic>
          <a:graphicData uri="http://schemas.openxmlformats.org/drawingml/2006/table">
            <a:tbl>
              <a:tblPr firstRow="1" bandRow="1">
                <a:tableStyleId>{2D5ABB26-0587-4C30-8999-92F81FD0307C}</a:tableStyleId>
              </a:tblPr>
              <a:tblGrid>
                <a:gridCol w="1835483">
                  <a:extLst>
                    <a:ext uri="{9D8B030D-6E8A-4147-A177-3AD203B41FA5}">
                      <a16:colId xmlns:a16="http://schemas.microsoft.com/office/drawing/2014/main" val="20000"/>
                    </a:ext>
                  </a:extLst>
                </a:gridCol>
                <a:gridCol w="1548323">
                  <a:extLst>
                    <a:ext uri="{9D8B030D-6E8A-4147-A177-3AD203B41FA5}">
                      <a16:colId xmlns:a16="http://schemas.microsoft.com/office/drawing/2014/main" val="20001"/>
                    </a:ext>
                  </a:extLst>
                </a:gridCol>
                <a:gridCol w="1789235">
                  <a:extLst>
                    <a:ext uri="{9D8B030D-6E8A-4147-A177-3AD203B41FA5}">
                      <a16:colId xmlns:a16="http://schemas.microsoft.com/office/drawing/2014/main" val="20002"/>
                    </a:ext>
                  </a:extLst>
                </a:gridCol>
                <a:gridCol w="1571023">
                  <a:extLst>
                    <a:ext uri="{9D8B030D-6E8A-4147-A177-3AD203B41FA5}">
                      <a16:colId xmlns:a16="http://schemas.microsoft.com/office/drawing/2014/main" val="20003"/>
                    </a:ext>
                  </a:extLst>
                </a:gridCol>
                <a:gridCol w="1598103">
                  <a:extLst>
                    <a:ext uri="{9D8B030D-6E8A-4147-A177-3AD203B41FA5}">
                      <a16:colId xmlns:a16="http://schemas.microsoft.com/office/drawing/2014/main" val="20004"/>
                    </a:ext>
                  </a:extLst>
                </a:gridCol>
              </a:tblGrid>
              <a:tr h="502369">
                <a:tc>
                  <a:txBody>
                    <a:bodyPr/>
                    <a:lstStyle/>
                    <a:p>
                      <a:pPr>
                        <a:lnSpc>
                          <a:spcPct val="100000"/>
                        </a:lnSpc>
                      </a:pPr>
                      <a:endParaRPr sz="1000">
                        <a:latin typeface="Times New Roman"/>
                        <a:cs typeface="Times New Roman"/>
                      </a:endParaRPr>
                    </a:p>
                  </a:txBody>
                  <a:tcPr marL="0" marR="0" marT="0" marB="0"/>
                </a:tc>
                <a:tc>
                  <a:txBody>
                    <a:bodyPr/>
                    <a:lstStyle/>
                    <a:p>
                      <a:pPr>
                        <a:lnSpc>
                          <a:spcPct val="100000"/>
                        </a:lnSpc>
                      </a:pPr>
                      <a:endParaRPr sz="1000">
                        <a:latin typeface="Times New Roman"/>
                        <a:cs typeface="Times New Roman"/>
                      </a:endParaRPr>
                    </a:p>
                  </a:txBody>
                  <a:tcPr marL="0" marR="0" marT="0" marB="0"/>
                </a:tc>
                <a:tc>
                  <a:txBody>
                    <a:bodyPr/>
                    <a:lstStyle/>
                    <a:p>
                      <a:pPr>
                        <a:lnSpc>
                          <a:spcPct val="100000"/>
                        </a:lnSpc>
                      </a:pPr>
                      <a:endParaRPr sz="1000">
                        <a:latin typeface="Times New Roman"/>
                        <a:cs typeface="Times New Roman"/>
                      </a:endParaRPr>
                    </a:p>
                  </a:txBody>
                  <a:tcPr marL="0" marR="0" marT="0" marB="0"/>
                </a:tc>
                <a:tc>
                  <a:txBody>
                    <a:bodyPr/>
                    <a:lstStyle/>
                    <a:p>
                      <a:pPr>
                        <a:lnSpc>
                          <a:spcPct val="100000"/>
                        </a:lnSpc>
                      </a:pPr>
                      <a:endParaRPr sz="1000">
                        <a:latin typeface="Times New Roman"/>
                        <a:cs typeface="Times New Roman"/>
                      </a:endParaRPr>
                    </a:p>
                  </a:txBody>
                  <a:tcPr marL="0" marR="0" marT="0" marB="0"/>
                </a:tc>
                <a:tc>
                  <a:txBody>
                    <a:bodyPr/>
                    <a:lstStyle/>
                    <a:p>
                      <a:pPr>
                        <a:lnSpc>
                          <a:spcPct val="100000"/>
                        </a:lnSpc>
                      </a:pPr>
                      <a:endParaRPr sz="1000">
                        <a:latin typeface="Times New Roman"/>
                        <a:cs typeface="Times New Roman"/>
                      </a:endParaRPr>
                    </a:p>
                  </a:txBody>
                  <a:tcPr marL="0" marR="0" marT="0" marB="0"/>
                </a:tc>
                <a:extLst>
                  <a:ext uri="{0D108BD9-81ED-4DB2-BD59-A6C34878D82A}">
                    <a16:rowId xmlns:a16="http://schemas.microsoft.com/office/drawing/2014/main" val="10000"/>
                  </a:ext>
                </a:extLst>
              </a:tr>
              <a:tr h="706283">
                <a:tc>
                  <a:txBody>
                    <a:bodyPr/>
                    <a:lstStyle/>
                    <a:p>
                      <a:pPr marR="139700" algn="ctr">
                        <a:lnSpc>
                          <a:spcPct val="100000"/>
                        </a:lnSpc>
                        <a:spcBef>
                          <a:spcPts val="755"/>
                        </a:spcBef>
                      </a:pPr>
                      <a:r>
                        <a:rPr lang="tr-TR" sz="1100" b="1" spc="-5" dirty="0">
                          <a:solidFill>
                            <a:srgbClr val="231F20"/>
                          </a:solidFill>
                          <a:latin typeface="Tahoma"/>
                          <a:cs typeface="Tahoma"/>
                        </a:rPr>
                        <a:t>ESTABLISHED</a:t>
                      </a:r>
                      <a:endParaRPr sz="1100" dirty="0">
                        <a:latin typeface="Tahoma"/>
                        <a:cs typeface="Tahoma"/>
                      </a:endParaRPr>
                    </a:p>
                    <a:p>
                      <a:pPr marL="126364" marR="266700" algn="ctr">
                        <a:lnSpc>
                          <a:spcPct val="100000"/>
                        </a:lnSpc>
                      </a:pPr>
                      <a:r>
                        <a:rPr lang="tr-TR" sz="1100" dirty="0">
                          <a:solidFill>
                            <a:srgbClr val="231F20"/>
                          </a:solidFill>
                          <a:latin typeface="Tahoma"/>
                          <a:cs typeface="Tahoma"/>
                        </a:rPr>
                        <a:t>2004 </a:t>
                      </a:r>
                      <a:r>
                        <a:rPr lang="tr-TR" sz="1100" dirty="0" err="1">
                          <a:solidFill>
                            <a:srgbClr val="231F20"/>
                          </a:solidFill>
                          <a:latin typeface="Tahoma"/>
                          <a:cs typeface="Tahoma"/>
                        </a:rPr>
                        <a:t>Merger</a:t>
                      </a:r>
                      <a:r>
                        <a:rPr lang="tr-TR" sz="1100" dirty="0">
                          <a:solidFill>
                            <a:srgbClr val="231F20"/>
                          </a:solidFill>
                          <a:latin typeface="Tahoma"/>
                          <a:cs typeface="Tahoma"/>
                        </a:rPr>
                        <a:t> </a:t>
                      </a:r>
                      <a:r>
                        <a:rPr lang="tr-TR" sz="1100" dirty="0" err="1">
                          <a:solidFill>
                            <a:srgbClr val="231F20"/>
                          </a:solidFill>
                          <a:latin typeface="Tahoma"/>
                          <a:cs typeface="Tahoma"/>
                        </a:rPr>
                        <a:t>between</a:t>
                      </a:r>
                      <a:br>
                        <a:rPr lang="tr-TR" sz="1100" dirty="0">
                          <a:solidFill>
                            <a:srgbClr val="231F20"/>
                          </a:solidFill>
                          <a:latin typeface="Tahoma"/>
                          <a:cs typeface="Tahoma"/>
                        </a:rPr>
                      </a:br>
                      <a:r>
                        <a:rPr lang="tr-TR" sz="1100" dirty="0">
                          <a:solidFill>
                            <a:srgbClr val="231F20"/>
                          </a:solidFill>
                          <a:latin typeface="Tahoma"/>
                          <a:cs typeface="Tahoma"/>
                        </a:rPr>
                        <a:t>Japan Storage </a:t>
                      </a:r>
                      <a:r>
                        <a:rPr lang="tr-TR" sz="1100" dirty="0" err="1">
                          <a:solidFill>
                            <a:srgbClr val="231F20"/>
                          </a:solidFill>
                          <a:latin typeface="Tahoma"/>
                          <a:cs typeface="Tahoma"/>
                        </a:rPr>
                        <a:t>Battery</a:t>
                      </a:r>
                      <a:br>
                        <a:rPr lang="tr-TR" sz="1100" dirty="0">
                          <a:solidFill>
                            <a:srgbClr val="231F20"/>
                          </a:solidFill>
                          <a:latin typeface="Tahoma"/>
                          <a:cs typeface="Tahoma"/>
                        </a:rPr>
                      </a:br>
                      <a:r>
                        <a:rPr lang="tr-TR" sz="1100" dirty="0" err="1">
                          <a:solidFill>
                            <a:srgbClr val="231F20"/>
                          </a:solidFill>
                          <a:latin typeface="Tahoma"/>
                          <a:cs typeface="Tahoma"/>
                        </a:rPr>
                        <a:t>Co</a:t>
                      </a:r>
                      <a:r>
                        <a:rPr lang="tr-TR" sz="1100" dirty="0">
                          <a:solidFill>
                            <a:srgbClr val="231F20"/>
                          </a:solidFill>
                          <a:latin typeface="Tahoma"/>
                          <a:cs typeface="Tahoma"/>
                        </a:rPr>
                        <a:t>. </a:t>
                      </a:r>
                      <a:r>
                        <a:rPr lang="tr-TR" sz="1100" dirty="0" err="1">
                          <a:solidFill>
                            <a:srgbClr val="231F20"/>
                          </a:solidFill>
                          <a:latin typeface="Tahoma"/>
                          <a:cs typeface="Tahoma"/>
                        </a:rPr>
                        <a:t>Ltd</a:t>
                      </a:r>
                      <a:r>
                        <a:rPr lang="tr-TR" sz="1100" dirty="0">
                          <a:solidFill>
                            <a:srgbClr val="231F20"/>
                          </a:solidFill>
                          <a:latin typeface="Tahoma"/>
                          <a:cs typeface="Tahoma"/>
                        </a:rPr>
                        <a:t> (est.in.1917)</a:t>
                      </a:r>
                      <a:br>
                        <a:rPr lang="tr-TR" sz="1100" dirty="0">
                          <a:solidFill>
                            <a:srgbClr val="231F20"/>
                          </a:solidFill>
                          <a:latin typeface="Tahoma"/>
                          <a:cs typeface="Tahoma"/>
                        </a:rPr>
                      </a:br>
                      <a:r>
                        <a:rPr lang="tr-TR" sz="1100" dirty="0" err="1">
                          <a:solidFill>
                            <a:srgbClr val="231F20"/>
                          </a:solidFill>
                          <a:latin typeface="Tahoma"/>
                          <a:cs typeface="Tahoma"/>
                        </a:rPr>
                        <a:t>and</a:t>
                      </a:r>
                      <a:r>
                        <a:rPr lang="tr-TR" sz="1100" dirty="0">
                          <a:solidFill>
                            <a:srgbClr val="231F20"/>
                          </a:solidFill>
                          <a:latin typeface="Tahoma"/>
                          <a:cs typeface="Tahoma"/>
                        </a:rPr>
                        <a:t> </a:t>
                      </a:r>
                      <a:r>
                        <a:rPr lang="tr-TR" sz="1100" dirty="0" err="1">
                          <a:solidFill>
                            <a:srgbClr val="231F20"/>
                          </a:solidFill>
                          <a:latin typeface="Tahoma"/>
                          <a:cs typeface="Tahoma"/>
                        </a:rPr>
                        <a:t>Yuasa</a:t>
                      </a:r>
                      <a:r>
                        <a:rPr lang="tr-TR" sz="1100" dirty="0">
                          <a:solidFill>
                            <a:srgbClr val="231F20"/>
                          </a:solidFill>
                          <a:latin typeface="Tahoma"/>
                          <a:cs typeface="Tahoma"/>
                        </a:rPr>
                        <a:t> Corporation</a:t>
                      </a:r>
                      <a:br>
                        <a:rPr lang="tr-TR" sz="1100" dirty="0">
                          <a:solidFill>
                            <a:srgbClr val="231F20"/>
                          </a:solidFill>
                          <a:latin typeface="Tahoma"/>
                          <a:cs typeface="Tahoma"/>
                        </a:rPr>
                      </a:br>
                      <a:r>
                        <a:rPr lang="tr-TR" sz="1100" dirty="0">
                          <a:solidFill>
                            <a:srgbClr val="231F20"/>
                          </a:solidFill>
                          <a:latin typeface="Tahoma"/>
                          <a:cs typeface="Tahoma"/>
                        </a:rPr>
                        <a:t>(</a:t>
                      </a:r>
                      <a:r>
                        <a:rPr lang="tr-TR" sz="1100" dirty="0" err="1">
                          <a:solidFill>
                            <a:srgbClr val="231F20"/>
                          </a:solidFill>
                          <a:latin typeface="Tahoma"/>
                          <a:cs typeface="Tahoma"/>
                        </a:rPr>
                        <a:t>est</a:t>
                      </a:r>
                      <a:r>
                        <a:rPr lang="tr-TR" sz="1100" dirty="0">
                          <a:solidFill>
                            <a:srgbClr val="231F20"/>
                          </a:solidFill>
                          <a:latin typeface="Tahoma"/>
                          <a:cs typeface="Tahoma"/>
                        </a:rPr>
                        <a:t>. İn. 1918)</a:t>
                      </a:r>
                      <a:endParaRPr sz="1100" dirty="0">
                        <a:latin typeface="Tahoma"/>
                        <a:cs typeface="Tahoma"/>
                      </a:endParaRPr>
                    </a:p>
                  </a:txBody>
                  <a:tcPr marL="0" marR="0" marT="95885" marB="0"/>
                </a:tc>
                <a:tc>
                  <a:txBody>
                    <a:bodyPr/>
                    <a:lstStyle/>
                    <a:p>
                      <a:pPr marR="76835" algn="ctr">
                        <a:lnSpc>
                          <a:spcPct val="100000"/>
                        </a:lnSpc>
                        <a:spcBef>
                          <a:spcPts val="755"/>
                        </a:spcBef>
                      </a:pPr>
                      <a:r>
                        <a:rPr lang="tr-TR" sz="1100" b="1" spc="-5" dirty="0">
                          <a:solidFill>
                            <a:srgbClr val="231F20"/>
                          </a:solidFill>
                          <a:latin typeface="Tahoma"/>
                          <a:cs typeface="Tahoma"/>
                        </a:rPr>
                        <a:t>HEAD OFFICE</a:t>
                      </a:r>
                      <a:endParaRPr sz="1100" dirty="0">
                        <a:latin typeface="Tahoma"/>
                        <a:cs typeface="Tahoma"/>
                      </a:endParaRPr>
                    </a:p>
                    <a:p>
                      <a:pPr marR="76200" algn="ctr">
                        <a:lnSpc>
                          <a:spcPct val="100000"/>
                        </a:lnSpc>
                      </a:pPr>
                      <a:r>
                        <a:rPr sz="1100" spc="-10" dirty="0">
                          <a:solidFill>
                            <a:srgbClr val="231F20"/>
                          </a:solidFill>
                          <a:latin typeface="Tahoma"/>
                          <a:cs typeface="Tahoma"/>
                        </a:rPr>
                        <a:t>Kyoto, </a:t>
                      </a:r>
                      <a:r>
                        <a:rPr sz="1100" dirty="0">
                          <a:solidFill>
                            <a:srgbClr val="231F20"/>
                          </a:solidFill>
                          <a:latin typeface="Tahoma"/>
                          <a:cs typeface="Tahoma"/>
                        </a:rPr>
                        <a:t>Japan</a:t>
                      </a:r>
                      <a:endParaRPr sz="1100" dirty="0">
                        <a:latin typeface="Tahoma"/>
                        <a:cs typeface="Tahoma"/>
                      </a:endParaRPr>
                    </a:p>
                  </a:txBody>
                  <a:tcPr marL="0" marR="0" marT="95885" marB="0"/>
                </a:tc>
                <a:tc>
                  <a:txBody>
                    <a:bodyPr/>
                    <a:lstStyle/>
                    <a:p>
                      <a:pPr marL="19685" algn="ctr">
                        <a:lnSpc>
                          <a:spcPct val="100000"/>
                        </a:lnSpc>
                        <a:spcBef>
                          <a:spcPts val="755"/>
                        </a:spcBef>
                      </a:pPr>
                      <a:r>
                        <a:rPr lang="tr-TR" sz="1100" b="1" spc="-5" dirty="0">
                          <a:solidFill>
                            <a:srgbClr val="231F20"/>
                          </a:solidFill>
                          <a:latin typeface="Tahoma"/>
                          <a:cs typeface="Tahoma"/>
                        </a:rPr>
                        <a:t>CAPITAL STOCK</a:t>
                      </a:r>
                      <a:endParaRPr sz="1100" dirty="0">
                        <a:latin typeface="Tahoma"/>
                        <a:cs typeface="Tahoma"/>
                      </a:endParaRPr>
                    </a:p>
                    <a:p>
                      <a:pPr marL="20320" algn="ctr">
                        <a:lnSpc>
                          <a:spcPct val="100000"/>
                        </a:lnSpc>
                      </a:pPr>
                      <a:r>
                        <a:rPr lang="en-US" sz="1100" dirty="0">
                          <a:solidFill>
                            <a:srgbClr val="231F20"/>
                          </a:solidFill>
                          <a:latin typeface="Tahoma"/>
                          <a:cs typeface="Tahoma"/>
                        </a:rPr>
                        <a:t>422 </a:t>
                      </a:r>
                      <a:r>
                        <a:rPr lang="tr-TR" sz="1100" dirty="0" err="1">
                          <a:solidFill>
                            <a:srgbClr val="231F20"/>
                          </a:solidFill>
                          <a:latin typeface="Tahoma"/>
                          <a:cs typeface="Tahoma"/>
                        </a:rPr>
                        <a:t>Bilion</a:t>
                      </a:r>
                      <a:r>
                        <a:rPr lang="en-US" sz="1100" dirty="0">
                          <a:solidFill>
                            <a:srgbClr val="231F20"/>
                          </a:solidFill>
                          <a:latin typeface="Tahoma"/>
                          <a:cs typeface="Tahoma"/>
                        </a:rPr>
                        <a:t> Yen</a:t>
                      </a:r>
                    </a:p>
                    <a:p>
                      <a:pPr marL="20320" algn="ctr">
                        <a:lnSpc>
                          <a:spcPct val="100000"/>
                        </a:lnSpc>
                      </a:pPr>
                      <a:r>
                        <a:rPr lang="en-US" sz="1100" dirty="0">
                          <a:solidFill>
                            <a:srgbClr val="231F20"/>
                          </a:solidFill>
                          <a:latin typeface="Tahoma"/>
                          <a:cs typeface="Tahoma"/>
                        </a:rPr>
                        <a:t>(</a:t>
                      </a:r>
                      <a:r>
                        <a:rPr lang="tr-TR" sz="1100" dirty="0">
                          <a:solidFill>
                            <a:srgbClr val="231F20"/>
                          </a:solidFill>
                          <a:latin typeface="Tahoma"/>
                          <a:cs typeface="Tahoma"/>
                        </a:rPr>
                        <a:t>US</a:t>
                      </a:r>
                      <a:r>
                        <a:rPr lang="en-US" sz="1100" dirty="0">
                          <a:solidFill>
                            <a:srgbClr val="231F20"/>
                          </a:solidFill>
                          <a:latin typeface="Tahoma"/>
                          <a:cs typeface="Tahoma"/>
                        </a:rPr>
                        <a:t>$</a:t>
                      </a:r>
                      <a:r>
                        <a:rPr lang="tr-TR" sz="1100" dirty="0">
                          <a:solidFill>
                            <a:srgbClr val="231F20"/>
                          </a:solidFill>
                          <a:latin typeface="Tahoma"/>
                          <a:cs typeface="Tahoma"/>
                        </a:rPr>
                        <a:t> </a:t>
                      </a:r>
                      <a:r>
                        <a:rPr lang="en-US" sz="1100" dirty="0">
                          <a:solidFill>
                            <a:srgbClr val="231F20"/>
                          </a:solidFill>
                          <a:latin typeface="Tahoma"/>
                          <a:cs typeface="Tahoma"/>
                        </a:rPr>
                        <a:t>3.7</a:t>
                      </a:r>
                      <a:r>
                        <a:rPr lang="tr-TR" sz="1100" dirty="0">
                          <a:solidFill>
                            <a:srgbClr val="231F20"/>
                          </a:solidFill>
                          <a:latin typeface="Tahoma"/>
                          <a:cs typeface="Tahoma"/>
                        </a:rPr>
                        <a:t> </a:t>
                      </a:r>
                      <a:r>
                        <a:rPr lang="tr-TR" sz="1100" dirty="0" err="1">
                          <a:solidFill>
                            <a:srgbClr val="231F20"/>
                          </a:solidFill>
                          <a:latin typeface="Tahoma"/>
                          <a:cs typeface="Tahoma"/>
                        </a:rPr>
                        <a:t>Bilion</a:t>
                      </a:r>
                      <a:r>
                        <a:rPr lang="tr-TR" sz="1100" dirty="0">
                          <a:solidFill>
                            <a:srgbClr val="231F20"/>
                          </a:solidFill>
                          <a:latin typeface="Tahoma"/>
                          <a:cs typeface="Tahoma"/>
                        </a:rPr>
                        <a:t>)</a:t>
                      </a:r>
                      <a:endParaRPr lang="en-US" sz="1100" dirty="0">
                        <a:solidFill>
                          <a:srgbClr val="231F20"/>
                        </a:solidFill>
                        <a:latin typeface="Tahoma"/>
                        <a:cs typeface="Tahoma"/>
                      </a:endParaRPr>
                    </a:p>
                  </a:txBody>
                  <a:tcPr marL="0" marR="0" marT="95885" marB="0"/>
                </a:tc>
                <a:tc>
                  <a:txBody>
                    <a:bodyPr/>
                    <a:lstStyle/>
                    <a:p>
                      <a:pPr marL="0" algn="ctr">
                        <a:lnSpc>
                          <a:spcPct val="100000"/>
                        </a:lnSpc>
                        <a:spcBef>
                          <a:spcPts val="0"/>
                        </a:spcBef>
                      </a:pPr>
                      <a:r>
                        <a:rPr lang="tr-TR" sz="1100" b="1" spc="-5">
                          <a:solidFill>
                            <a:srgbClr val="231F20"/>
                          </a:solidFill>
                          <a:latin typeface="Tahoma"/>
                          <a:cs typeface="Tahoma"/>
                        </a:rPr>
                        <a:t>ÇALIŞAN</a:t>
                      </a:r>
                      <a:r>
                        <a:rPr lang="tr-TR" sz="1100" b="1" spc="-25">
                          <a:solidFill>
                            <a:srgbClr val="231F20"/>
                          </a:solidFill>
                          <a:latin typeface="Tahoma"/>
                          <a:cs typeface="Tahoma"/>
                        </a:rPr>
                        <a:t> </a:t>
                      </a:r>
                      <a:r>
                        <a:rPr lang="tr-TR" sz="1100" b="1" spc="-5">
                          <a:solidFill>
                            <a:srgbClr val="231F20"/>
                          </a:solidFill>
                          <a:latin typeface="Tahoma"/>
                          <a:cs typeface="Tahoma"/>
                        </a:rPr>
                        <a:t>SAYISI</a:t>
                      </a:r>
                      <a:endParaRPr lang="tr-TR" sz="1100">
                        <a:latin typeface="Tahoma"/>
                        <a:cs typeface="Tahoma"/>
                      </a:endParaRPr>
                    </a:p>
                    <a:p>
                      <a:pPr marL="0" algn="ctr">
                        <a:lnSpc>
                          <a:spcPct val="100000"/>
                        </a:lnSpc>
                      </a:pPr>
                      <a:r>
                        <a:rPr lang="tr-TR" sz="1100" spc="-5">
                          <a:solidFill>
                            <a:srgbClr val="231F20"/>
                          </a:solidFill>
                          <a:latin typeface="Tahoma"/>
                          <a:cs typeface="Tahoma"/>
                        </a:rPr>
                        <a:t>13.305</a:t>
                      </a:r>
                    </a:p>
                    <a:p>
                      <a:pPr marL="0" algn="ctr">
                        <a:lnSpc>
                          <a:spcPct val="100000"/>
                        </a:lnSpc>
                      </a:pPr>
                      <a:r>
                        <a:rPr lang="tr-TR" sz="1100" spc="-5">
                          <a:solidFill>
                            <a:srgbClr val="231F20"/>
                          </a:solidFill>
                          <a:latin typeface="Tahoma"/>
                          <a:cs typeface="Tahoma"/>
                        </a:rPr>
                        <a:t>(2021)</a:t>
                      </a:r>
                      <a:endParaRPr lang="tr-TR" sz="1100">
                        <a:latin typeface="Tahoma"/>
                        <a:cs typeface="Tahoma"/>
                      </a:endParaRPr>
                    </a:p>
                    <a:p>
                      <a:pPr marL="0" algn="ctr">
                        <a:lnSpc>
                          <a:spcPct val="100000"/>
                        </a:lnSpc>
                        <a:spcBef>
                          <a:spcPts val="0"/>
                        </a:spcBef>
                      </a:pPr>
                      <a:endParaRPr sz="1100">
                        <a:latin typeface="Tahoma"/>
                        <a:cs typeface="Tahoma"/>
                      </a:endParaRPr>
                    </a:p>
                  </a:txBody>
                  <a:tcPr marL="0" marR="0" marT="95885" marB="0"/>
                </a:tc>
                <a:tc>
                  <a:txBody>
                    <a:bodyPr/>
                    <a:lstStyle/>
                    <a:p>
                      <a:pPr marL="236220" algn="ctr">
                        <a:lnSpc>
                          <a:spcPct val="100000"/>
                        </a:lnSpc>
                        <a:spcBef>
                          <a:spcPts val="755"/>
                        </a:spcBef>
                      </a:pPr>
                      <a:r>
                        <a:rPr lang="tr-TR" sz="1100" spc="-5" dirty="0" err="1">
                          <a:solidFill>
                            <a:srgbClr val="231F20"/>
                          </a:solidFill>
                          <a:latin typeface="Tahoma"/>
                          <a:cs typeface="Tahoma"/>
                        </a:rPr>
                        <a:t>World’s</a:t>
                      </a:r>
                      <a:r>
                        <a:rPr lang="tr-TR" sz="1100" spc="-5" dirty="0">
                          <a:solidFill>
                            <a:srgbClr val="231F20"/>
                          </a:solidFill>
                          <a:latin typeface="Tahoma"/>
                          <a:cs typeface="Tahoma"/>
                        </a:rPr>
                        <a:t> 2nd </a:t>
                      </a:r>
                      <a:r>
                        <a:rPr lang="tr-TR" sz="1100" spc="-5" dirty="0" err="1">
                          <a:solidFill>
                            <a:srgbClr val="231F20"/>
                          </a:solidFill>
                          <a:latin typeface="Tahoma"/>
                          <a:cs typeface="Tahoma"/>
                        </a:rPr>
                        <a:t>Largest</a:t>
                      </a:r>
                      <a:r>
                        <a:rPr lang="tr-TR" sz="1100" spc="-5" dirty="0">
                          <a:solidFill>
                            <a:srgbClr val="231F20"/>
                          </a:solidFill>
                          <a:latin typeface="Tahoma"/>
                          <a:cs typeface="Tahoma"/>
                        </a:rPr>
                        <a:t> </a:t>
                      </a:r>
                      <a:r>
                        <a:rPr lang="tr-TR" sz="1100" spc="-5" dirty="0" err="1">
                          <a:solidFill>
                            <a:srgbClr val="231F20"/>
                          </a:solidFill>
                          <a:latin typeface="Tahoma"/>
                          <a:cs typeface="Tahoma"/>
                        </a:rPr>
                        <a:t>Battery</a:t>
                      </a:r>
                      <a:r>
                        <a:rPr lang="tr-TR" sz="1100" spc="-5" dirty="0">
                          <a:solidFill>
                            <a:srgbClr val="231F20"/>
                          </a:solidFill>
                          <a:latin typeface="Tahoma"/>
                          <a:cs typeface="Tahoma"/>
                        </a:rPr>
                        <a:t> </a:t>
                      </a:r>
                      <a:r>
                        <a:rPr lang="tr-TR" sz="1100" spc="-5" dirty="0" err="1">
                          <a:solidFill>
                            <a:srgbClr val="231F20"/>
                          </a:solidFill>
                          <a:latin typeface="Tahoma"/>
                          <a:cs typeface="Tahoma"/>
                        </a:rPr>
                        <a:t>Manufacturer</a:t>
                      </a:r>
                      <a:endParaRPr lang="tr-TR" sz="1100" dirty="0">
                        <a:latin typeface="Tahoma"/>
                        <a:cs typeface="Tahoma"/>
                      </a:endParaRPr>
                    </a:p>
                    <a:p>
                      <a:pPr marL="237490" algn="ctr">
                        <a:lnSpc>
                          <a:spcPct val="100000"/>
                        </a:lnSpc>
                      </a:pPr>
                      <a:endParaRPr sz="800" dirty="0">
                        <a:latin typeface="Tahoma"/>
                        <a:cs typeface="Tahoma"/>
                      </a:endParaRPr>
                    </a:p>
                  </a:txBody>
                  <a:tcPr marL="0" marR="0" marT="95885" marB="0"/>
                </a:tc>
                <a:extLst>
                  <a:ext uri="{0D108BD9-81ED-4DB2-BD59-A6C34878D82A}">
                    <a16:rowId xmlns:a16="http://schemas.microsoft.com/office/drawing/2014/main" val="10001"/>
                  </a:ext>
                </a:extLst>
              </a:tr>
            </a:tbl>
          </a:graphicData>
        </a:graphic>
      </p:graphicFrame>
      <p:sp>
        <p:nvSpPr>
          <p:cNvPr id="2" name="object 2"/>
          <p:cNvSpPr/>
          <p:nvPr/>
        </p:nvSpPr>
        <p:spPr>
          <a:xfrm>
            <a:off x="6070600" y="632712"/>
            <a:ext cx="3264197" cy="45719"/>
          </a:xfrm>
          <a:custGeom>
            <a:avLst/>
            <a:gdLst/>
            <a:ahLst/>
            <a:cxnLst/>
            <a:rect l="l" t="t" r="r" b="b"/>
            <a:pathLst>
              <a:path w="3860800">
                <a:moveTo>
                  <a:pt x="0" y="0"/>
                </a:moveTo>
                <a:lnTo>
                  <a:pt x="3860800" y="0"/>
                </a:lnTo>
              </a:path>
            </a:pathLst>
          </a:custGeom>
          <a:ln w="20065">
            <a:solidFill>
              <a:srgbClr val="ED1C24"/>
            </a:solidFill>
          </a:ln>
        </p:spPr>
        <p:txBody>
          <a:bodyPr wrap="square" lIns="0" tIns="0" rIns="0" bIns="0" rtlCol="0"/>
          <a:lstStyle/>
          <a:p>
            <a:endParaRPr/>
          </a:p>
        </p:txBody>
      </p:sp>
      <p:sp>
        <p:nvSpPr>
          <p:cNvPr id="6" name="object 6"/>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7" name="object 7"/>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8" name="object 8"/>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9" name="object 9"/>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0" name="object 10"/>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1" name="object 11"/>
          <p:cNvSpPr txBox="1"/>
          <p:nvPr/>
        </p:nvSpPr>
        <p:spPr>
          <a:xfrm>
            <a:off x="3005806" y="1544355"/>
            <a:ext cx="4681855" cy="259045"/>
          </a:xfrm>
          <a:prstGeom prst="rect">
            <a:avLst/>
          </a:prstGeom>
        </p:spPr>
        <p:txBody>
          <a:bodyPr vert="horz" wrap="square" lIns="0" tIns="12700" rIns="0" bIns="0" rtlCol="0">
            <a:spAutoFit/>
          </a:bodyPr>
          <a:lstStyle/>
          <a:p>
            <a:pPr marL="12700" algn="ctr">
              <a:lnSpc>
                <a:spcPct val="100000"/>
              </a:lnSpc>
              <a:spcBef>
                <a:spcPts val="100"/>
              </a:spcBef>
            </a:pPr>
            <a:r>
              <a:rPr lang="tr-TR" sz="1600" b="1" spc="-5" dirty="0">
                <a:solidFill>
                  <a:srgbClr val="C00000"/>
                </a:solidFill>
                <a:latin typeface="Tahoma"/>
                <a:cs typeface="Tahoma"/>
              </a:rPr>
              <a:t>20 COUNTRIES AND 38 BASES WORLDWIDE</a:t>
            </a:r>
            <a:endParaRPr sz="1600" dirty="0">
              <a:solidFill>
                <a:srgbClr val="C00000"/>
              </a:solidFill>
              <a:latin typeface="Tahoma"/>
              <a:cs typeface="Tahoma"/>
            </a:endParaRPr>
          </a:p>
        </p:txBody>
      </p:sp>
      <p:sp>
        <p:nvSpPr>
          <p:cNvPr id="12" name="object 12"/>
          <p:cNvSpPr txBox="1"/>
          <p:nvPr/>
        </p:nvSpPr>
        <p:spPr>
          <a:xfrm>
            <a:off x="796290" y="420709"/>
            <a:ext cx="5274310" cy="391160"/>
          </a:xfrm>
          <a:prstGeom prst="rect">
            <a:avLst/>
          </a:prstGeom>
        </p:spPr>
        <p:txBody>
          <a:bodyPr vert="horz" wrap="square" lIns="0" tIns="12700" rIns="0" bIns="0" rtlCol="0">
            <a:spAutoFit/>
          </a:bodyPr>
          <a:lstStyle/>
          <a:p>
            <a:pPr marL="12700">
              <a:lnSpc>
                <a:spcPct val="100000"/>
              </a:lnSpc>
              <a:spcBef>
                <a:spcPts val="100"/>
              </a:spcBef>
            </a:pPr>
            <a:r>
              <a:rPr lang="tr-TR" sz="2400" b="1" spc="-5" dirty="0">
                <a:solidFill>
                  <a:srgbClr val="231F20"/>
                </a:solidFill>
                <a:latin typeface="Tahoma"/>
                <a:cs typeface="Tahoma"/>
              </a:rPr>
              <a:t>ABOUT OUR PARTNER GS YUASA</a:t>
            </a:r>
            <a:endParaRPr sz="2400" dirty="0">
              <a:latin typeface="Tahoma"/>
              <a:cs typeface="Tahoma"/>
            </a:endParaRPr>
          </a:p>
        </p:txBody>
      </p:sp>
      <p:sp>
        <p:nvSpPr>
          <p:cNvPr id="13" name="object 13"/>
          <p:cNvSpPr/>
          <p:nvPr/>
        </p:nvSpPr>
        <p:spPr>
          <a:xfrm>
            <a:off x="956329" y="1477143"/>
            <a:ext cx="8780780" cy="0"/>
          </a:xfrm>
          <a:custGeom>
            <a:avLst/>
            <a:gdLst/>
            <a:ahLst/>
            <a:cxnLst/>
            <a:rect l="l" t="t" r="r" b="b"/>
            <a:pathLst>
              <a:path w="8780780">
                <a:moveTo>
                  <a:pt x="0" y="0"/>
                </a:moveTo>
                <a:lnTo>
                  <a:pt x="8780741" y="0"/>
                </a:lnTo>
              </a:path>
            </a:pathLst>
          </a:custGeom>
          <a:ln w="12700">
            <a:solidFill>
              <a:srgbClr val="231F20"/>
            </a:solidFill>
          </a:ln>
        </p:spPr>
        <p:txBody>
          <a:bodyPr wrap="square" lIns="0" tIns="0" rIns="0" bIns="0" rtlCol="0"/>
          <a:lstStyle/>
          <a:p>
            <a:endParaRPr/>
          </a:p>
        </p:txBody>
      </p:sp>
      <p:sp>
        <p:nvSpPr>
          <p:cNvPr id="14" name="object 14"/>
          <p:cNvSpPr/>
          <p:nvPr/>
        </p:nvSpPr>
        <p:spPr>
          <a:xfrm>
            <a:off x="956329" y="1872654"/>
            <a:ext cx="8780780" cy="0"/>
          </a:xfrm>
          <a:custGeom>
            <a:avLst/>
            <a:gdLst/>
            <a:ahLst/>
            <a:cxnLst/>
            <a:rect l="l" t="t" r="r" b="b"/>
            <a:pathLst>
              <a:path w="8780780">
                <a:moveTo>
                  <a:pt x="0" y="0"/>
                </a:moveTo>
                <a:lnTo>
                  <a:pt x="8780741" y="0"/>
                </a:lnTo>
              </a:path>
            </a:pathLst>
          </a:custGeom>
          <a:ln w="12700">
            <a:solidFill>
              <a:srgbClr val="231F20"/>
            </a:solidFill>
          </a:ln>
        </p:spPr>
        <p:txBody>
          <a:bodyPr wrap="square" lIns="0" tIns="0" rIns="0" bIns="0" rtlCol="0"/>
          <a:lstStyle/>
          <a:p>
            <a:endParaRPr/>
          </a:p>
        </p:txBody>
      </p:sp>
      <p:sp>
        <p:nvSpPr>
          <p:cNvPr id="22" name="object 22"/>
          <p:cNvSpPr/>
          <p:nvPr/>
        </p:nvSpPr>
        <p:spPr>
          <a:xfrm>
            <a:off x="1962150" y="5560448"/>
            <a:ext cx="406400" cy="40640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3" name="object 23"/>
          <p:cNvSpPr/>
          <p:nvPr/>
        </p:nvSpPr>
        <p:spPr>
          <a:xfrm>
            <a:off x="3731865" y="5527910"/>
            <a:ext cx="406387" cy="4064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4" name="object 24"/>
          <p:cNvSpPr/>
          <p:nvPr/>
        </p:nvSpPr>
        <p:spPr>
          <a:xfrm>
            <a:off x="5496173" y="5575216"/>
            <a:ext cx="406400" cy="352425"/>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5" name="object 25"/>
          <p:cNvSpPr/>
          <p:nvPr/>
        </p:nvSpPr>
        <p:spPr>
          <a:xfrm>
            <a:off x="8940840" y="5574083"/>
            <a:ext cx="357619" cy="357631"/>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6" name="object 26"/>
          <p:cNvSpPr/>
          <p:nvPr/>
        </p:nvSpPr>
        <p:spPr>
          <a:xfrm>
            <a:off x="7171138" y="5574083"/>
            <a:ext cx="341325" cy="341329"/>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8" name="object 28"/>
          <p:cNvSpPr txBox="1">
            <a:spLocks noGrp="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14</a:t>
            </a:fld>
            <a:endParaRPr/>
          </a:p>
        </p:txBody>
      </p:sp>
      <p:grpSp>
        <p:nvGrpSpPr>
          <p:cNvPr id="29" name="Group 28">
            <a:extLst>
              <a:ext uri="{FF2B5EF4-FFF2-40B4-BE49-F238E27FC236}">
                <a16:creationId xmlns:a16="http://schemas.microsoft.com/office/drawing/2014/main" id="{4A122D52-CB8A-4C54-ADD0-BAF4C2EC4EEC}"/>
              </a:ext>
            </a:extLst>
          </p:cNvPr>
          <p:cNvGrpSpPr/>
          <p:nvPr/>
        </p:nvGrpSpPr>
        <p:grpSpPr>
          <a:xfrm>
            <a:off x="0" y="-2"/>
            <a:ext cx="693187" cy="2187567"/>
            <a:chOff x="0" y="-2"/>
            <a:chExt cx="693187" cy="2187567"/>
          </a:xfrm>
        </p:grpSpPr>
        <p:sp>
          <p:nvSpPr>
            <p:cNvPr id="30" name="object 12">
              <a:extLst>
                <a:ext uri="{FF2B5EF4-FFF2-40B4-BE49-F238E27FC236}">
                  <a16:creationId xmlns:a16="http://schemas.microsoft.com/office/drawing/2014/main" id="{037AAFD8-E0A9-482C-86CC-D589357BF67D}"/>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31" name="object 4">
              <a:extLst>
                <a:ext uri="{FF2B5EF4-FFF2-40B4-BE49-F238E27FC236}">
                  <a16:creationId xmlns:a16="http://schemas.microsoft.com/office/drawing/2014/main" id="{42761A89-3306-4888-835A-81571CC4C347}"/>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sp>
        <p:nvSpPr>
          <p:cNvPr id="32" name="object 12">
            <a:extLst>
              <a:ext uri="{FF2B5EF4-FFF2-40B4-BE49-F238E27FC236}">
                <a16:creationId xmlns:a16="http://schemas.microsoft.com/office/drawing/2014/main" id="{41114757-FC92-4C3E-80F0-63CF538A5DF5}"/>
              </a:ext>
            </a:extLst>
          </p:cNvPr>
          <p:cNvSpPr txBox="1"/>
          <p:nvPr/>
        </p:nvSpPr>
        <p:spPr>
          <a:xfrm>
            <a:off x="3731865" y="4934215"/>
            <a:ext cx="3229610" cy="269240"/>
          </a:xfrm>
          <a:prstGeom prst="rect">
            <a:avLst/>
          </a:prstGeom>
        </p:spPr>
        <p:txBody>
          <a:bodyPr vert="horz" wrap="square" lIns="0" tIns="12700" rIns="0" bIns="0" rtlCol="0">
            <a:spAutoFit/>
          </a:bodyPr>
          <a:lstStyle/>
          <a:p>
            <a:pPr marL="12700" algn="ctr">
              <a:lnSpc>
                <a:spcPct val="100000"/>
              </a:lnSpc>
              <a:spcBef>
                <a:spcPts val="100"/>
              </a:spcBef>
            </a:pPr>
            <a:r>
              <a:rPr lang="tr-TR" sz="1600" b="1" spc="-5" dirty="0">
                <a:solidFill>
                  <a:srgbClr val="D2232A"/>
                </a:solidFill>
                <a:latin typeface="Tahoma"/>
                <a:cs typeface="Tahoma"/>
              </a:rPr>
              <a:t>GS YUASA AT A GLANCE</a:t>
            </a:r>
            <a:endParaRPr sz="1600" dirty="0">
              <a:latin typeface="Tahoma"/>
              <a:cs typeface="Tahoma"/>
            </a:endParaRPr>
          </a:p>
        </p:txBody>
      </p:sp>
      <p:sp>
        <p:nvSpPr>
          <p:cNvPr id="33" name="object 16">
            <a:extLst>
              <a:ext uri="{FF2B5EF4-FFF2-40B4-BE49-F238E27FC236}">
                <a16:creationId xmlns:a16="http://schemas.microsoft.com/office/drawing/2014/main" id="{86AC6268-AC18-4A68-9551-11219B494441}"/>
              </a:ext>
            </a:extLst>
          </p:cNvPr>
          <p:cNvSpPr/>
          <p:nvPr/>
        </p:nvSpPr>
        <p:spPr>
          <a:xfrm>
            <a:off x="635000" y="4851400"/>
            <a:ext cx="9423400" cy="0"/>
          </a:xfrm>
          <a:custGeom>
            <a:avLst/>
            <a:gdLst/>
            <a:ahLst/>
            <a:cxnLst/>
            <a:rect l="l" t="t" r="r" b="b"/>
            <a:pathLst>
              <a:path w="9423400">
                <a:moveTo>
                  <a:pt x="0" y="0"/>
                </a:moveTo>
                <a:lnTo>
                  <a:pt x="9423400" y="0"/>
                </a:lnTo>
              </a:path>
            </a:pathLst>
          </a:custGeom>
          <a:ln w="12700">
            <a:solidFill>
              <a:srgbClr val="231F20"/>
            </a:solidFill>
          </a:ln>
        </p:spPr>
        <p:txBody>
          <a:bodyPr wrap="square" lIns="0" tIns="0" rIns="0" bIns="0" rtlCol="0"/>
          <a:lstStyle/>
          <a:p>
            <a:endParaRPr/>
          </a:p>
        </p:txBody>
      </p:sp>
      <p:sp>
        <p:nvSpPr>
          <p:cNvPr id="34" name="object 17">
            <a:extLst>
              <a:ext uri="{FF2B5EF4-FFF2-40B4-BE49-F238E27FC236}">
                <a16:creationId xmlns:a16="http://schemas.microsoft.com/office/drawing/2014/main" id="{1A53C614-5ED2-45A7-8403-D29BC94375B7}"/>
              </a:ext>
            </a:extLst>
          </p:cNvPr>
          <p:cNvSpPr/>
          <p:nvPr/>
        </p:nvSpPr>
        <p:spPr>
          <a:xfrm>
            <a:off x="635000" y="5293450"/>
            <a:ext cx="9423400" cy="0"/>
          </a:xfrm>
          <a:custGeom>
            <a:avLst/>
            <a:gdLst/>
            <a:ahLst/>
            <a:cxnLst/>
            <a:rect l="l" t="t" r="r" b="b"/>
            <a:pathLst>
              <a:path w="9423400">
                <a:moveTo>
                  <a:pt x="0" y="0"/>
                </a:moveTo>
                <a:lnTo>
                  <a:pt x="9423400" y="0"/>
                </a:lnTo>
              </a:path>
            </a:pathLst>
          </a:custGeom>
          <a:ln w="12700">
            <a:solidFill>
              <a:srgbClr val="231F20"/>
            </a:solidFill>
          </a:ln>
        </p:spPr>
        <p:txBody>
          <a:bodyPr wrap="square" lIns="0" tIns="0" rIns="0" bIns="0" rtlCol="0"/>
          <a:lstStyle/>
          <a:p>
            <a:endParaRPr/>
          </a:p>
        </p:txBody>
      </p:sp>
      <p:pic>
        <p:nvPicPr>
          <p:cNvPr id="17" name="Resim 16" descr="metin, ağaç, açık hava, gök içeren bir resim&#10;&#10;Açıklama otomatik olarak oluşturuldu">
            <a:extLst>
              <a:ext uri="{FF2B5EF4-FFF2-40B4-BE49-F238E27FC236}">
                <a16:creationId xmlns:a16="http://schemas.microsoft.com/office/drawing/2014/main" id="{71608F22-65D9-4326-B43C-98F284D639F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81892" y="3083844"/>
            <a:ext cx="2569279" cy="1713797"/>
          </a:xfrm>
          <a:prstGeom prst="rect">
            <a:avLst/>
          </a:prstGeom>
        </p:spPr>
      </p:pic>
      <p:pic>
        <p:nvPicPr>
          <p:cNvPr id="37" name="Resim 36">
            <a:extLst>
              <a:ext uri="{FF2B5EF4-FFF2-40B4-BE49-F238E27FC236}">
                <a16:creationId xmlns:a16="http://schemas.microsoft.com/office/drawing/2014/main" id="{44D523DC-5043-4CB8-A0AD-5253670A904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81893" y="1926414"/>
            <a:ext cx="2569279" cy="1388110"/>
          </a:xfrm>
          <a:prstGeom prst="rect">
            <a:avLst/>
          </a:prstGeom>
        </p:spPr>
      </p:pic>
      <p:pic>
        <p:nvPicPr>
          <p:cNvPr id="35" name="Resim 34">
            <a:extLst>
              <a:ext uri="{FF2B5EF4-FFF2-40B4-BE49-F238E27FC236}">
                <a16:creationId xmlns:a16="http://schemas.microsoft.com/office/drawing/2014/main" id="{2EB34CD1-A7FE-432C-AC2E-3972C100867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315563" y="2076906"/>
            <a:ext cx="5291823" cy="2591033"/>
          </a:xfrm>
          <a:prstGeom prst="rect">
            <a:avLst/>
          </a:prstGeom>
        </p:spPr>
      </p:pic>
      <p:graphicFrame>
        <p:nvGraphicFramePr>
          <p:cNvPr id="3" name="Nesne 2">
            <a:extLst>
              <a:ext uri="{FF2B5EF4-FFF2-40B4-BE49-F238E27FC236}">
                <a16:creationId xmlns:a16="http://schemas.microsoft.com/office/drawing/2014/main" id="{C568E6B7-2350-C076-20BA-5B3929FD2EC9}"/>
              </a:ext>
            </a:extLst>
          </p:cNvPr>
          <p:cNvGraphicFramePr>
            <a:graphicFrameLocks noChangeAspect="1"/>
          </p:cNvGraphicFramePr>
          <p:nvPr>
            <p:extLst>
              <p:ext uri="{D42A27DB-BD31-4B8C-83A1-F6EECF244321}">
                <p14:modId xmlns:p14="http://schemas.microsoft.com/office/powerpoint/2010/main" val="3242343543"/>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11" imgW="8020050" imgH="5667375" progId="Acrobat.Document.DC">
                  <p:embed/>
                </p:oleObj>
              </mc:Choice>
              <mc:Fallback>
                <p:oleObj name="Acrobat Document" r:id="rId11" imgW="8020050" imgH="5667375" progId="Acrobat.Document.DC">
                  <p:embed/>
                  <p:pic>
                    <p:nvPicPr>
                      <p:cNvPr id="3" name="Nesne 2">
                        <a:extLst>
                          <a:ext uri="{FF2B5EF4-FFF2-40B4-BE49-F238E27FC236}">
                            <a16:creationId xmlns:a16="http://schemas.microsoft.com/office/drawing/2014/main" id="{C568E6B7-2350-C076-20BA-5B3929FD2EC9}"/>
                          </a:ext>
                        </a:extLst>
                      </p:cNvPr>
                      <p:cNvPicPr/>
                      <p:nvPr/>
                    </p:nvPicPr>
                    <p:blipFill>
                      <a:blip r:embed="rId12"/>
                      <a:stretch>
                        <a:fillRect/>
                      </a:stretch>
                    </p:blipFill>
                    <p:spPr>
                      <a:xfrm>
                        <a:off x="9461926" y="228126"/>
                        <a:ext cx="1142574" cy="807401"/>
                      </a:xfrm>
                      <a:prstGeom prst="rect">
                        <a:avLst/>
                      </a:prstGeom>
                    </p:spPr>
                  </p:pic>
                </p:oleObj>
              </mc:Fallback>
            </mc:AlternateContent>
          </a:graphicData>
        </a:graphic>
      </p:graphicFrame>
      <p:sp>
        <p:nvSpPr>
          <p:cNvPr id="4" name="Metin kutusu 3">
            <a:extLst>
              <a:ext uri="{FF2B5EF4-FFF2-40B4-BE49-F238E27FC236}">
                <a16:creationId xmlns:a16="http://schemas.microsoft.com/office/drawing/2014/main" id="{2DA838F9-8B38-3405-5A45-E2A652F7BC6B}"/>
              </a:ext>
            </a:extLst>
          </p:cNvPr>
          <p:cNvSpPr txBox="1"/>
          <p:nvPr/>
        </p:nvSpPr>
        <p:spPr>
          <a:xfrm>
            <a:off x="5389511" y="2027967"/>
            <a:ext cx="3007731" cy="338554"/>
          </a:xfrm>
          <a:prstGeom prst="rect">
            <a:avLst/>
          </a:prstGeom>
          <a:solidFill>
            <a:schemeClr val="bg1">
              <a:lumMod val="95000"/>
            </a:schemeClr>
          </a:solidFill>
        </p:spPr>
        <p:txBody>
          <a:bodyPr wrap="square" rtlCol="0">
            <a:spAutoFit/>
          </a:bodyPr>
          <a:lstStyle/>
          <a:p>
            <a:r>
              <a:rPr lang="tr-TR" sz="1600" b="1" dirty="0" err="1">
                <a:solidFill>
                  <a:schemeClr val="tx2">
                    <a:lumMod val="75000"/>
                  </a:schemeClr>
                </a:solidFill>
              </a:rPr>
              <a:t>Worldwide</a:t>
            </a:r>
            <a:r>
              <a:rPr lang="tr-TR" sz="1600" b="1" dirty="0">
                <a:solidFill>
                  <a:schemeClr val="tx2">
                    <a:lumMod val="75000"/>
                  </a:schemeClr>
                </a:solidFill>
              </a:rPr>
              <a:t> 20 </a:t>
            </a:r>
            <a:r>
              <a:rPr lang="tr-TR" sz="1600" b="1" dirty="0" err="1">
                <a:solidFill>
                  <a:schemeClr val="tx2">
                    <a:lumMod val="75000"/>
                  </a:schemeClr>
                </a:solidFill>
              </a:rPr>
              <a:t>countries</a:t>
            </a:r>
            <a:r>
              <a:rPr lang="tr-TR" sz="1600" b="1" dirty="0">
                <a:solidFill>
                  <a:schemeClr val="tx2">
                    <a:lumMod val="75000"/>
                  </a:schemeClr>
                </a:solidFill>
              </a:rPr>
              <a:t> 38 </a:t>
            </a:r>
            <a:r>
              <a:rPr lang="tr-TR" sz="1600" b="1" dirty="0" err="1">
                <a:solidFill>
                  <a:schemeClr val="tx2">
                    <a:lumMod val="75000"/>
                  </a:schemeClr>
                </a:solidFill>
              </a:rPr>
              <a:t>bases</a:t>
            </a:r>
            <a:endParaRPr lang="tr-TR" sz="1600" b="1" dirty="0">
              <a:solidFill>
                <a:schemeClr val="tx2">
                  <a:lumMod val="75000"/>
                </a:schemeClr>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718470" y="627793"/>
            <a:ext cx="3537949" cy="50639"/>
          </a:xfrm>
          <a:custGeom>
            <a:avLst/>
            <a:gdLst/>
            <a:ahLst/>
            <a:cxnLst/>
            <a:rect l="l" t="t" r="r" b="b"/>
            <a:pathLst>
              <a:path w="4673600">
                <a:moveTo>
                  <a:pt x="0" y="0"/>
                </a:moveTo>
                <a:lnTo>
                  <a:pt x="4673600" y="0"/>
                </a:lnTo>
              </a:path>
            </a:pathLst>
          </a:custGeom>
          <a:ln w="20065">
            <a:solidFill>
              <a:srgbClr val="ED1C24"/>
            </a:solidFill>
          </a:ln>
        </p:spPr>
        <p:txBody>
          <a:bodyPr wrap="square" lIns="0" tIns="0" rIns="0" bIns="0" rtlCol="0"/>
          <a:lstStyle/>
          <a:p>
            <a:endParaRPr/>
          </a:p>
        </p:txBody>
      </p:sp>
      <p:sp>
        <p:nvSpPr>
          <p:cNvPr id="6" name="object 6"/>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7" name="object 7"/>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8" name="object 8"/>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9" name="object 9"/>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0" name="object 10"/>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1" name="object 11"/>
          <p:cNvSpPr txBox="1">
            <a:spLocks noGrp="1"/>
          </p:cNvSpPr>
          <p:nvPr>
            <p:ph type="title"/>
          </p:nvPr>
        </p:nvSpPr>
        <p:spPr>
          <a:xfrm>
            <a:off x="2311400" y="425015"/>
            <a:ext cx="3269873" cy="382156"/>
          </a:xfrm>
          <a:prstGeom prst="rect">
            <a:avLst/>
          </a:prstGeom>
        </p:spPr>
        <p:txBody>
          <a:bodyPr vert="horz" wrap="square" lIns="0" tIns="12700" rIns="0" bIns="0" rtlCol="0">
            <a:spAutoFit/>
          </a:bodyPr>
          <a:lstStyle/>
          <a:p>
            <a:pPr marL="12700">
              <a:lnSpc>
                <a:spcPct val="100000"/>
              </a:lnSpc>
              <a:spcBef>
                <a:spcPts val="100"/>
              </a:spcBef>
            </a:pPr>
            <a:r>
              <a:rPr lang="tr-TR" sz="2400" spc="-5" dirty="0"/>
              <a:t>SELECT COSTUMERS</a:t>
            </a:r>
            <a:endParaRPr sz="2400" dirty="0"/>
          </a:p>
        </p:txBody>
      </p:sp>
      <p:sp>
        <p:nvSpPr>
          <p:cNvPr id="12" name="object 12"/>
          <p:cNvSpPr/>
          <p:nvPr/>
        </p:nvSpPr>
        <p:spPr>
          <a:xfrm>
            <a:off x="622299" y="479680"/>
            <a:ext cx="1591620" cy="28600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8" name="object 58"/>
          <p:cNvSpPr txBox="1">
            <a:spLocks noGrp="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15</a:t>
            </a:fld>
            <a:endParaRPr/>
          </a:p>
        </p:txBody>
      </p:sp>
      <p:grpSp>
        <p:nvGrpSpPr>
          <p:cNvPr id="59" name="Group 58">
            <a:extLst>
              <a:ext uri="{FF2B5EF4-FFF2-40B4-BE49-F238E27FC236}">
                <a16:creationId xmlns:a16="http://schemas.microsoft.com/office/drawing/2014/main" id="{EC202C4C-FCA9-4682-A5A1-8EFB5C3A38A2}"/>
              </a:ext>
            </a:extLst>
          </p:cNvPr>
          <p:cNvGrpSpPr/>
          <p:nvPr/>
        </p:nvGrpSpPr>
        <p:grpSpPr>
          <a:xfrm>
            <a:off x="0" y="-2"/>
            <a:ext cx="693187" cy="2187567"/>
            <a:chOff x="0" y="-2"/>
            <a:chExt cx="693187" cy="2187567"/>
          </a:xfrm>
        </p:grpSpPr>
        <p:sp>
          <p:nvSpPr>
            <p:cNvPr id="60" name="object 12">
              <a:extLst>
                <a:ext uri="{FF2B5EF4-FFF2-40B4-BE49-F238E27FC236}">
                  <a16:creationId xmlns:a16="http://schemas.microsoft.com/office/drawing/2014/main" id="{94CF259F-C247-421F-A40D-002B93FE037C}"/>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61" name="object 4">
              <a:extLst>
                <a:ext uri="{FF2B5EF4-FFF2-40B4-BE49-F238E27FC236}">
                  <a16:creationId xmlns:a16="http://schemas.microsoft.com/office/drawing/2014/main" id="{1E4E52CB-190C-40E6-84F3-556F35DAA458}"/>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sp>
        <p:nvSpPr>
          <p:cNvPr id="62" name="object 49">
            <a:extLst>
              <a:ext uri="{FF2B5EF4-FFF2-40B4-BE49-F238E27FC236}">
                <a16:creationId xmlns:a16="http://schemas.microsoft.com/office/drawing/2014/main" id="{30393BFD-E661-4AD2-A0AD-847479047040}"/>
              </a:ext>
            </a:extLst>
          </p:cNvPr>
          <p:cNvSpPr txBox="1"/>
          <p:nvPr/>
        </p:nvSpPr>
        <p:spPr>
          <a:xfrm>
            <a:off x="3122193" y="1076580"/>
            <a:ext cx="4655439" cy="234757"/>
          </a:xfrm>
          <a:prstGeom prst="rect">
            <a:avLst/>
          </a:prstGeom>
        </p:spPr>
        <p:txBody>
          <a:bodyPr vert="horz" wrap="square" lIns="0" tIns="11507" rIns="0" bIns="0" rtlCol="0">
            <a:spAutoFit/>
          </a:bodyPr>
          <a:lstStyle/>
          <a:p>
            <a:pPr marL="11506">
              <a:lnSpc>
                <a:spcPct val="100000"/>
              </a:lnSpc>
              <a:spcBef>
                <a:spcPts val="91"/>
              </a:spcBef>
            </a:pPr>
            <a:r>
              <a:rPr lang="tr-TR" sz="1450" b="1" spc="-5" dirty="0">
                <a:solidFill>
                  <a:srgbClr val="D2232A"/>
                </a:solidFill>
                <a:latin typeface="Tahoma"/>
                <a:cs typeface="Tahoma"/>
              </a:rPr>
              <a:t>PASSENGER AND LIGHT COMMERCIAL VEHICLES</a:t>
            </a:r>
            <a:endParaRPr sz="1450" dirty="0">
              <a:latin typeface="Tahoma"/>
              <a:cs typeface="Tahoma"/>
            </a:endParaRPr>
          </a:p>
        </p:txBody>
      </p:sp>
      <p:sp>
        <p:nvSpPr>
          <p:cNvPr id="63" name="object 50">
            <a:extLst>
              <a:ext uri="{FF2B5EF4-FFF2-40B4-BE49-F238E27FC236}">
                <a16:creationId xmlns:a16="http://schemas.microsoft.com/office/drawing/2014/main" id="{1FF8DC99-31A3-4A01-8B08-01FD23D83263}"/>
              </a:ext>
            </a:extLst>
          </p:cNvPr>
          <p:cNvSpPr txBox="1"/>
          <p:nvPr/>
        </p:nvSpPr>
        <p:spPr>
          <a:xfrm>
            <a:off x="4241428" y="2419411"/>
            <a:ext cx="3024271" cy="234757"/>
          </a:xfrm>
          <a:prstGeom prst="rect">
            <a:avLst/>
          </a:prstGeom>
        </p:spPr>
        <p:txBody>
          <a:bodyPr vert="horz" wrap="square" lIns="0" tIns="11507" rIns="0" bIns="0" rtlCol="0">
            <a:spAutoFit/>
          </a:bodyPr>
          <a:lstStyle/>
          <a:p>
            <a:pPr marL="11506">
              <a:lnSpc>
                <a:spcPct val="100000"/>
              </a:lnSpc>
              <a:spcBef>
                <a:spcPts val="91"/>
              </a:spcBef>
            </a:pPr>
            <a:r>
              <a:rPr lang="tr-TR" sz="1450" b="1" dirty="0">
                <a:solidFill>
                  <a:srgbClr val="D2232A"/>
                </a:solidFill>
                <a:latin typeface="Tahoma"/>
                <a:cs typeface="Tahoma"/>
              </a:rPr>
              <a:t>HEAVY GOODS VEHICLES</a:t>
            </a:r>
            <a:endParaRPr sz="1450" dirty="0">
              <a:latin typeface="Tahoma"/>
              <a:cs typeface="Tahoma"/>
            </a:endParaRPr>
          </a:p>
        </p:txBody>
      </p:sp>
      <p:sp>
        <p:nvSpPr>
          <p:cNvPr id="64" name="object 51">
            <a:extLst>
              <a:ext uri="{FF2B5EF4-FFF2-40B4-BE49-F238E27FC236}">
                <a16:creationId xmlns:a16="http://schemas.microsoft.com/office/drawing/2014/main" id="{9FE31FD3-C165-4843-B3B8-0F88DE548AFB}"/>
              </a:ext>
            </a:extLst>
          </p:cNvPr>
          <p:cNvSpPr txBox="1"/>
          <p:nvPr/>
        </p:nvSpPr>
        <p:spPr>
          <a:xfrm>
            <a:off x="4741923" y="4399384"/>
            <a:ext cx="1347436" cy="243942"/>
          </a:xfrm>
          <a:prstGeom prst="rect">
            <a:avLst/>
          </a:prstGeom>
        </p:spPr>
        <p:txBody>
          <a:bodyPr vert="horz" wrap="square" lIns="0" tIns="11507" rIns="0" bIns="0" rtlCol="0">
            <a:spAutoFit/>
          </a:bodyPr>
          <a:lstStyle/>
          <a:p>
            <a:pPr marL="11506">
              <a:lnSpc>
                <a:spcPct val="100000"/>
              </a:lnSpc>
              <a:spcBef>
                <a:spcPts val="91"/>
              </a:spcBef>
            </a:pPr>
            <a:r>
              <a:rPr lang="tr-TR" sz="1450" b="1" spc="-5" dirty="0">
                <a:solidFill>
                  <a:srgbClr val="D2232A"/>
                </a:solidFill>
                <a:latin typeface="Tahoma"/>
                <a:cs typeface="Tahoma"/>
              </a:rPr>
              <a:t>INDUSTRIAL</a:t>
            </a:r>
            <a:endParaRPr lang="tr-TR" sz="1450" dirty="0">
              <a:latin typeface="Tahoma"/>
              <a:cs typeface="Tahoma"/>
            </a:endParaRPr>
          </a:p>
        </p:txBody>
      </p:sp>
      <p:sp>
        <p:nvSpPr>
          <p:cNvPr id="65" name="object 52">
            <a:extLst>
              <a:ext uri="{FF2B5EF4-FFF2-40B4-BE49-F238E27FC236}">
                <a16:creationId xmlns:a16="http://schemas.microsoft.com/office/drawing/2014/main" id="{DA6E4D4F-7DB8-42DB-B830-C6445BF1DC4C}"/>
              </a:ext>
            </a:extLst>
          </p:cNvPr>
          <p:cNvSpPr/>
          <p:nvPr/>
        </p:nvSpPr>
        <p:spPr>
          <a:xfrm>
            <a:off x="2213919" y="1008792"/>
            <a:ext cx="6443758" cy="0"/>
          </a:xfrm>
          <a:custGeom>
            <a:avLst/>
            <a:gdLst/>
            <a:ahLst/>
            <a:cxnLst/>
            <a:rect l="l" t="t" r="r" b="b"/>
            <a:pathLst>
              <a:path w="7112000">
                <a:moveTo>
                  <a:pt x="0" y="0"/>
                </a:moveTo>
                <a:lnTo>
                  <a:pt x="7112000" y="0"/>
                </a:lnTo>
              </a:path>
            </a:pathLst>
          </a:custGeom>
          <a:ln w="12700">
            <a:solidFill>
              <a:srgbClr val="231F20"/>
            </a:solidFill>
          </a:ln>
        </p:spPr>
        <p:txBody>
          <a:bodyPr wrap="square" lIns="0" tIns="0" rIns="0" bIns="0" rtlCol="0"/>
          <a:lstStyle/>
          <a:p>
            <a:endParaRPr sz="1631"/>
          </a:p>
        </p:txBody>
      </p:sp>
      <p:sp>
        <p:nvSpPr>
          <p:cNvPr id="66" name="object 53">
            <a:extLst>
              <a:ext uri="{FF2B5EF4-FFF2-40B4-BE49-F238E27FC236}">
                <a16:creationId xmlns:a16="http://schemas.microsoft.com/office/drawing/2014/main" id="{475605E8-DCED-4E1B-B385-9342E5A3A086}"/>
              </a:ext>
            </a:extLst>
          </p:cNvPr>
          <p:cNvSpPr/>
          <p:nvPr/>
        </p:nvSpPr>
        <p:spPr>
          <a:xfrm>
            <a:off x="2234455" y="2336800"/>
            <a:ext cx="6443758" cy="0"/>
          </a:xfrm>
          <a:custGeom>
            <a:avLst/>
            <a:gdLst/>
            <a:ahLst/>
            <a:cxnLst/>
            <a:rect l="l" t="t" r="r" b="b"/>
            <a:pathLst>
              <a:path w="7112000">
                <a:moveTo>
                  <a:pt x="0" y="0"/>
                </a:moveTo>
                <a:lnTo>
                  <a:pt x="7112000" y="0"/>
                </a:lnTo>
              </a:path>
            </a:pathLst>
          </a:custGeom>
          <a:ln w="12700">
            <a:solidFill>
              <a:srgbClr val="231F20"/>
            </a:solidFill>
          </a:ln>
        </p:spPr>
        <p:txBody>
          <a:bodyPr wrap="square" lIns="0" tIns="0" rIns="0" bIns="0" rtlCol="0"/>
          <a:lstStyle/>
          <a:p>
            <a:endParaRPr sz="1631"/>
          </a:p>
        </p:txBody>
      </p:sp>
      <p:sp>
        <p:nvSpPr>
          <p:cNvPr id="67" name="object 54">
            <a:extLst>
              <a:ext uri="{FF2B5EF4-FFF2-40B4-BE49-F238E27FC236}">
                <a16:creationId xmlns:a16="http://schemas.microsoft.com/office/drawing/2014/main" id="{F8E709C2-C925-4379-8A05-70B14D9315AA}"/>
              </a:ext>
            </a:extLst>
          </p:cNvPr>
          <p:cNvSpPr/>
          <p:nvPr/>
        </p:nvSpPr>
        <p:spPr>
          <a:xfrm>
            <a:off x="2190629" y="4318000"/>
            <a:ext cx="6443758" cy="0"/>
          </a:xfrm>
          <a:custGeom>
            <a:avLst/>
            <a:gdLst/>
            <a:ahLst/>
            <a:cxnLst/>
            <a:rect l="l" t="t" r="r" b="b"/>
            <a:pathLst>
              <a:path w="7112000">
                <a:moveTo>
                  <a:pt x="0" y="0"/>
                </a:moveTo>
                <a:lnTo>
                  <a:pt x="7112000" y="0"/>
                </a:lnTo>
              </a:path>
            </a:pathLst>
          </a:custGeom>
          <a:ln w="12700">
            <a:solidFill>
              <a:srgbClr val="231F20"/>
            </a:solidFill>
          </a:ln>
        </p:spPr>
        <p:txBody>
          <a:bodyPr wrap="square" lIns="0" tIns="0" rIns="0" bIns="0" rtlCol="0"/>
          <a:lstStyle/>
          <a:p>
            <a:endParaRPr sz="1631"/>
          </a:p>
        </p:txBody>
      </p:sp>
      <p:pic>
        <p:nvPicPr>
          <p:cNvPr id="4" name="Resim 3">
            <a:extLst>
              <a:ext uri="{FF2B5EF4-FFF2-40B4-BE49-F238E27FC236}">
                <a16:creationId xmlns:a16="http://schemas.microsoft.com/office/drawing/2014/main" id="{CD369D62-8565-625B-90D5-C628D5787E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99304" y="1758295"/>
            <a:ext cx="558678" cy="486050"/>
          </a:xfrm>
          <a:prstGeom prst="rect">
            <a:avLst/>
          </a:prstGeom>
        </p:spPr>
      </p:pic>
      <p:pic>
        <p:nvPicPr>
          <p:cNvPr id="13" name="Resim 12">
            <a:extLst>
              <a:ext uri="{FF2B5EF4-FFF2-40B4-BE49-F238E27FC236}">
                <a16:creationId xmlns:a16="http://schemas.microsoft.com/office/drawing/2014/main" id="{3B9DAB40-CBFC-8F03-4A04-C0ABC73C1D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12507" y="1782868"/>
            <a:ext cx="723828" cy="490901"/>
          </a:xfrm>
          <a:prstGeom prst="rect">
            <a:avLst/>
          </a:prstGeom>
        </p:spPr>
      </p:pic>
      <p:pic>
        <p:nvPicPr>
          <p:cNvPr id="15" name="Resim 14">
            <a:extLst>
              <a:ext uri="{FF2B5EF4-FFF2-40B4-BE49-F238E27FC236}">
                <a16:creationId xmlns:a16="http://schemas.microsoft.com/office/drawing/2014/main" id="{FDBF2AB5-0AE0-A7FC-8DC8-B4846E748E7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88151" y="1782868"/>
            <a:ext cx="1057656" cy="454152"/>
          </a:xfrm>
          <a:prstGeom prst="rect">
            <a:avLst/>
          </a:prstGeom>
        </p:spPr>
      </p:pic>
      <p:pic>
        <p:nvPicPr>
          <p:cNvPr id="17" name="Resim 16" descr="metin, küçük resim içeren bir resim&#10;&#10;Açıklama otomatik olarak oluşturuldu">
            <a:extLst>
              <a:ext uri="{FF2B5EF4-FFF2-40B4-BE49-F238E27FC236}">
                <a16:creationId xmlns:a16="http://schemas.microsoft.com/office/drawing/2014/main" id="{86BB8A23-EFDF-7254-5C87-98A0883151F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99636" y="1758225"/>
            <a:ext cx="886905" cy="444926"/>
          </a:xfrm>
          <a:prstGeom prst="rect">
            <a:avLst/>
          </a:prstGeom>
        </p:spPr>
      </p:pic>
      <p:pic>
        <p:nvPicPr>
          <p:cNvPr id="19" name="Resim 18">
            <a:extLst>
              <a:ext uri="{FF2B5EF4-FFF2-40B4-BE49-F238E27FC236}">
                <a16:creationId xmlns:a16="http://schemas.microsoft.com/office/drawing/2014/main" id="{F82D1707-9E34-41FC-790B-3DD19377CA6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56500" y="1465155"/>
            <a:ext cx="693190" cy="511098"/>
          </a:xfrm>
          <a:prstGeom prst="rect">
            <a:avLst/>
          </a:prstGeom>
        </p:spPr>
      </p:pic>
      <p:pic>
        <p:nvPicPr>
          <p:cNvPr id="21" name="Resim 20">
            <a:extLst>
              <a:ext uri="{FF2B5EF4-FFF2-40B4-BE49-F238E27FC236}">
                <a16:creationId xmlns:a16="http://schemas.microsoft.com/office/drawing/2014/main" id="{17420EE3-9A53-D52C-E8B5-030C599C034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00788" y="1379464"/>
            <a:ext cx="577522" cy="393765"/>
          </a:xfrm>
          <a:prstGeom prst="rect">
            <a:avLst/>
          </a:prstGeom>
        </p:spPr>
      </p:pic>
      <p:pic>
        <p:nvPicPr>
          <p:cNvPr id="23" name="Resim 22">
            <a:extLst>
              <a:ext uri="{FF2B5EF4-FFF2-40B4-BE49-F238E27FC236}">
                <a16:creationId xmlns:a16="http://schemas.microsoft.com/office/drawing/2014/main" id="{C735F50E-F2FB-B568-FBCF-7ADAB767F0B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017569" y="1318131"/>
            <a:ext cx="1150840" cy="485323"/>
          </a:xfrm>
          <a:prstGeom prst="rect">
            <a:avLst/>
          </a:prstGeom>
        </p:spPr>
      </p:pic>
      <p:pic>
        <p:nvPicPr>
          <p:cNvPr id="26" name="Resim 25">
            <a:extLst>
              <a:ext uri="{FF2B5EF4-FFF2-40B4-BE49-F238E27FC236}">
                <a16:creationId xmlns:a16="http://schemas.microsoft.com/office/drawing/2014/main" id="{8FC39618-6D03-E121-C879-8968D0E79E2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964833" y="1344564"/>
            <a:ext cx="1788528" cy="432459"/>
          </a:xfrm>
          <a:prstGeom prst="rect">
            <a:avLst/>
          </a:prstGeom>
        </p:spPr>
      </p:pic>
      <p:pic>
        <p:nvPicPr>
          <p:cNvPr id="28" name="Resim 27">
            <a:extLst>
              <a:ext uri="{FF2B5EF4-FFF2-40B4-BE49-F238E27FC236}">
                <a16:creationId xmlns:a16="http://schemas.microsoft.com/office/drawing/2014/main" id="{0E9FE81E-9AC3-C926-64FC-AB38A486213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249676" y="1451674"/>
            <a:ext cx="599757" cy="511098"/>
          </a:xfrm>
          <a:prstGeom prst="rect">
            <a:avLst/>
          </a:prstGeom>
        </p:spPr>
      </p:pic>
      <p:pic>
        <p:nvPicPr>
          <p:cNvPr id="30" name="Resim 29">
            <a:extLst>
              <a:ext uri="{FF2B5EF4-FFF2-40B4-BE49-F238E27FC236}">
                <a16:creationId xmlns:a16="http://schemas.microsoft.com/office/drawing/2014/main" id="{3FFA8442-3F34-96D2-1B4E-BD87467D4D7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118359" y="2741633"/>
            <a:ext cx="1114202" cy="846913"/>
          </a:xfrm>
          <a:prstGeom prst="rect">
            <a:avLst/>
          </a:prstGeom>
        </p:spPr>
      </p:pic>
      <p:pic>
        <p:nvPicPr>
          <p:cNvPr id="32" name="Resim 31" descr="metin, küçük resim içeren bir resim&#10;&#10;Açıklama otomatik olarak oluşturuldu">
            <a:extLst>
              <a:ext uri="{FF2B5EF4-FFF2-40B4-BE49-F238E27FC236}">
                <a16:creationId xmlns:a16="http://schemas.microsoft.com/office/drawing/2014/main" id="{5702E5CE-8F63-094E-14AC-8615E5DF79A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313410" y="2725354"/>
            <a:ext cx="952289" cy="804028"/>
          </a:xfrm>
          <a:prstGeom prst="rect">
            <a:avLst/>
          </a:prstGeom>
        </p:spPr>
      </p:pic>
      <p:pic>
        <p:nvPicPr>
          <p:cNvPr id="34" name="Resim 33">
            <a:extLst>
              <a:ext uri="{FF2B5EF4-FFF2-40B4-BE49-F238E27FC236}">
                <a16:creationId xmlns:a16="http://schemas.microsoft.com/office/drawing/2014/main" id="{345B68C5-A95D-CA07-12A3-8E23A33EAC2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162837" y="2776185"/>
            <a:ext cx="946445" cy="796709"/>
          </a:xfrm>
          <a:prstGeom prst="rect">
            <a:avLst/>
          </a:prstGeom>
        </p:spPr>
      </p:pic>
      <p:pic>
        <p:nvPicPr>
          <p:cNvPr id="36" name="Resim 35" descr="metin içeren bir resim&#10;&#10;Açıklama otomatik olarak oluşturuldu">
            <a:extLst>
              <a:ext uri="{FF2B5EF4-FFF2-40B4-BE49-F238E27FC236}">
                <a16:creationId xmlns:a16="http://schemas.microsoft.com/office/drawing/2014/main" id="{BAC7DC67-BC43-00CD-8B54-A1C274A0D0C9}"/>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264934" y="2856916"/>
            <a:ext cx="1001766" cy="471085"/>
          </a:xfrm>
          <a:prstGeom prst="rect">
            <a:avLst/>
          </a:prstGeom>
        </p:spPr>
      </p:pic>
      <p:pic>
        <p:nvPicPr>
          <p:cNvPr id="38" name="Resim 37" descr="metin, küçük resim içeren bir resim&#10;&#10;Açıklama otomatik olarak oluşturuldu">
            <a:extLst>
              <a:ext uri="{FF2B5EF4-FFF2-40B4-BE49-F238E27FC236}">
                <a16:creationId xmlns:a16="http://schemas.microsoft.com/office/drawing/2014/main" id="{63F8C30D-B104-5AEE-978F-01AACDEADE8D}"/>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319193" y="2853043"/>
            <a:ext cx="1166501" cy="545462"/>
          </a:xfrm>
          <a:prstGeom prst="rect">
            <a:avLst/>
          </a:prstGeom>
        </p:spPr>
      </p:pic>
      <p:pic>
        <p:nvPicPr>
          <p:cNvPr id="40" name="Resim 39" descr="metin, küçük resim içeren bir resim&#10;&#10;Açıklama otomatik olarak oluşturuldu">
            <a:extLst>
              <a:ext uri="{FF2B5EF4-FFF2-40B4-BE49-F238E27FC236}">
                <a16:creationId xmlns:a16="http://schemas.microsoft.com/office/drawing/2014/main" id="{A52E5E23-4537-B1F1-28DC-BB7AB51A3771}"/>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247446" y="3479800"/>
            <a:ext cx="1278344" cy="657645"/>
          </a:xfrm>
          <a:prstGeom prst="rect">
            <a:avLst/>
          </a:prstGeom>
        </p:spPr>
      </p:pic>
      <p:pic>
        <p:nvPicPr>
          <p:cNvPr id="42" name="Resim 41" descr="metin, küçük resim içeren bir resim&#10;&#10;Açıklama otomatik olarak oluşturuldu">
            <a:extLst>
              <a:ext uri="{FF2B5EF4-FFF2-40B4-BE49-F238E27FC236}">
                <a16:creationId xmlns:a16="http://schemas.microsoft.com/office/drawing/2014/main" id="{7254DC4B-07E4-FE08-4F0B-6FA9AFB4AC30}"/>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5827885" y="3632200"/>
            <a:ext cx="1347436" cy="521178"/>
          </a:xfrm>
          <a:prstGeom prst="rect">
            <a:avLst/>
          </a:prstGeom>
        </p:spPr>
      </p:pic>
      <p:pic>
        <p:nvPicPr>
          <p:cNvPr id="44" name="Resim 43" descr="metin, küçük resim içeren bir resim&#10;&#10;Açıklama otomatik olarak oluşturuldu">
            <a:extLst>
              <a:ext uri="{FF2B5EF4-FFF2-40B4-BE49-F238E27FC236}">
                <a16:creationId xmlns:a16="http://schemas.microsoft.com/office/drawing/2014/main" id="{59699AD8-0A56-A56F-44F3-DE60AD6C103D}"/>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4588207" y="3708400"/>
            <a:ext cx="1457586" cy="505887"/>
          </a:xfrm>
          <a:prstGeom prst="rect">
            <a:avLst/>
          </a:prstGeom>
        </p:spPr>
      </p:pic>
      <p:pic>
        <p:nvPicPr>
          <p:cNvPr id="46" name="Resim 45" descr="metin içeren bir resim&#10;&#10;Açıklama otomatik olarak oluşturuldu">
            <a:extLst>
              <a:ext uri="{FF2B5EF4-FFF2-40B4-BE49-F238E27FC236}">
                <a16:creationId xmlns:a16="http://schemas.microsoft.com/office/drawing/2014/main" id="{3E161FA3-7300-7D13-790E-79140A43C281}"/>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3033622" y="2930969"/>
            <a:ext cx="1146196" cy="558251"/>
          </a:xfrm>
          <a:prstGeom prst="rect">
            <a:avLst/>
          </a:prstGeom>
        </p:spPr>
      </p:pic>
      <p:pic>
        <p:nvPicPr>
          <p:cNvPr id="48" name="Resim 47" descr="metin içeren bir resim&#10;&#10;Açıklama otomatik olarak oluşturuldu">
            <a:extLst>
              <a:ext uri="{FF2B5EF4-FFF2-40B4-BE49-F238E27FC236}">
                <a16:creationId xmlns:a16="http://schemas.microsoft.com/office/drawing/2014/main" id="{B16C4C2D-6349-26F6-4784-EB2EF959A524}"/>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2263195" y="3686029"/>
            <a:ext cx="2325012" cy="479571"/>
          </a:xfrm>
          <a:prstGeom prst="rect">
            <a:avLst/>
          </a:prstGeom>
        </p:spPr>
      </p:pic>
      <p:pic>
        <p:nvPicPr>
          <p:cNvPr id="50" name="Resim 49" descr="metin, küçük resim içeren bir resim&#10;&#10;Açıklama otomatik olarak oluşturuldu">
            <a:extLst>
              <a:ext uri="{FF2B5EF4-FFF2-40B4-BE49-F238E27FC236}">
                <a16:creationId xmlns:a16="http://schemas.microsoft.com/office/drawing/2014/main" id="{2182A3F6-B7EC-7433-70CD-62740C1D6A83}"/>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4471632" y="5465049"/>
            <a:ext cx="902081" cy="454130"/>
          </a:xfrm>
          <a:prstGeom prst="rect">
            <a:avLst/>
          </a:prstGeom>
        </p:spPr>
      </p:pic>
      <p:pic>
        <p:nvPicPr>
          <p:cNvPr id="52" name="Resim 51" descr="metin, küçük resim içeren bir resim&#10;&#10;Açıklama otomatik olarak oluşturuldu">
            <a:extLst>
              <a:ext uri="{FF2B5EF4-FFF2-40B4-BE49-F238E27FC236}">
                <a16:creationId xmlns:a16="http://schemas.microsoft.com/office/drawing/2014/main" id="{BF6DDC0F-6C0B-9E50-48AA-1346A8EEA4D1}"/>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6811656" y="4699000"/>
            <a:ext cx="1602351" cy="477624"/>
          </a:xfrm>
          <a:prstGeom prst="rect">
            <a:avLst/>
          </a:prstGeom>
        </p:spPr>
      </p:pic>
      <p:pic>
        <p:nvPicPr>
          <p:cNvPr id="54" name="Resim 53" descr="metin, küçük resim, yemek takımı, tabak çanak içeren bir resim&#10;&#10;Açıklama otomatik olarak oluşturuldu">
            <a:extLst>
              <a:ext uri="{FF2B5EF4-FFF2-40B4-BE49-F238E27FC236}">
                <a16:creationId xmlns:a16="http://schemas.microsoft.com/office/drawing/2014/main" id="{96806D6D-16AA-9710-D709-F896DFD3525F}"/>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4125669" y="4770095"/>
            <a:ext cx="1640148" cy="386105"/>
          </a:xfrm>
          <a:prstGeom prst="rect">
            <a:avLst/>
          </a:prstGeom>
        </p:spPr>
      </p:pic>
      <p:pic>
        <p:nvPicPr>
          <p:cNvPr id="56" name="Resim 55" descr="metin içeren bir resim&#10;&#10;Açıklama otomatik olarak oluşturuldu">
            <a:extLst>
              <a:ext uri="{FF2B5EF4-FFF2-40B4-BE49-F238E27FC236}">
                <a16:creationId xmlns:a16="http://schemas.microsoft.com/office/drawing/2014/main" id="{8AA35672-5097-1C26-73E3-2158B9C3B699}"/>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4602766" y="6074649"/>
            <a:ext cx="847147" cy="389688"/>
          </a:xfrm>
          <a:prstGeom prst="rect">
            <a:avLst/>
          </a:prstGeom>
        </p:spPr>
      </p:pic>
      <p:pic>
        <p:nvPicPr>
          <p:cNvPr id="68" name="Resim 67" descr="metin, küçük resim içeren bir resim&#10;&#10;Açıklama otomatik olarak oluşturuldu">
            <a:extLst>
              <a:ext uri="{FF2B5EF4-FFF2-40B4-BE49-F238E27FC236}">
                <a16:creationId xmlns:a16="http://schemas.microsoft.com/office/drawing/2014/main" id="{07D4775C-6962-46DB-1581-3A1CCCD548A2}"/>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3674635" y="6097596"/>
            <a:ext cx="708478" cy="345408"/>
          </a:xfrm>
          <a:prstGeom prst="rect">
            <a:avLst/>
          </a:prstGeom>
        </p:spPr>
      </p:pic>
      <p:pic>
        <p:nvPicPr>
          <p:cNvPr id="70" name="Resim 69" descr="metin, küçük resim içeren bir resim&#10;&#10;Açıklama otomatik olarak oluşturuldu">
            <a:extLst>
              <a:ext uri="{FF2B5EF4-FFF2-40B4-BE49-F238E27FC236}">
                <a16:creationId xmlns:a16="http://schemas.microsoft.com/office/drawing/2014/main" id="{610246CF-533C-6CDF-90CD-C6D4270D7AC4}"/>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2124289" y="6130611"/>
            <a:ext cx="1368831" cy="380755"/>
          </a:xfrm>
          <a:prstGeom prst="rect">
            <a:avLst/>
          </a:prstGeom>
        </p:spPr>
      </p:pic>
      <p:pic>
        <p:nvPicPr>
          <p:cNvPr id="72" name="Resim 71" descr="metin, küçük resim, skorbord içeren bir resim&#10;&#10;Açıklama otomatik olarak oluşturuldu">
            <a:extLst>
              <a:ext uri="{FF2B5EF4-FFF2-40B4-BE49-F238E27FC236}">
                <a16:creationId xmlns:a16="http://schemas.microsoft.com/office/drawing/2014/main" id="{F7C1408E-B769-3C98-EFB5-D439E6FFCD73}"/>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3434881" y="4675568"/>
            <a:ext cx="543415" cy="556832"/>
          </a:xfrm>
          <a:prstGeom prst="rect">
            <a:avLst/>
          </a:prstGeom>
        </p:spPr>
      </p:pic>
      <p:pic>
        <p:nvPicPr>
          <p:cNvPr id="74" name="Resim 73">
            <a:extLst>
              <a:ext uri="{FF2B5EF4-FFF2-40B4-BE49-F238E27FC236}">
                <a16:creationId xmlns:a16="http://schemas.microsoft.com/office/drawing/2014/main" id="{B8DAA203-D592-F398-B56D-A1D35E92AB61}"/>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2155419" y="5711483"/>
            <a:ext cx="2192903" cy="408449"/>
          </a:xfrm>
          <a:prstGeom prst="rect">
            <a:avLst/>
          </a:prstGeom>
        </p:spPr>
      </p:pic>
      <p:pic>
        <p:nvPicPr>
          <p:cNvPr id="76" name="Resim 75">
            <a:extLst>
              <a:ext uri="{FF2B5EF4-FFF2-40B4-BE49-F238E27FC236}">
                <a16:creationId xmlns:a16="http://schemas.microsoft.com/office/drawing/2014/main" id="{2D57A2E2-9719-35A3-3663-F7D5A0555678}"/>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2783965" y="5445238"/>
            <a:ext cx="988595" cy="223697"/>
          </a:xfrm>
          <a:prstGeom prst="rect">
            <a:avLst/>
          </a:prstGeom>
        </p:spPr>
      </p:pic>
      <p:pic>
        <p:nvPicPr>
          <p:cNvPr id="78" name="Resim 77">
            <a:extLst>
              <a:ext uri="{FF2B5EF4-FFF2-40B4-BE49-F238E27FC236}">
                <a16:creationId xmlns:a16="http://schemas.microsoft.com/office/drawing/2014/main" id="{406A04EA-D78B-6551-A327-D0B6B7EFE667}"/>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6929854" y="6084093"/>
            <a:ext cx="1568059" cy="359146"/>
          </a:xfrm>
          <a:prstGeom prst="rect">
            <a:avLst/>
          </a:prstGeom>
        </p:spPr>
      </p:pic>
      <p:pic>
        <p:nvPicPr>
          <p:cNvPr id="80" name="Resim 79" descr="metin, küçük resim içeren bir resim&#10;&#10;Açıklama otomatik olarak oluşturuldu">
            <a:extLst>
              <a:ext uri="{FF2B5EF4-FFF2-40B4-BE49-F238E27FC236}">
                <a16:creationId xmlns:a16="http://schemas.microsoft.com/office/drawing/2014/main" id="{7F643626-CD7D-23C7-E965-7443DD423C5D}"/>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5584340" y="6081295"/>
            <a:ext cx="1313373" cy="411347"/>
          </a:xfrm>
          <a:prstGeom prst="rect">
            <a:avLst/>
          </a:prstGeom>
        </p:spPr>
      </p:pic>
      <p:pic>
        <p:nvPicPr>
          <p:cNvPr id="82" name="Resim 81">
            <a:extLst>
              <a:ext uri="{FF2B5EF4-FFF2-40B4-BE49-F238E27FC236}">
                <a16:creationId xmlns:a16="http://schemas.microsoft.com/office/drawing/2014/main" id="{DC1C7DCE-4A31-56D4-737A-4D9DB983D5D7}"/>
              </a:ext>
            </a:extLst>
          </p:cNvPr>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7487445" y="5388849"/>
            <a:ext cx="1044845" cy="545137"/>
          </a:xfrm>
          <a:prstGeom prst="rect">
            <a:avLst/>
          </a:prstGeom>
        </p:spPr>
      </p:pic>
      <p:pic>
        <p:nvPicPr>
          <p:cNvPr id="84" name="Resim 83" descr="metin, küçük resim içeren bir resim&#10;&#10;Açıklama otomatik olarak oluşturuldu">
            <a:extLst>
              <a:ext uri="{FF2B5EF4-FFF2-40B4-BE49-F238E27FC236}">
                <a16:creationId xmlns:a16="http://schemas.microsoft.com/office/drawing/2014/main" id="{D2DBE259-6889-6907-1AB1-421CFE681957}"/>
              </a:ext>
            </a:extLst>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6510948" y="5465049"/>
            <a:ext cx="932019" cy="380241"/>
          </a:xfrm>
          <a:prstGeom prst="rect">
            <a:avLst/>
          </a:prstGeom>
        </p:spPr>
      </p:pic>
      <p:pic>
        <p:nvPicPr>
          <p:cNvPr id="86" name="Resim 85" descr="metin içeren bir resim&#10;&#10;Açıklama otomatik olarak oluşturuldu">
            <a:extLst>
              <a:ext uri="{FF2B5EF4-FFF2-40B4-BE49-F238E27FC236}">
                <a16:creationId xmlns:a16="http://schemas.microsoft.com/office/drawing/2014/main" id="{F31C0B75-B10E-13DF-94F6-F58EEA8D5E00}"/>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5581273" y="5465049"/>
            <a:ext cx="879027" cy="434612"/>
          </a:xfrm>
          <a:prstGeom prst="rect">
            <a:avLst/>
          </a:prstGeom>
        </p:spPr>
      </p:pic>
      <p:pic>
        <p:nvPicPr>
          <p:cNvPr id="88" name="Resim 87" descr="metin, küçük resim içeren bir resim&#10;&#10;Açıklama otomatik olarak oluşturuldu">
            <a:extLst>
              <a:ext uri="{FF2B5EF4-FFF2-40B4-BE49-F238E27FC236}">
                <a16:creationId xmlns:a16="http://schemas.microsoft.com/office/drawing/2014/main" id="{E038337A-E231-D9B3-9666-037A9251139C}"/>
              </a:ext>
            </a:extLst>
          </p:cNvPr>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5858813" y="4763075"/>
            <a:ext cx="854234" cy="393125"/>
          </a:xfrm>
          <a:prstGeom prst="rect">
            <a:avLst/>
          </a:prstGeom>
        </p:spPr>
      </p:pic>
      <p:pic>
        <p:nvPicPr>
          <p:cNvPr id="90" name="Resim 89">
            <a:extLst>
              <a:ext uri="{FF2B5EF4-FFF2-40B4-BE49-F238E27FC236}">
                <a16:creationId xmlns:a16="http://schemas.microsoft.com/office/drawing/2014/main" id="{D9E310A4-EE22-A16F-70A2-2F1E2CCC0A2A}"/>
              </a:ext>
            </a:extLst>
          </p:cNvPr>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2240564" y="4683749"/>
            <a:ext cx="964622" cy="548651"/>
          </a:xfrm>
          <a:prstGeom prst="rect">
            <a:avLst/>
          </a:prstGeom>
        </p:spPr>
      </p:pic>
      <p:graphicFrame>
        <p:nvGraphicFramePr>
          <p:cNvPr id="3" name="Nesne 2">
            <a:extLst>
              <a:ext uri="{FF2B5EF4-FFF2-40B4-BE49-F238E27FC236}">
                <a16:creationId xmlns:a16="http://schemas.microsoft.com/office/drawing/2014/main" id="{09031625-A792-3525-0200-F2F0C5E42BEB}"/>
              </a:ext>
            </a:extLst>
          </p:cNvPr>
          <p:cNvGraphicFramePr>
            <a:graphicFrameLocks noChangeAspect="1"/>
          </p:cNvGraphicFramePr>
          <p:nvPr>
            <p:extLst>
              <p:ext uri="{D42A27DB-BD31-4B8C-83A1-F6EECF244321}">
                <p14:modId xmlns:p14="http://schemas.microsoft.com/office/powerpoint/2010/main" val="3242343543"/>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39" imgW="8020050" imgH="5667375" progId="Acrobat.Document.DC">
                  <p:embed/>
                </p:oleObj>
              </mc:Choice>
              <mc:Fallback>
                <p:oleObj name="Acrobat Document" r:id="rId39" imgW="8020050" imgH="5667375" progId="Acrobat.Document.DC">
                  <p:embed/>
                  <p:pic>
                    <p:nvPicPr>
                      <p:cNvPr id="3" name="Nesne 2">
                        <a:extLst>
                          <a:ext uri="{FF2B5EF4-FFF2-40B4-BE49-F238E27FC236}">
                            <a16:creationId xmlns:a16="http://schemas.microsoft.com/office/drawing/2014/main" id="{09031625-A792-3525-0200-F2F0C5E42BEB}"/>
                          </a:ext>
                        </a:extLst>
                      </p:cNvPr>
                      <p:cNvPicPr/>
                      <p:nvPr/>
                    </p:nvPicPr>
                    <p:blipFill>
                      <a:blip r:embed="rId40"/>
                      <a:stretch>
                        <a:fillRect/>
                      </a:stretch>
                    </p:blipFill>
                    <p:spPr>
                      <a:xfrm>
                        <a:off x="9461926" y="228126"/>
                        <a:ext cx="1142574" cy="807401"/>
                      </a:xfrm>
                      <a:prstGeom prst="rect">
                        <a:avLst/>
                      </a:prstGeom>
                    </p:spPr>
                  </p:pic>
                </p:oleObj>
              </mc:Fallback>
            </mc:AlternateContent>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Resim 31">
            <a:extLst>
              <a:ext uri="{FF2B5EF4-FFF2-40B4-BE49-F238E27FC236}">
                <a16:creationId xmlns:a16="http://schemas.microsoft.com/office/drawing/2014/main" id="{EE8A997D-A85D-46CE-93B7-471F359C33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4180" y="1220692"/>
            <a:ext cx="9593279" cy="4462841"/>
          </a:xfrm>
          <a:prstGeom prst="rect">
            <a:avLst/>
          </a:prstGeom>
        </p:spPr>
      </p:pic>
      <p:sp>
        <p:nvSpPr>
          <p:cNvPr id="43" name="TextBox 42">
            <a:extLst>
              <a:ext uri="{FF2B5EF4-FFF2-40B4-BE49-F238E27FC236}">
                <a16:creationId xmlns:a16="http://schemas.microsoft.com/office/drawing/2014/main" id="{E392B788-C12B-40C5-B6A9-FF5106AE5018}"/>
              </a:ext>
            </a:extLst>
          </p:cNvPr>
          <p:cNvSpPr txBox="1"/>
          <p:nvPr/>
        </p:nvSpPr>
        <p:spPr>
          <a:xfrm>
            <a:off x="8044172" y="6299200"/>
            <a:ext cx="1627884" cy="800219"/>
          </a:xfrm>
          <a:prstGeom prst="rect">
            <a:avLst/>
          </a:prstGeom>
          <a:noFill/>
        </p:spPr>
        <p:txBody>
          <a:bodyPr wrap="square" lIns="0" tIns="0" rIns="0" bIns="0" rtlCol="0">
            <a:spAutoFit/>
          </a:bodyPr>
          <a:lstStyle/>
          <a:p>
            <a:pPr algn="ctr"/>
            <a:r>
              <a:rPr lang="tr-TR" sz="3600" b="1" dirty="0">
                <a:solidFill>
                  <a:srgbClr val="D2232A"/>
                </a:solidFill>
                <a:latin typeface="Tahoma" panose="020B0604030504040204" pitchFamily="34" charset="0"/>
                <a:ea typeface="Tahoma" panose="020B0604030504040204" pitchFamily="34" charset="0"/>
                <a:cs typeface="Tahoma" panose="020B0604030504040204" pitchFamily="34" charset="0"/>
              </a:rPr>
              <a:t>15</a:t>
            </a:r>
          </a:p>
          <a:p>
            <a:pPr algn="ctr"/>
            <a:r>
              <a:rPr lang="tr-TR" sz="800" dirty="0">
                <a:latin typeface="Tahoma" panose="020B0604030504040204" pitchFamily="34" charset="0"/>
                <a:ea typeface="Tahoma" panose="020B0604030504040204" pitchFamily="34" charset="0"/>
                <a:cs typeface="Tahoma" panose="020B0604030504040204" pitchFamily="34" charset="0"/>
              </a:rPr>
              <a:t>INDUSTRIAL BATTERY AUTORISED SALES AND SERVICE CENTERS</a:t>
            </a:r>
            <a:endParaRPr lang="en-US" sz="800" dirty="0">
              <a:latin typeface="Tahoma" panose="020B0604030504040204" pitchFamily="34" charset="0"/>
              <a:ea typeface="Tahoma" panose="020B0604030504040204" pitchFamily="34" charset="0"/>
              <a:cs typeface="Tahoma" panose="020B0604030504040204" pitchFamily="34" charset="0"/>
            </a:endParaRPr>
          </a:p>
        </p:txBody>
      </p:sp>
      <p:sp>
        <p:nvSpPr>
          <p:cNvPr id="2" name="object 2"/>
          <p:cNvSpPr/>
          <p:nvPr/>
        </p:nvSpPr>
        <p:spPr>
          <a:xfrm flipV="1">
            <a:off x="7379368" y="586992"/>
            <a:ext cx="1853533" cy="45719"/>
          </a:xfrm>
          <a:custGeom>
            <a:avLst/>
            <a:gdLst/>
            <a:ahLst/>
            <a:cxnLst/>
            <a:rect l="l" t="t" r="r" b="b"/>
            <a:pathLst>
              <a:path w="1854200">
                <a:moveTo>
                  <a:pt x="0" y="0"/>
                </a:moveTo>
                <a:lnTo>
                  <a:pt x="1854200" y="0"/>
                </a:lnTo>
              </a:path>
            </a:pathLst>
          </a:custGeom>
          <a:ln w="20065">
            <a:solidFill>
              <a:srgbClr val="ED1C24"/>
            </a:solidFill>
          </a:ln>
        </p:spPr>
        <p:txBody>
          <a:bodyPr wrap="square" lIns="0" tIns="0" rIns="0" bIns="0" rtlCol="0"/>
          <a:lstStyle/>
          <a:p>
            <a:endParaRPr/>
          </a:p>
        </p:txBody>
      </p:sp>
      <p:sp>
        <p:nvSpPr>
          <p:cNvPr id="6" name="object 6"/>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7" name="object 7"/>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8" name="object 8"/>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9" name="object 9"/>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0" name="object 10"/>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1" name="object 11"/>
          <p:cNvSpPr txBox="1"/>
          <p:nvPr/>
        </p:nvSpPr>
        <p:spPr>
          <a:xfrm>
            <a:off x="2374900" y="415564"/>
            <a:ext cx="5526405" cy="391160"/>
          </a:xfrm>
          <a:prstGeom prst="rect">
            <a:avLst/>
          </a:prstGeom>
        </p:spPr>
        <p:txBody>
          <a:bodyPr vert="horz" wrap="square" lIns="0" tIns="12700" rIns="0" bIns="0" rtlCol="0">
            <a:spAutoFit/>
          </a:bodyPr>
          <a:lstStyle/>
          <a:p>
            <a:pPr marL="12700">
              <a:lnSpc>
                <a:spcPct val="100000"/>
              </a:lnSpc>
              <a:spcBef>
                <a:spcPts val="100"/>
              </a:spcBef>
            </a:pPr>
            <a:r>
              <a:rPr lang="tr-TR" sz="2400" b="1" spc="-5" dirty="0">
                <a:solidFill>
                  <a:srgbClr val="231F20"/>
                </a:solidFill>
                <a:latin typeface="Tahoma"/>
                <a:cs typeface="Tahoma"/>
              </a:rPr>
              <a:t>İNCİ GS YUASA IN THE WORLD</a:t>
            </a:r>
            <a:endParaRPr sz="2400" dirty="0">
              <a:latin typeface="Tahoma"/>
              <a:cs typeface="Tahoma"/>
            </a:endParaRPr>
          </a:p>
        </p:txBody>
      </p:sp>
      <p:sp>
        <p:nvSpPr>
          <p:cNvPr id="13" name="object 13"/>
          <p:cNvSpPr txBox="1"/>
          <p:nvPr/>
        </p:nvSpPr>
        <p:spPr>
          <a:xfrm>
            <a:off x="469284" y="3039974"/>
            <a:ext cx="1577340" cy="1425390"/>
          </a:xfrm>
          <a:prstGeom prst="rect">
            <a:avLst/>
          </a:prstGeom>
        </p:spPr>
        <p:txBody>
          <a:bodyPr vert="horz" wrap="square" lIns="0" tIns="17145" rIns="0" bIns="0" rtlCol="0">
            <a:spAutoFit/>
          </a:bodyPr>
          <a:lstStyle/>
          <a:p>
            <a:pPr marL="25400">
              <a:lnSpc>
                <a:spcPct val="100000"/>
              </a:lnSpc>
              <a:spcBef>
                <a:spcPts val="135"/>
              </a:spcBef>
            </a:pPr>
            <a:r>
              <a:rPr lang="tr-TR" sz="9150" b="1" spc="30" baseline="-27777" dirty="0">
                <a:solidFill>
                  <a:srgbClr val="D2232A"/>
                </a:solidFill>
                <a:latin typeface="Tahoma"/>
                <a:cs typeface="Tahoma"/>
              </a:rPr>
              <a:t>8</a:t>
            </a:r>
            <a:r>
              <a:rPr lang="tr-TR" sz="9150" b="1" spc="22" baseline="-27777" dirty="0">
                <a:solidFill>
                  <a:srgbClr val="D2232A"/>
                </a:solidFill>
                <a:latin typeface="Tahoma"/>
                <a:cs typeface="Tahoma"/>
              </a:rPr>
              <a:t>0</a:t>
            </a:r>
            <a:endParaRPr lang="tr-TR" sz="1700" dirty="0">
              <a:latin typeface="Tahoma"/>
              <a:cs typeface="Tahoma"/>
            </a:endParaRPr>
          </a:p>
        </p:txBody>
      </p:sp>
      <p:sp>
        <p:nvSpPr>
          <p:cNvPr id="14" name="object 14"/>
          <p:cNvSpPr txBox="1"/>
          <p:nvPr/>
        </p:nvSpPr>
        <p:spPr>
          <a:xfrm>
            <a:off x="523814" y="3544572"/>
            <a:ext cx="1047115" cy="415290"/>
          </a:xfrm>
          <a:prstGeom prst="rect">
            <a:avLst/>
          </a:prstGeom>
        </p:spPr>
        <p:txBody>
          <a:bodyPr vert="horz" wrap="square" lIns="0" tIns="13335" rIns="0" bIns="0" rtlCol="0">
            <a:spAutoFit/>
          </a:bodyPr>
          <a:lstStyle/>
          <a:p>
            <a:pPr marL="12700">
              <a:lnSpc>
                <a:spcPct val="100000"/>
              </a:lnSpc>
              <a:spcBef>
                <a:spcPts val="105"/>
              </a:spcBef>
            </a:pPr>
            <a:r>
              <a:rPr lang="tr-TR" sz="2550" b="1" spc="-5" dirty="0">
                <a:solidFill>
                  <a:srgbClr val="231F20"/>
                </a:solidFill>
                <a:latin typeface="Tahoma"/>
                <a:cs typeface="Tahoma"/>
              </a:rPr>
              <a:t>OVER</a:t>
            </a:r>
            <a:endParaRPr sz="2550" dirty="0">
              <a:latin typeface="Tahoma"/>
              <a:cs typeface="Tahoma"/>
            </a:endParaRPr>
          </a:p>
        </p:txBody>
      </p:sp>
      <p:sp>
        <p:nvSpPr>
          <p:cNvPr id="16" name="object 16"/>
          <p:cNvSpPr txBox="1"/>
          <p:nvPr/>
        </p:nvSpPr>
        <p:spPr>
          <a:xfrm>
            <a:off x="1048959" y="4719128"/>
            <a:ext cx="521970" cy="960755"/>
          </a:xfrm>
          <a:prstGeom prst="rect">
            <a:avLst/>
          </a:prstGeom>
        </p:spPr>
        <p:txBody>
          <a:bodyPr vert="horz" wrap="square" lIns="0" tIns="17145" rIns="0" bIns="0" rtlCol="0">
            <a:spAutoFit/>
          </a:bodyPr>
          <a:lstStyle/>
          <a:p>
            <a:pPr marL="12700">
              <a:lnSpc>
                <a:spcPct val="100000"/>
              </a:lnSpc>
              <a:spcBef>
                <a:spcPts val="135"/>
              </a:spcBef>
            </a:pPr>
            <a:r>
              <a:rPr sz="6100" b="1" spc="20" dirty="0">
                <a:solidFill>
                  <a:srgbClr val="D2232A"/>
                </a:solidFill>
                <a:latin typeface="Tahoma"/>
                <a:cs typeface="Tahoma"/>
              </a:rPr>
              <a:t>6</a:t>
            </a:r>
            <a:endParaRPr sz="6100" dirty="0">
              <a:latin typeface="Tahoma"/>
              <a:cs typeface="Tahoma"/>
            </a:endParaRPr>
          </a:p>
        </p:txBody>
      </p:sp>
      <p:sp>
        <p:nvSpPr>
          <p:cNvPr id="19" name="object 19"/>
          <p:cNvSpPr txBox="1"/>
          <p:nvPr/>
        </p:nvSpPr>
        <p:spPr>
          <a:xfrm>
            <a:off x="2851248" y="6079311"/>
            <a:ext cx="2197735" cy="197490"/>
          </a:xfrm>
          <a:prstGeom prst="rect">
            <a:avLst/>
          </a:prstGeom>
        </p:spPr>
        <p:txBody>
          <a:bodyPr vert="horz" wrap="square" lIns="0" tIns="12700" rIns="0" bIns="0" rtlCol="0">
            <a:spAutoFit/>
          </a:bodyPr>
          <a:lstStyle/>
          <a:p>
            <a:pPr marL="12700">
              <a:lnSpc>
                <a:spcPct val="100000"/>
              </a:lnSpc>
              <a:spcBef>
                <a:spcPts val="100"/>
              </a:spcBef>
            </a:pPr>
            <a:r>
              <a:rPr lang="tr-TR" sz="1200" b="1" spc="-5" dirty="0">
                <a:solidFill>
                  <a:srgbClr val="231F20"/>
                </a:solidFill>
                <a:latin typeface="Tahoma"/>
                <a:cs typeface="Tahoma"/>
              </a:rPr>
              <a:t>İNCİ GS YUASA IN TURKEY</a:t>
            </a:r>
            <a:endParaRPr sz="1200" dirty="0">
              <a:latin typeface="Tahoma"/>
              <a:cs typeface="Tahoma"/>
            </a:endParaRPr>
          </a:p>
        </p:txBody>
      </p:sp>
      <p:sp>
        <p:nvSpPr>
          <p:cNvPr id="22" name="object 22"/>
          <p:cNvSpPr/>
          <p:nvPr/>
        </p:nvSpPr>
        <p:spPr>
          <a:xfrm flipV="1">
            <a:off x="2863947" y="6285355"/>
            <a:ext cx="6526491" cy="45719"/>
          </a:xfrm>
          <a:custGeom>
            <a:avLst/>
            <a:gdLst/>
            <a:ahLst/>
            <a:cxnLst/>
            <a:rect l="l" t="t" r="r" b="b"/>
            <a:pathLst>
              <a:path w="6299200">
                <a:moveTo>
                  <a:pt x="0" y="0"/>
                </a:moveTo>
                <a:lnTo>
                  <a:pt x="6299200" y="0"/>
                </a:lnTo>
              </a:path>
            </a:pathLst>
          </a:custGeom>
          <a:ln w="12700">
            <a:solidFill>
              <a:srgbClr val="231F20"/>
            </a:solidFill>
          </a:ln>
        </p:spPr>
        <p:txBody>
          <a:bodyPr wrap="square" lIns="0" tIns="0" rIns="0" bIns="0" rtlCol="0"/>
          <a:lstStyle/>
          <a:p>
            <a:endParaRPr/>
          </a:p>
        </p:txBody>
      </p:sp>
      <p:sp>
        <p:nvSpPr>
          <p:cNvPr id="23" name="object 23"/>
          <p:cNvSpPr/>
          <p:nvPr/>
        </p:nvSpPr>
        <p:spPr>
          <a:xfrm>
            <a:off x="622299" y="479680"/>
            <a:ext cx="1591620" cy="286002"/>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4" name="object 24"/>
          <p:cNvSpPr txBox="1">
            <a:spLocks noGrp="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16</a:t>
            </a:fld>
            <a:endParaRPr/>
          </a:p>
        </p:txBody>
      </p:sp>
      <p:grpSp>
        <p:nvGrpSpPr>
          <p:cNvPr id="25" name="Group 24">
            <a:extLst>
              <a:ext uri="{FF2B5EF4-FFF2-40B4-BE49-F238E27FC236}">
                <a16:creationId xmlns:a16="http://schemas.microsoft.com/office/drawing/2014/main" id="{A598F92E-07A8-48E6-8D08-D76C808C0E74}"/>
              </a:ext>
            </a:extLst>
          </p:cNvPr>
          <p:cNvGrpSpPr/>
          <p:nvPr/>
        </p:nvGrpSpPr>
        <p:grpSpPr>
          <a:xfrm>
            <a:off x="0" y="-2"/>
            <a:ext cx="693187" cy="2187567"/>
            <a:chOff x="0" y="-2"/>
            <a:chExt cx="693187" cy="2187567"/>
          </a:xfrm>
        </p:grpSpPr>
        <p:sp>
          <p:nvSpPr>
            <p:cNvPr id="26" name="object 12">
              <a:extLst>
                <a:ext uri="{FF2B5EF4-FFF2-40B4-BE49-F238E27FC236}">
                  <a16:creationId xmlns:a16="http://schemas.microsoft.com/office/drawing/2014/main" id="{D0357D93-CFE7-48EC-9928-B4D89BBF9700}"/>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27" name="object 4">
              <a:extLst>
                <a:ext uri="{FF2B5EF4-FFF2-40B4-BE49-F238E27FC236}">
                  <a16:creationId xmlns:a16="http://schemas.microsoft.com/office/drawing/2014/main" id="{E8F909E1-3503-4371-A4A3-D6064462F1ED}"/>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sp>
        <p:nvSpPr>
          <p:cNvPr id="39" name="TextBox 38">
            <a:extLst>
              <a:ext uri="{FF2B5EF4-FFF2-40B4-BE49-F238E27FC236}">
                <a16:creationId xmlns:a16="http://schemas.microsoft.com/office/drawing/2014/main" id="{8F1CA6C7-FE26-448A-B4D5-3476D1A54BAD}"/>
              </a:ext>
            </a:extLst>
          </p:cNvPr>
          <p:cNvSpPr txBox="1"/>
          <p:nvPr/>
        </p:nvSpPr>
        <p:spPr>
          <a:xfrm>
            <a:off x="4129828" y="6327402"/>
            <a:ext cx="880049" cy="677108"/>
          </a:xfrm>
          <a:prstGeom prst="rect">
            <a:avLst/>
          </a:prstGeom>
          <a:noFill/>
        </p:spPr>
        <p:txBody>
          <a:bodyPr wrap="square" lIns="0" tIns="0" rIns="0" bIns="0" rtlCol="0">
            <a:spAutoFit/>
          </a:bodyPr>
          <a:lstStyle/>
          <a:p>
            <a:pPr algn="ctr"/>
            <a:r>
              <a:rPr lang="tr-TR" sz="3600" b="1" dirty="0">
                <a:solidFill>
                  <a:srgbClr val="D2232A"/>
                </a:solidFill>
                <a:latin typeface="Tahoma" panose="020B0604030504040204" pitchFamily="34" charset="0"/>
                <a:ea typeface="Tahoma" panose="020B0604030504040204" pitchFamily="34" charset="0"/>
                <a:cs typeface="Tahoma" panose="020B0604030504040204" pitchFamily="34" charset="0"/>
              </a:rPr>
              <a:t>150</a:t>
            </a:r>
          </a:p>
          <a:p>
            <a:pPr algn="ctr"/>
            <a:r>
              <a:rPr lang="tr-TR" sz="800" dirty="0">
                <a:latin typeface="Tahoma" panose="020B0604030504040204" pitchFamily="34" charset="0"/>
                <a:ea typeface="Tahoma" panose="020B0604030504040204" pitchFamily="34" charset="0"/>
                <a:cs typeface="Tahoma" panose="020B0604030504040204" pitchFamily="34" charset="0"/>
              </a:rPr>
              <a:t>ENERGY EXPERT</a:t>
            </a:r>
          </a:p>
        </p:txBody>
      </p:sp>
      <p:sp>
        <p:nvSpPr>
          <p:cNvPr id="40" name="TextBox 39">
            <a:extLst>
              <a:ext uri="{FF2B5EF4-FFF2-40B4-BE49-F238E27FC236}">
                <a16:creationId xmlns:a16="http://schemas.microsoft.com/office/drawing/2014/main" id="{2AED246C-0518-4092-BA3A-C9EBBF7F4432}"/>
              </a:ext>
            </a:extLst>
          </p:cNvPr>
          <p:cNvSpPr txBox="1"/>
          <p:nvPr/>
        </p:nvSpPr>
        <p:spPr>
          <a:xfrm>
            <a:off x="2822667" y="6321984"/>
            <a:ext cx="968054" cy="800219"/>
          </a:xfrm>
          <a:prstGeom prst="rect">
            <a:avLst/>
          </a:prstGeom>
          <a:noFill/>
        </p:spPr>
        <p:txBody>
          <a:bodyPr wrap="square" lIns="0" tIns="0" rIns="0" bIns="0" rtlCol="0">
            <a:spAutoFit/>
          </a:bodyPr>
          <a:lstStyle/>
          <a:p>
            <a:pPr algn="ctr"/>
            <a:r>
              <a:rPr lang="tr-TR" sz="3600" b="1" dirty="0">
                <a:solidFill>
                  <a:srgbClr val="D2232A"/>
                </a:solidFill>
                <a:latin typeface="Tahoma" panose="020B0604030504040204" pitchFamily="34" charset="0"/>
                <a:ea typeface="Tahoma" panose="020B0604030504040204" pitchFamily="34" charset="0"/>
                <a:cs typeface="Tahoma" panose="020B0604030504040204" pitchFamily="34" charset="0"/>
              </a:rPr>
              <a:t>110</a:t>
            </a:r>
          </a:p>
          <a:p>
            <a:pPr algn="ctr"/>
            <a:r>
              <a:rPr lang="tr-TR" sz="800" dirty="0">
                <a:latin typeface="Tahoma" panose="020B0604030504040204" pitchFamily="34" charset="0"/>
                <a:ea typeface="Tahoma" panose="020B0604030504040204" pitchFamily="34" charset="0"/>
                <a:cs typeface="Tahoma" panose="020B0604030504040204" pitchFamily="34" charset="0"/>
              </a:rPr>
              <a:t>PRINICIPAL DEALERS</a:t>
            </a:r>
          </a:p>
        </p:txBody>
      </p:sp>
      <p:sp>
        <p:nvSpPr>
          <p:cNvPr id="41" name="TextBox 40">
            <a:extLst>
              <a:ext uri="{FF2B5EF4-FFF2-40B4-BE49-F238E27FC236}">
                <a16:creationId xmlns:a16="http://schemas.microsoft.com/office/drawing/2014/main" id="{68AEF214-16F2-4782-B03D-92E0E8373BBA}"/>
              </a:ext>
            </a:extLst>
          </p:cNvPr>
          <p:cNvSpPr txBox="1"/>
          <p:nvPr/>
        </p:nvSpPr>
        <p:spPr>
          <a:xfrm>
            <a:off x="5348984" y="6309167"/>
            <a:ext cx="968054" cy="800219"/>
          </a:xfrm>
          <a:prstGeom prst="rect">
            <a:avLst/>
          </a:prstGeom>
          <a:noFill/>
        </p:spPr>
        <p:txBody>
          <a:bodyPr wrap="square" lIns="0" tIns="0" rIns="0" bIns="0" rtlCol="0">
            <a:spAutoFit/>
          </a:bodyPr>
          <a:lstStyle/>
          <a:p>
            <a:pPr algn="ctr"/>
            <a:r>
              <a:rPr lang="tr-TR" sz="3600" b="1" dirty="0">
                <a:solidFill>
                  <a:srgbClr val="D2232A"/>
                </a:solidFill>
                <a:latin typeface="Tahoma" panose="020B0604030504040204" pitchFamily="34" charset="0"/>
                <a:ea typeface="Tahoma" panose="020B0604030504040204" pitchFamily="34" charset="0"/>
                <a:cs typeface="Tahoma" panose="020B0604030504040204" pitchFamily="34" charset="0"/>
              </a:rPr>
              <a:t>260</a:t>
            </a:r>
          </a:p>
          <a:p>
            <a:pPr algn="ctr"/>
            <a:r>
              <a:rPr lang="tr-TR" sz="800" dirty="0">
                <a:latin typeface="Tahoma" panose="020B0604030504040204" pitchFamily="34" charset="0"/>
                <a:ea typeface="Tahoma" panose="020B0604030504040204" pitchFamily="34" charset="0"/>
                <a:cs typeface="Tahoma" panose="020B0604030504040204" pitchFamily="34" charset="0"/>
              </a:rPr>
              <a:t>AUTHORISED SERVICE CENTERS</a:t>
            </a:r>
          </a:p>
        </p:txBody>
      </p:sp>
      <p:sp>
        <p:nvSpPr>
          <p:cNvPr id="42" name="TextBox 41">
            <a:extLst>
              <a:ext uri="{FF2B5EF4-FFF2-40B4-BE49-F238E27FC236}">
                <a16:creationId xmlns:a16="http://schemas.microsoft.com/office/drawing/2014/main" id="{7EACDB1D-2E4A-4155-B169-2A4C906646DC}"/>
              </a:ext>
            </a:extLst>
          </p:cNvPr>
          <p:cNvSpPr txBox="1"/>
          <p:nvPr/>
        </p:nvSpPr>
        <p:spPr>
          <a:xfrm>
            <a:off x="6598656" y="6305947"/>
            <a:ext cx="1417328" cy="677108"/>
          </a:xfrm>
          <a:prstGeom prst="rect">
            <a:avLst/>
          </a:prstGeom>
          <a:noFill/>
        </p:spPr>
        <p:txBody>
          <a:bodyPr wrap="square" lIns="0" tIns="0" rIns="0" bIns="0" rtlCol="0">
            <a:spAutoFit/>
          </a:bodyPr>
          <a:lstStyle/>
          <a:p>
            <a:pPr algn="ctr"/>
            <a:r>
              <a:rPr lang="tr-TR" sz="3600" b="1" dirty="0">
                <a:solidFill>
                  <a:srgbClr val="D2232A"/>
                </a:solidFill>
                <a:latin typeface="Tahoma" panose="020B0604030504040204" pitchFamily="34" charset="0"/>
                <a:ea typeface="Tahoma" panose="020B0604030504040204" pitchFamily="34" charset="0"/>
                <a:cs typeface="Tahoma" panose="020B0604030504040204" pitchFamily="34" charset="0"/>
              </a:rPr>
              <a:t>4.400</a:t>
            </a:r>
          </a:p>
          <a:p>
            <a:pPr algn="ctr"/>
            <a:r>
              <a:rPr lang="tr-TR" sz="800" dirty="0">
                <a:latin typeface="Tahoma" panose="020B0604030504040204" pitchFamily="34" charset="0"/>
                <a:ea typeface="Tahoma" panose="020B0604030504040204" pitchFamily="34" charset="0"/>
                <a:cs typeface="Tahoma" panose="020B0604030504040204" pitchFamily="34" charset="0"/>
              </a:rPr>
              <a:t>RETAIL SALES POINT</a:t>
            </a:r>
          </a:p>
        </p:txBody>
      </p:sp>
      <p:pic>
        <p:nvPicPr>
          <p:cNvPr id="33" name="Resim 32">
            <a:extLst>
              <a:ext uri="{FF2B5EF4-FFF2-40B4-BE49-F238E27FC236}">
                <a16:creationId xmlns:a16="http://schemas.microsoft.com/office/drawing/2014/main" id="{D74288DB-7394-4E2A-969B-53BAFB95B57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7090" y="6625221"/>
            <a:ext cx="154095" cy="271501"/>
          </a:xfrm>
          <a:prstGeom prst="rect">
            <a:avLst/>
          </a:prstGeom>
        </p:spPr>
      </p:pic>
      <p:sp>
        <p:nvSpPr>
          <p:cNvPr id="34" name="TextBox 43">
            <a:extLst>
              <a:ext uri="{FF2B5EF4-FFF2-40B4-BE49-F238E27FC236}">
                <a16:creationId xmlns:a16="http://schemas.microsoft.com/office/drawing/2014/main" id="{D33AE6DC-8610-43DF-BE13-A921811716B5}"/>
              </a:ext>
            </a:extLst>
          </p:cNvPr>
          <p:cNvSpPr txBox="1"/>
          <p:nvPr/>
        </p:nvSpPr>
        <p:spPr>
          <a:xfrm>
            <a:off x="604110" y="6531447"/>
            <a:ext cx="1993856" cy="443070"/>
          </a:xfrm>
          <a:prstGeom prst="rect">
            <a:avLst/>
          </a:prstGeom>
          <a:noFill/>
        </p:spPr>
        <p:txBody>
          <a:bodyPr wrap="square">
            <a:spAutoFit/>
          </a:bodyPr>
          <a:lstStyle/>
          <a:p>
            <a:pPr>
              <a:lnSpc>
                <a:spcPct val="150000"/>
              </a:lnSpc>
            </a:pPr>
            <a:r>
              <a:rPr lang="tr-TR" sz="815">
                <a:ln w="0"/>
                <a:latin typeface="Tahoma" panose="020B0604030504040204" pitchFamily="34" charset="0"/>
                <a:ea typeface="Tahoma" panose="020B0604030504040204" pitchFamily="34" charset="0"/>
                <a:cs typeface="Tahoma" panose="020B0604030504040204" pitchFamily="34" charset="0"/>
              </a:rPr>
              <a:t>İhracat Ülkeleri</a:t>
            </a:r>
          </a:p>
          <a:p>
            <a:pPr>
              <a:lnSpc>
                <a:spcPct val="150000"/>
              </a:lnSpc>
            </a:pPr>
            <a:r>
              <a:rPr lang="tr-TR" sz="815">
                <a:ln w="0"/>
                <a:latin typeface="Tahoma" panose="020B0604030504040204" pitchFamily="34" charset="0"/>
                <a:ea typeface="Tahoma" panose="020B0604030504040204" pitchFamily="34" charset="0"/>
                <a:cs typeface="Tahoma" panose="020B0604030504040204" pitchFamily="34" charset="0"/>
              </a:rPr>
              <a:t>Genel Merkez</a:t>
            </a:r>
          </a:p>
        </p:txBody>
      </p:sp>
      <p:sp>
        <p:nvSpPr>
          <p:cNvPr id="12" name="Dikdörtgen 11">
            <a:extLst>
              <a:ext uri="{FF2B5EF4-FFF2-40B4-BE49-F238E27FC236}">
                <a16:creationId xmlns:a16="http://schemas.microsoft.com/office/drawing/2014/main" id="{A0457470-F583-61CE-1B38-3898357E0D80}"/>
              </a:ext>
            </a:extLst>
          </p:cNvPr>
          <p:cNvSpPr/>
          <p:nvPr/>
        </p:nvSpPr>
        <p:spPr>
          <a:xfrm>
            <a:off x="10004971" y="0"/>
            <a:ext cx="688429" cy="1300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Nesne 2">
            <a:extLst>
              <a:ext uri="{FF2B5EF4-FFF2-40B4-BE49-F238E27FC236}">
                <a16:creationId xmlns:a16="http://schemas.microsoft.com/office/drawing/2014/main" id="{21B756D5-DD9A-ADB0-3BE3-698F1619BFFB}"/>
              </a:ext>
            </a:extLst>
          </p:cNvPr>
          <p:cNvGraphicFramePr>
            <a:graphicFrameLocks noChangeAspect="1"/>
          </p:cNvGraphicFramePr>
          <p:nvPr>
            <p:extLst>
              <p:ext uri="{D42A27DB-BD31-4B8C-83A1-F6EECF244321}">
                <p14:modId xmlns:p14="http://schemas.microsoft.com/office/powerpoint/2010/main" val="3242343543"/>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6" imgW="8020050" imgH="5667375" progId="Acrobat.Document.DC">
                  <p:embed/>
                </p:oleObj>
              </mc:Choice>
              <mc:Fallback>
                <p:oleObj name="Acrobat Document" r:id="rId6" imgW="8020050" imgH="5667375" progId="Acrobat.Document.DC">
                  <p:embed/>
                  <p:pic>
                    <p:nvPicPr>
                      <p:cNvPr id="3" name="Nesne 2">
                        <a:extLst>
                          <a:ext uri="{FF2B5EF4-FFF2-40B4-BE49-F238E27FC236}">
                            <a16:creationId xmlns:a16="http://schemas.microsoft.com/office/drawing/2014/main" id="{21B756D5-DD9A-ADB0-3BE3-698F1619BFFB}"/>
                          </a:ext>
                        </a:extLst>
                      </p:cNvPr>
                      <p:cNvPicPr/>
                      <p:nvPr/>
                    </p:nvPicPr>
                    <p:blipFill>
                      <a:blip r:embed="rId7"/>
                      <a:stretch>
                        <a:fillRect/>
                      </a:stretch>
                    </p:blipFill>
                    <p:spPr>
                      <a:xfrm>
                        <a:off x="9461926" y="228126"/>
                        <a:ext cx="1142574" cy="807401"/>
                      </a:xfrm>
                      <a:prstGeom prst="rect">
                        <a:avLst/>
                      </a:prstGeom>
                    </p:spPr>
                  </p:pic>
                </p:oleObj>
              </mc:Fallback>
            </mc:AlternateContent>
          </a:graphicData>
        </a:graphic>
      </p:graphicFrame>
      <p:sp>
        <p:nvSpPr>
          <p:cNvPr id="5" name="Metin kutusu 4">
            <a:extLst>
              <a:ext uri="{FF2B5EF4-FFF2-40B4-BE49-F238E27FC236}">
                <a16:creationId xmlns:a16="http://schemas.microsoft.com/office/drawing/2014/main" id="{587A048F-AF73-F3E4-C40E-C3EA0CCDC823}"/>
              </a:ext>
            </a:extLst>
          </p:cNvPr>
          <p:cNvSpPr txBox="1"/>
          <p:nvPr/>
        </p:nvSpPr>
        <p:spPr>
          <a:xfrm>
            <a:off x="424180" y="4516166"/>
            <a:ext cx="1577340" cy="369332"/>
          </a:xfrm>
          <a:prstGeom prst="rect">
            <a:avLst/>
          </a:prstGeom>
          <a:noFill/>
        </p:spPr>
        <p:txBody>
          <a:bodyPr wrap="square">
            <a:spAutoFit/>
          </a:bodyPr>
          <a:lstStyle/>
          <a:p>
            <a:pPr marL="12700">
              <a:lnSpc>
                <a:spcPct val="100000"/>
              </a:lnSpc>
              <a:spcBef>
                <a:spcPts val="105"/>
              </a:spcBef>
            </a:pPr>
            <a:r>
              <a:rPr lang="tr-TR" sz="1800" b="1" spc="-5" dirty="0">
                <a:solidFill>
                  <a:srgbClr val="231F20"/>
                </a:solidFill>
                <a:latin typeface="Tahoma"/>
                <a:cs typeface="Tahoma"/>
              </a:rPr>
              <a:t>COUNTRIES</a:t>
            </a:r>
            <a:endParaRPr lang="tr-TR" sz="1800" dirty="0">
              <a:latin typeface="Tahoma"/>
              <a:cs typeface="Tahoma"/>
            </a:endParaRPr>
          </a:p>
        </p:txBody>
      </p:sp>
      <p:sp>
        <p:nvSpPr>
          <p:cNvPr id="18" name="object 14">
            <a:extLst>
              <a:ext uri="{FF2B5EF4-FFF2-40B4-BE49-F238E27FC236}">
                <a16:creationId xmlns:a16="http://schemas.microsoft.com/office/drawing/2014/main" id="{32E31C86-0C1E-8B75-F101-A70726CCD618}"/>
              </a:ext>
            </a:extLst>
          </p:cNvPr>
          <p:cNvSpPr txBox="1"/>
          <p:nvPr/>
        </p:nvSpPr>
        <p:spPr>
          <a:xfrm>
            <a:off x="514137" y="4805316"/>
            <a:ext cx="1047115" cy="415290"/>
          </a:xfrm>
          <a:prstGeom prst="rect">
            <a:avLst/>
          </a:prstGeom>
        </p:spPr>
        <p:txBody>
          <a:bodyPr vert="horz" wrap="square" lIns="0" tIns="13335" rIns="0" bIns="0" rtlCol="0">
            <a:spAutoFit/>
          </a:bodyPr>
          <a:lstStyle/>
          <a:p>
            <a:pPr marL="12700">
              <a:lnSpc>
                <a:spcPct val="100000"/>
              </a:lnSpc>
              <a:spcBef>
                <a:spcPts val="105"/>
              </a:spcBef>
            </a:pPr>
            <a:r>
              <a:rPr lang="tr-TR" sz="2550" b="1" spc="-5" dirty="0">
                <a:solidFill>
                  <a:srgbClr val="231F20"/>
                </a:solidFill>
                <a:latin typeface="Tahoma"/>
                <a:cs typeface="Tahoma"/>
              </a:rPr>
              <a:t>ON</a:t>
            </a:r>
            <a:endParaRPr sz="2550" dirty="0">
              <a:latin typeface="Tahoma"/>
              <a:cs typeface="Tahoma"/>
            </a:endParaRPr>
          </a:p>
        </p:txBody>
      </p:sp>
      <p:sp>
        <p:nvSpPr>
          <p:cNvPr id="20" name="Metin kutusu 19">
            <a:extLst>
              <a:ext uri="{FF2B5EF4-FFF2-40B4-BE49-F238E27FC236}">
                <a16:creationId xmlns:a16="http://schemas.microsoft.com/office/drawing/2014/main" id="{E6AC09D6-CA64-0D58-72F7-4E3BE6C017CA}"/>
              </a:ext>
            </a:extLst>
          </p:cNvPr>
          <p:cNvSpPr txBox="1"/>
          <p:nvPr/>
        </p:nvSpPr>
        <p:spPr>
          <a:xfrm>
            <a:off x="437090" y="5502915"/>
            <a:ext cx="1937810" cy="369332"/>
          </a:xfrm>
          <a:prstGeom prst="rect">
            <a:avLst/>
          </a:prstGeom>
          <a:noFill/>
        </p:spPr>
        <p:txBody>
          <a:bodyPr wrap="square">
            <a:spAutoFit/>
          </a:bodyPr>
          <a:lstStyle/>
          <a:p>
            <a:pPr marL="12700">
              <a:lnSpc>
                <a:spcPct val="100000"/>
              </a:lnSpc>
              <a:spcBef>
                <a:spcPts val="105"/>
              </a:spcBef>
            </a:pPr>
            <a:r>
              <a:rPr lang="tr-TR" sz="1800" b="1" spc="-5" dirty="0">
                <a:solidFill>
                  <a:srgbClr val="231F20"/>
                </a:solidFill>
                <a:latin typeface="Tahoma"/>
                <a:cs typeface="Tahoma"/>
              </a:rPr>
              <a:t>CONTINENTS</a:t>
            </a:r>
            <a:endParaRPr lang="tr-TR" sz="1800" dirty="0">
              <a:latin typeface="Tahoma"/>
              <a:cs typeface="Tahom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flipV="1">
            <a:off x="2603500" y="584199"/>
            <a:ext cx="6553200" cy="47627"/>
          </a:xfrm>
          <a:custGeom>
            <a:avLst/>
            <a:gdLst/>
            <a:ahLst/>
            <a:cxnLst/>
            <a:rect l="l" t="t" r="r" b="b"/>
            <a:pathLst>
              <a:path w="5016500">
                <a:moveTo>
                  <a:pt x="0" y="0"/>
                </a:moveTo>
                <a:lnTo>
                  <a:pt x="5016500" y="0"/>
                </a:lnTo>
              </a:path>
            </a:pathLst>
          </a:custGeom>
          <a:ln w="20065">
            <a:solidFill>
              <a:srgbClr val="ED1C24"/>
            </a:solidFill>
          </a:ln>
        </p:spPr>
        <p:txBody>
          <a:bodyPr wrap="square" lIns="0" tIns="0" rIns="0" bIns="0" rtlCol="0"/>
          <a:lstStyle/>
          <a:p>
            <a:endParaRPr/>
          </a:p>
        </p:txBody>
      </p:sp>
      <p:sp>
        <p:nvSpPr>
          <p:cNvPr id="6" name="object 6"/>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7" name="object 7"/>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8" name="object 8"/>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9" name="object 9"/>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0" name="object 10"/>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4" name="object 14"/>
          <p:cNvSpPr txBox="1">
            <a:spLocks noGrp="1"/>
          </p:cNvSpPr>
          <p:nvPr>
            <p:ph type="title"/>
          </p:nvPr>
        </p:nvSpPr>
        <p:spPr>
          <a:xfrm>
            <a:off x="781251" y="416934"/>
            <a:ext cx="1815697" cy="382156"/>
          </a:xfrm>
          <a:prstGeom prst="rect">
            <a:avLst/>
          </a:prstGeom>
        </p:spPr>
        <p:txBody>
          <a:bodyPr vert="horz" wrap="square" lIns="0" tIns="12700" rIns="0" bIns="0" rtlCol="0">
            <a:spAutoFit/>
          </a:bodyPr>
          <a:lstStyle/>
          <a:p>
            <a:pPr marL="12700">
              <a:lnSpc>
                <a:spcPct val="100000"/>
              </a:lnSpc>
              <a:spcBef>
                <a:spcPts val="100"/>
              </a:spcBef>
            </a:pPr>
            <a:r>
              <a:rPr lang="tr-TR" sz="2400" spc="-5" dirty="0"/>
              <a:t>SERVICES</a:t>
            </a:r>
            <a:endParaRPr sz="2400" dirty="0"/>
          </a:p>
        </p:txBody>
      </p:sp>
      <p:sp>
        <p:nvSpPr>
          <p:cNvPr id="110" name="object 110"/>
          <p:cNvSpPr txBox="1">
            <a:spLocks noGrp="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17</a:t>
            </a:fld>
            <a:endParaRPr/>
          </a:p>
        </p:txBody>
      </p:sp>
      <p:grpSp>
        <p:nvGrpSpPr>
          <p:cNvPr id="111" name="Group 110">
            <a:extLst>
              <a:ext uri="{FF2B5EF4-FFF2-40B4-BE49-F238E27FC236}">
                <a16:creationId xmlns:a16="http://schemas.microsoft.com/office/drawing/2014/main" id="{43D5D1AC-5EBD-4812-9E67-5BB6AF2D9C7E}"/>
              </a:ext>
            </a:extLst>
          </p:cNvPr>
          <p:cNvGrpSpPr/>
          <p:nvPr/>
        </p:nvGrpSpPr>
        <p:grpSpPr>
          <a:xfrm>
            <a:off x="0" y="-2"/>
            <a:ext cx="693187" cy="2187567"/>
            <a:chOff x="0" y="-2"/>
            <a:chExt cx="693187" cy="2187567"/>
          </a:xfrm>
        </p:grpSpPr>
        <p:sp>
          <p:nvSpPr>
            <p:cNvPr id="112" name="object 12">
              <a:extLst>
                <a:ext uri="{FF2B5EF4-FFF2-40B4-BE49-F238E27FC236}">
                  <a16:creationId xmlns:a16="http://schemas.microsoft.com/office/drawing/2014/main" id="{FCB3A1D1-C05B-4BAC-8410-9DA6D02ABE99}"/>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13" name="object 4">
              <a:extLst>
                <a:ext uri="{FF2B5EF4-FFF2-40B4-BE49-F238E27FC236}">
                  <a16:creationId xmlns:a16="http://schemas.microsoft.com/office/drawing/2014/main" id="{15B55865-2EEB-453F-88C7-179C8381127E}"/>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sp>
        <p:nvSpPr>
          <p:cNvPr id="19" name="object 13">
            <a:extLst>
              <a:ext uri="{FF2B5EF4-FFF2-40B4-BE49-F238E27FC236}">
                <a16:creationId xmlns:a16="http://schemas.microsoft.com/office/drawing/2014/main" id="{2ABCA380-337E-4EAD-8ADD-2D04343A2220}"/>
              </a:ext>
            </a:extLst>
          </p:cNvPr>
          <p:cNvSpPr txBox="1"/>
          <p:nvPr/>
        </p:nvSpPr>
        <p:spPr>
          <a:xfrm>
            <a:off x="3898900" y="2642300"/>
            <a:ext cx="2895600" cy="631583"/>
          </a:xfrm>
          <a:prstGeom prst="rect">
            <a:avLst/>
          </a:prstGeom>
        </p:spPr>
        <p:txBody>
          <a:bodyPr vert="horz" wrap="square" lIns="0" tIns="15875" rIns="0" bIns="0" rtlCol="0">
            <a:spAutoFit/>
          </a:bodyPr>
          <a:lstStyle/>
          <a:p>
            <a:pPr marL="12700">
              <a:lnSpc>
                <a:spcPct val="100000"/>
              </a:lnSpc>
              <a:spcBef>
                <a:spcPts val="125"/>
              </a:spcBef>
            </a:pPr>
            <a:r>
              <a:rPr sz="4000" b="1" spc="15">
                <a:solidFill>
                  <a:schemeClr val="bg1"/>
                </a:solidFill>
                <a:latin typeface="Tahoma"/>
                <a:cs typeface="Tahoma"/>
              </a:rPr>
              <a:t>OTOMOTİV</a:t>
            </a:r>
            <a:endParaRPr sz="4000">
              <a:solidFill>
                <a:schemeClr val="bg1"/>
              </a:solidFill>
              <a:latin typeface="Tahoma"/>
              <a:cs typeface="Tahoma"/>
            </a:endParaRPr>
          </a:p>
        </p:txBody>
      </p:sp>
      <p:graphicFrame>
        <p:nvGraphicFramePr>
          <p:cNvPr id="3" name="Nesne 2">
            <a:extLst>
              <a:ext uri="{FF2B5EF4-FFF2-40B4-BE49-F238E27FC236}">
                <a16:creationId xmlns:a16="http://schemas.microsoft.com/office/drawing/2014/main" id="{9364345B-E558-8735-CE6E-F6292371D47A}"/>
              </a:ext>
            </a:extLst>
          </p:cNvPr>
          <p:cNvGraphicFramePr>
            <a:graphicFrameLocks noChangeAspect="1"/>
          </p:cNvGraphicFramePr>
          <p:nvPr>
            <p:extLst>
              <p:ext uri="{D42A27DB-BD31-4B8C-83A1-F6EECF244321}">
                <p14:modId xmlns:p14="http://schemas.microsoft.com/office/powerpoint/2010/main" val="3242343543"/>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3" imgW="8020050" imgH="5667375" progId="Acrobat.Document.DC">
                  <p:embed/>
                </p:oleObj>
              </mc:Choice>
              <mc:Fallback>
                <p:oleObj name="Acrobat Document" r:id="rId3" imgW="8020050" imgH="5667375" progId="Acrobat.Document.DC">
                  <p:embed/>
                  <p:pic>
                    <p:nvPicPr>
                      <p:cNvPr id="3" name="Nesne 2">
                        <a:extLst>
                          <a:ext uri="{FF2B5EF4-FFF2-40B4-BE49-F238E27FC236}">
                            <a16:creationId xmlns:a16="http://schemas.microsoft.com/office/drawing/2014/main" id="{9364345B-E558-8735-CE6E-F6292371D47A}"/>
                          </a:ext>
                        </a:extLst>
                      </p:cNvPr>
                      <p:cNvPicPr/>
                      <p:nvPr/>
                    </p:nvPicPr>
                    <p:blipFill>
                      <a:blip r:embed="rId4"/>
                      <a:stretch>
                        <a:fillRect/>
                      </a:stretch>
                    </p:blipFill>
                    <p:spPr>
                      <a:xfrm>
                        <a:off x="9461926" y="228126"/>
                        <a:ext cx="1142574" cy="807401"/>
                      </a:xfrm>
                      <a:prstGeom prst="rect">
                        <a:avLst/>
                      </a:prstGeom>
                    </p:spPr>
                  </p:pic>
                </p:oleObj>
              </mc:Fallback>
            </mc:AlternateContent>
          </a:graphicData>
        </a:graphic>
      </p:graphicFrame>
      <p:pic>
        <p:nvPicPr>
          <p:cNvPr id="4098" name="Picture 2">
            <a:extLst>
              <a:ext uri="{FF2B5EF4-FFF2-40B4-BE49-F238E27FC236}">
                <a16:creationId xmlns:a16="http://schemas.microsoft.com/office/drawing/2014/main" id="{63D0831F-122B-EA2F-AB27-7B5FBA800266}"/>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l="11695" t="20999" r="9342" b="18586"/>
          <a:stretch/>
        </p:blipFill>
        <p:spPr bwMode="auto">
          <a:xfrm>
            <a:off x="2445119" y="1924627"/>
            <a:ext cx="6869961" cy="3719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00255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977718" y="614681"/>
            <a:ext cx="3407581" cy="45719"/>
          </a:xfrm>
          <a:custGeom>
            <a:avLst/>
            <a:gdLst/>
            <a:ahLst/>
            <a:cxnLst/>
            <a:rect l="l" t="t" r="r" b="b"/>
            <a:pathLst>
              <a:path w="4584065">
                <a:moveTo>
                  <a:pt x="0" y="0"/>
                </a:moveTo>
                <a:lnTo>
                  <a:pt x="4583468" y="0"/>
                </a:lnTo>
              </a:path>
            </a:pathLst>
          </a:custGeom>
          <a:ln w="20065">
            <a:solidFill>
              <a:srgbClr val="ED1C24"/>
            </a:solidFill>
          </a:ln>
        </p:spPr>
        <p:txBody>
          <a:bodyPr wrap="square" lIns="0" tIns="0" rIns="0" bIns="0" rtlCol="0"/>
          <a:lstStyle/>
          <a:p>
            <a:endParaRPr/>
          </a:p>
        </p:txBody>
      </p:sp>
      <p:sp>
        <p:nvSpPr>
          <p:cNvPr id="6" name="object 6"/>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7" name="object 7"/>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8" name="object 8"/>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9" name="object 9"/>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0" name="object 10"/>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1" name="object 11"/>
          <p:cNvSpPr txBox="1">
            <a:spLocks noGrp="1"/>
          </p:cNvSpPr>
          <p:nvPr>
            <p:ph type="title"/>
          </p:nvPr>
        </p:nvSpPr>
        <p:spPr>
          <a:xfrm>
            <a:off x="2130452" y="425015"/>
            <a:ext cx="3660750" cy="382156"/>
          </a:xfrm>
          <a:prstGeom prst="rect">
            <a:avLst/>
          </a:prstGeom>
        </p:spPr>
        <p:txBody>
          <a:bodyPr vert="horz" wrap="square" lIns="0" tIns="12700" rIns="0" bIns="0" rtlCol="0">
            <a:spAutoFit/>
          </a:bodyPr>
          <a:lstStyle/>
          <a:p>
            <a:pPr marL="12700">
              <a:lnSpc>
                <a:spcPct val="100000"/>
              </a:lnSpc>
              <a:spcBef>
                <a:spcPts val="100"/>
              </a:spcBef>
            </a:pPr>
            <a:r>
              <a:rPr sz="2400" spc="-5" dirty="0"/>
              <a:t>YUSEN İNCİ</a:t>
            </a:r>
            <a:r>
              <a:rPr sz="2400" spc="-90" dirty="0"/>
              <a:t> </a:t>
            </a:r>
            <a:r>
              <a:rPr lang="tr-TR" sz="2400" spc="-5" dirty="0"/>
              <a:t>LOGISTICS</a:t>
            </a:r>
            <a:endParaRPr sz="2400" dirty="0"/>
          </a:p>
        </p:txBody>
      </p:sp>
      <p:sp>
        <p:nvSpPr>
          <p:cNvPr id="12" name="object 12"/>
          <p:cNvSpPr/>
          <p:nvPr/>
        </p:nvSpPr>
        <p:spPr>
          <a:xfrm>
            <a:off x="622300" y="1117600"/>
            <a:ext cx="4279900" cy="5829300"/>
          </a:xfrm>
          <a:custGeom>
            <a:avLst/>
            <a:gdLst/>
            <a:ahLst/>
            <a:cxnLst/>
            <a:rect l="l" t="t" r="r" b="b"/>
            <a:pathLst>
              <a:path w="4279900" h="5829300">
                <a:moveTo>
                  <a:pt x="4127500" y="0"/>
                </a:moveTo>
                <a:lnTo>
                  <a:pt x="152400" y="0"/>
                </a:lnTo>
                <a:lnTo>
                  <a:pt x="104231" y="7769"/>
                </a:lnTo>
                <a:lnTo>
                  <a:pt x="62396" y="29405"/>
                </a:lnTo>
                <a:lnTo>
                  <a:pt x="29405" y="62396"/>
                </a:lnTo>
                <a:lnTo>
                  <a:pt x="7769" y="104231"/>
                </a:lnTo>
                <a:lnTo>
                  <a:pt x="0" y="152400"/>
                </a:lnTo>
                <a:lnTo>
                  <a:pt x="0" y="5676900"/>
                </a:lnTo>
                <a:lnTo>
                  <a:pt x="7769" y="5725068"/>
                </a:lnTo>
                <a:lnTo>
                  <a:pt x="29405" y="5766903"/>
                </a:lnTo>
                <a:lnTo>
                  <a:pt x="62396" y="5799894"/>
                </a:lnTo>
                <a:lnTo>
                  <a:pt x="104231" y="5821530"/>
                </a:lnTo>
                <a:lnTo>
                  <a:pt x="152400" y="5829300"/>
                </a:lnTo>
                <a:lnTo>
                  <a:pt x="4127500" y="5829300"/>
                </a:lnTo>
                <a:lnTo>
                  <a:pt x="4175668" y="5821530"/>
                </a:lnTo>
                <a:lnTo>
                  <a:pt x="4217503" y="5799894"/>
                </a:lnTo>
                <a:lnTo>
                  <a:pt x="4250494" y="5766903"/>
                </a:lnTo>
                <a:lnTo>
                  <a:pt x="4272130" y="5725068"/>
                </a:lnTo>
                <a:lnTo>
                  <a:pt x="4279900" y="5676900"/>
                </a:lnTo>
                <a:lnTo>
                  <a:pt x="4279900" y="152400"/>
                </a:lnTo>
                <a:lnTo>
                  <a:pt x="4272130" y="104231"/>
                </a:lnTo>
                <a:lnTo>
                  <a:pt x="4250494" y="62396"/>
                </a:lnTo>
                <a:lnTo>
                  <a:pt x="4217503" y="29405"/>
                </a:lnTo>
                <a:lnTo>
                  <a:pt x="4175668" y="7769"/>
                </a:lnTo>
                <a:lnTo>
                  <a:pt x="4127500" y="0"/>
                </a:lnTo>
                <a:close/>
              </a:path>
            </a:pathLst>
          </a:custGeom>
          <a:solidFill>
            <a:srgbClr val="F1F2F2"/>
          </a:solidFill>
        </p:spPr>
        <p:txBody>
          <a:bodyPr wrap="square" lIns="0" tIns="0" rIns="0" bIns="0" rtlCol="0"/>
          <a:lstStyle/>
          <a:p>
            <a:endParaRPr/>
          </a:p>
        </p:txBody>
      </p:sp>
      <p:graphicFrame>
        <p:nvGraphicFramePr>
          <p:cNvPr id="13" name="object 13"/>
          <p:cNvGraphicFramePr>
            <a:graphicFrameLocks noGrp="1"/>
          </p:cNvGraphicFramePr>
          <p:nvPr>
            <p:extLst>
              <p:ext uri="{D42A27DB-BD31-4B8C-83A1-F6EECF244321}">
                <p14:modId xmlns:p14="http://schemas.microsoft.com/office/powerpoint/2010/main" val="2769727902"/>
              </p:ext>
            </p:extLst>
          </p:nvPr>
        </p:nvGraphicFramePr>
        <p:xfrm>
          <a:off x="939800" y="1411008"/>
          <a:ext cx="3644900" cy="5213179"/>
        </p:xfrm>
        <a:graphic>
          <a:graphicData uri="http://schemas.openxmlformats.org/drawingml/2006/table">
            <a:tbl>
              <a:tblPr firstRow="1" bandRow="1">
                <a:tableStyleId>{2D5ABB26-0587-4C30-8999-92F81FD0307C}</a:tableStyleId>
              </a:tblPr>
              <a:tblGrid>
                <a:gridCol w="652145">
                  <a:extLst>
                    <a:ext uri="{9D8B030D-6E8A-4147-A177-3AD203B41FA5}">
                      <a16:colId xmlns:a16="http://schemas.microsoft.com/office/drawing/2014/main" val="20000"/>
                    </a:ext>
                  </a:extLst>
                </a:gridCol>
                <a:gridCol w="2992755">
                  <a:extLst>
                    <a:ext uri="{9D8B030D-6E8A-4147-A177-3AD203B41FA5}">
                      <a16:colId xmlns:a16="http://schemas.microsoft.com/office/drawing/2014/main" val="20001"/>
                    </a:ext>
                  </a:extLst>
                </a:gridCol>
              </a:tblGrid>
              <a:tr h="444503">
                <a:tc>
                  <a:txBody>
                    <a:bodyPr/>
                    <a:lstStyle/>
                    <a:p>
                      <a:pPr>
                        <a:lnSpc>
                          <a:spcPct val="100000"/>
                        </a:lnSpc>
                      </a:pPr>
                      <a:endParaRPr sz="1300">
                        <a:latin typeface="Times New Roman"/>
                        <a:cs typeface="Times New Roman"/>
                      </a:endParaRPr>
                    </a:p>
                  </a:txBody>
                  <a:tcPr marL="0" marR="0" marT="0" marB="0">
                    <a:lnB w="12700">
                      <a:solidFill>
                        <a:srgbClr val="FFFFFF"/>
                      </a:solidFill>
                      <a:prstDash val="solid"/>
                    </a:lnB>
                  </a:tcPr>
                </a:tc>
                <a:tc>
                  <a:txBody>
                    <a:bodyPr/>
                    <a:lstStyle/>
                    <a:p>
                      <a:pPr marL="103505">
                        <a:lnSpc>
                          <a:spcPct val="100000"/>
                        </a:lnSpc>
                        <a:spcBef>
                          <a:spcPts val="655"/>
                        </a:spcBef>
                      </a:pPr>
                      <a:r>
                        <a:rPr sz="1300">
                          <a:solidFill>
                            <a:srgbClr val="231F20"/>
                          </a:solidFill>
                          <a:latin typeface="Tahoma"/>
                          <a:cs typeface="Tahoma"/>
                          <a:hlinkClick r:id="rId3"/>
                        </a:rPr>
                        <a:t>www.yusen-logistics.com</a:t>
                      </a:r>
                      <a:endParaRPr sz="1300">
                        <a:latin typeface="Tahoma"/>
                        <a:cs typeface="Tahoma"/>
                      </a:endParaRPr>
                    </a:p>
                  </a:txBody>
                  <a:tcPr marL="0" marR="0" marT="83185" marB="0">
                    <a:lnB w="12700">
                      <a:solidFill>
                        <a:srgbClr val="FFFFFF"/>
                      </a:solidFill>
                      <a:prstDash val="solid"/>
                    </a:lnB>
                  </a:tcPr>
                </a:tc>
                <a:extLst>
                  <a:ext uri="{0D108BD9-81ED-4DB2-BD59-A6C34878D82A}">
                    <a16:rowId xmlns:a16="http://schemas.microsoft.com/office/drawing/2014/main" val="10000"/>
                  </a:ext>
                </a:extLst>
              </a:tr>
              <a:tr h="1286426">
                <a:tc>
                  <a:txBody>
                    <a:bodyPr/>
                    <a:lstStyle/>
                    <a:p>
                      <a:pPr>
                        <a:lnSpc>
                          <a:spcPct val="100000"/>
                        </a:lnSpc>
                      </a:pPr>
                      <a:endParaRPr sz="13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03505">
                        <a:lnSpc>
                          <a:spcPct val="100000"/>
                        </a:lnSpc>
                        <a:spcBef>
                          <a:spcPts val="309"/>
                        </a:spcBef>
                      </a:pPr>
                      <a:r>
                        <a:rPr lang="tr-TR" sz="1300" dirty="0" err="1">
                          <a:solidFill>
                            <a:srgbClr val="231F20"/>
                          </a:solidFill>
                          <a:latin typeface="Tahoma"/>
                          <a:cs typeface="Tahoma"/>
                        </a:rPr>
                        <a:t>Location</a:t>
                      </a:r>
                      <a:endParaRPr sz="1300" dirty="0">
                        <a:latin typeface="Tahoma"/>
                        <a:cs typeface="Tahoma"/>
                      </a:endParaRPr>
                    </a:p>
                    <a:p>
                      <a:pPr marL="103505">
                        <a:lnSpc>
                          <a:spcPct val="100000"/>
                        </a:lnSpc>
                        <a:spcBef>
                          <a:spcPts val="20"/>
                        </a:spcBef>
                      </a:pPr>
                      <a:r>
                        <a:rPr lang="tr-TR" sz="1300" b="1" spc="5" dirty="0">
                          <a:solidFill>
                            <a:srgbClr val="231F20"/>
                          </a:solidFill>
                          <a:latin typeface="Tahoma"/>
                          <a:cs typeface="Tahoma"/>
                        </a:rPr>
                        <a:t>Levent</a:t>
                      </a:r>
                      <a:r>
                        <a:rPr sz="1300" b="1" spc="5" dirty="0">
                          <a:solidFill>
                            <a:srgbClr val="231F20"/>
                          </a:solidFill>
                          <a:latin typeface="Tahoma"/>
                          <a:cs typeface="Tahoma"/>
                        </a:rPr>
                        <a:t> - İstanbul </a:t>
                      </a:r>
                      <a:r>
                        <a:rPr sz="1300" spc="5" dirty="0">
                          <a:solidFill>
                            <a:srgbClr val="231F20"/>
                          </a:solidFill>
                          <a:latin typeface="Tahoma"/>
                          <a:cs typeface="Tahoma"/>
                        </a:rPr>
                        <a:t>(</a:t>
                      </a:r>
                      <a:r>
                        <a:rPr lang="tr-TR" sz="1300" spc="5" dirty="0" err="1">
                          <a:solidFill>
                            <a:srgbClr val="231F20"/>
                          </a:solidFill>
                          <a:latin typeface="Tahoma"/>
                          <a:cs typeface="Tahoma"/>
                        </a:rPr>
                        <a:t>Head</a:t>
                      </a:r>
                      <a:r>
                        <a:rPr lang="tr-TR" sz="1300" spc="5" dirty="0">
                          <a:solidFill>
                            <a:srgbClr val="231F20"/>
                          </a:solidFill>
                          <a:latin typeface="Tahoma"/>
                          <a:cs typeface="Tahoma"/>
                        </a:rPr>
                        <a:t> Office</a:t>
                      </a:r>
                      <a:r>
                        <a:rPr sz="1300" dirty="0">
                          <a:solidFill>
                            <a:srgbClr val="231F20"/>
                          </a:solidFill>
                          <a:latin typeface="Tahoma"/>
                          <a:cs typeface="Tahoma"/>
                        </a:rPr>
                        <a:t>)</a:t>
                      </a:r>
                      <a:endParaRPr sz="1300" dirty="0">
                        <a:latin typeface="Tahoma"/>
                        <a:cs typeface="Tahoma"/>
                      </a:endParaRPr>
                    </a:p>
                    <a:p>
                      <a:pPr marL="103505">
                        <a:lnSpc>
                          <a:spcPct val="100000"/>
                        </a:lnSpc>
                        <a:spcBef>
                          <a:spcPts val="25"/>
                        </a:spcBef>
                      </a:pPr>
                      <a:r>
                        <a:rPr sz="1300" b="1" spc="5" dirty="0">
                          <a:solidFill>
                            <a:srgbClr val="231F20"/>
                          </a:solidFill>
                          <a:latin typeface="Tahoma"/>
                          <a:cs typeface="Tahoma"/>
                        </a:rPr>
                        <a:t>İzmir </a:t>
                      </a:r>
                      <a:r>
                        <a:rPr sz="1300" dirty="0">
                          <a:solidFill>
                            <a:srgbClr val="231F20"/>
                          </a:solidFill>
                          <a:latin typeface="Tahoma"/>
                          <a:cs typeface="Tahoma"/>
                        </a:rPr>
                        <a:t>(</a:t>
                      </a:r>
                      <a:r>
                        <a:rPr sz="1300" dirty="0" err="1">
                          <a:solidFill>
                            <a:srgbClr val="231F20"/>
                          </a:solidFill>
                          <a:latin typeface="Tahoma"/>
                          <a:cs typeface="Tahoma"/>
                        </a:rPr>
                        <a:t>Bayraklı</a:t>
                      </a:r>
                      <a:r>
                        <a:rPr sz="1300" spc="25" dirty="0">
                          <a:solidFill>
                            <a:srgbClr val="231F20"/>
                          </a:solidFill>
                          <a:latin typeface="Tahoma"/>
                          <a:cs typeface="Tahoma"/>
                        </a:rPr>
                        <a:t> </a:t>
                      </a:r>
                      <a:r>
                        <a:rPr lang="tr-TR" sz="1300" dirty="0">
                          <a:solidFill>
                            <a:srgbClr val="231F20"/>
                          </a:solidFill>
                          <a:latin typeface="Tahoma"/>
                          <a:cs typeface="Tahoma"/>
                        </a:rPr>
                        <a:t>Office</a:t>
                      </a:r>
                      <a:r>
                        <a:rPr sz="1300" dirty="0">
                          <a:solidFill>
                            <a:srgbClr val="231F20"/>
                          </a:solidFill>
                          <a:latin typeface="Tahoma"/>
                          <a:cs typeface="Tahoma"/>
                        </a:rPr>
                        <a:t>)</a:t>
                      </a:r>
                      <a:r>
                        <a:rPr sz="1300" b="1" dirty="0">
                          <a:solidFill>
                            <a:srgbClr val="231F20"/>
                          </a:solidFill>
                          <a:latin typeface="Tahoma"/>
                          <a:cs typeface="Tahoma"/>
                        </a:rPr>
                        <a:t>,</a:t>
                      </a:r>
                      <a:endParaRPr sz="1300" dirty="0">
                        <a:latin typeface="Tahoma"/>
                        <a:cs typeface="Tahoma"/>
                      </a:endParaRPr>
                    </a:p>
                    <a:p>
                      <a:pPr marL="103505">
                        <a:lnSpc>
                          <a:spcPct val="100000"/>
                        </a:lnSpc>
                        <a:spcBef>
                          <a:spcPts val="25"/>
                        </a:spcBef>
                      </a:pPr>
                      <a:r>
                        <a:rPr sz="1300" b="1" spc="10" dirty="0">
                          <a:solidFill>
                            <a:srgbClr val="231F20"/>
                          </a:solidFill>
                          <a:latin typeface="Tahoma"/>
                          <a:cs typeface="Tahoma"/>
                        </a:rPr>
                        <a:t>Bursa, </a:t>
                      </a:r>
                      <a:r>
                        <a:rPr sz="1300" b="1" spc="5" dirty="0" err="1">
                          <a:solidFill>
                            <a:srgbClr val="231F20"/>
                          </a:solidFill>
                          <a:latin typeface="Tahoma"/>
                          <a:cs typeface="Tahoma"/>
                        </a:rPr>
                        <a:t>Manisa</a:t>
                      </a:r>
                      <a:r>
                        <a:rPr sz="1300" b="1" spc="5" dirty="0">
                          <a:solidFill>
                            <a:srgbClr val="231F20"/>
                          </a:solidFill>
                          <a:latin typeface="Tahoma"/>
                          <a:cs typeface="Tahoma"/>
                        </a:rPr>
                        <a:t>, İstanbul</a:t>
                      </a:r>
                      <a:r>
                        <a:rPr sz="1300" b="1" spc="-15" dirty="0">
                          <a:solidFill>
                            <a:srgbClr val="231F20"/>
                          </a:solidFill>
                          <a:latin typeface="Tahoma"/>
                          <a:cs typeface="Tahoma"/>
                        </a:rPr>
                        <a:t> </a:t>
                      </a:r>
                      <a:r>
                        <a:rPr sz="1300" dirty="0">
                          <a:solidFill>
                            <a:srgbClr val="231F20"/>
                          </a:solidFill>
                          <a:latin typeface="Tahoma"/>
                          <a:cs typeface="Tahoma"/>
                        </a:rPr>
                        <a:t>(</a:t>
                      </a:r>
                      <a:r>
                        <a:rPr lang="tr-TR" sz="1300" dirty="0">
                          <a:solidFill>
                            <a:srgbClr val="231F20"/>
                          </a:solidFill>
                          <a:latin typeface="Tahoma"/>
                          <a:cs typeface="Tahoma"/>
                        </a:rPr>
                        <a:t>Office</a:t>
                      </a:r>
                      <a:r>
                        <a:rPr sz="1300" dirty="0">
                          <a:solidFill>
                            <a:srgbClr val="231F20"/>
                          </a:solidFill>
                          <a:latin typeface="Tahoma"/>
                          <a:cs typeface="Tahoma"/>
                        </a:rPr>
                        <a:t>)</a:t>
                      </a:r>
                      <a:endParaRPr sz="1300" dirty="0">
                        <a:latin typeface="Tahoma"/>
                        <a:cs typeface="Tahoma"/>
                      </a:endParaRPr>
                    </a:p>
                    <a:p>
                      <a:pPr marL="103505">
                        <a:lnSpc>
                          <a:spcPct val="100000"/>
                        </a:lnSpc>
                        <a:spcBef>
                          <a:spcPts val="25"/>
                        </a:spcBef>
                      </a:pPr>
                      <a:r>
                        <a:rPr sz="1300" b="1" spc="5" dirty="0" err="1">
                          <a:solidFill>
                            <a:srgbClr val="231F20"/>
                          </a:solidFill>
                          <a:latin typeface="Tahoma"/>
                          <a:cs typeface="Tahoma"/>
                        </a:rPr>
                        <a:t>Manisa</a:t>
                      </a:r>
                      <a:r>
                        <a:rPr sz="1300" b="1" dirty="0">
                          <a:solidFill>
                            <a:srgbClr val="231F20"/>
                          </a:solidFill>
                          <a:latin typeface="Tahoma"/>
                          <a:cs typeface="Tahoma"/>
                        </a:rPr>
                        <a:t> </a:t>
                      </a:r>
                      <a:r>
                        <a:rPr sz="1300" spc="10" dirty="0">
                          <a:solidFill>
                            <a:srgbClr val="231F20"/>
                          </a:solidFill>
                          <a:latin typeface="Tahoma"/>
                          <a:cs typeface="Tahoma"/>
                        </a:rPr>
                        <a:t>(</a:t>
                      </a:r>
                      <a:r>
                        <a:rPr lang="tr-TR" sz="1300" spc="10" dirty="0">
                          <a:solidFill>
                            <a:srgbClr val="231F20"/>
                          </a:solidFill>
                          <a:latin typeface="Tahoma"/>
                          <a:cs typeface="Tahoma"/>
                        </a:rPr>
                        <a:t>Warehouse</a:t>
                      </a:r>
                      <a:r>
                        <a:rPr sz="1300" spc="10" dirty="0">
                          <a:solidFill>
                            <a:srgbClr val="231F20"/>
                          </a:solidFill>
                          <a:latin typeface="Tahoma"/>
                          <a:cs typeface="Tahoma"/>
                        </a:rPr>
                        <a:t>)</a:t>
                      </a:r>
                      <a:endParaRPr sz="1300" dirty="0">
                        <a:latin typeface="Tahoma"/>
                        <a:cs typeface="Tahoma"/>
                      </a:endParaRPr>
                    </a:p>
                    <a:p>
                      <a:pPr marL="103505">
                        <a:lnSpc>
                          <a:spcPct val="100000"/>
                        </a:lnSpc>
                        <a:spcBef>
                          <a:spcPts val="25"/>
                        </a:spcBef>
                      </a:pPr>
                      <a:r>
                        <a:rPr sz="1300" b="1" spc="5" dirty="0">
                          <a:solidFill>
                            <a:srgbClr val="231F20"/>
                          </a:solidFill>
                          <a:latin typeface="Tahoma"/>
                          <a:cs typeface="Tahoma"/>
                        </a:rPr>
                        <a:t>İzmir</a:t>
                      </a:r>
                      <a:r>
                        <a:rPr sz="1300" b="1" dirty="0">
                          <a:solidFill>
                            <a:srgbClr val="231F20"/>
                          </a:solidFill>
                          <a:latin typeface="Tahoma"/>
                          <a:cs typeface="Tahoma"/>
                        </a:rPr>
                        <a:t> </a:t>
                      </a:r>
                      <a:r>
                        <a:rPr sz="1300" spc="5" dirty="0">
                          <a:solidFill>
                            <a:srgbClr val="231F20"/>
                          </a:solidFill>
                          <a:latin typeface="Tahoma"/>
                          <a:cs typeface="Tahoma"/>
                        </a:rPr>
                        <a:t>(</a:t>
                      </a:r>
                      <a:r>
                        <a:rPr lang="tr-TR" sz="1300" spc="5" dirty="0">
                          <a:solidFill>
                            <a:srgbClr val="231F20"/>
                          </a:solidFill>
                          <a:latin typeface="Tahoma"/>
                          <a:cs typeface="Tahoma"/>
                        </a:rPr>
                        <a:t>Warehouse</a:t>
                      </a:r>
                      <a:r>
                        <a:rPr sz="1300" spc="5" dirty="0">
                          <a:solidFill>
                            <a:srgbClr val="231F20"/>
                          </a:solidFill>
                          <a:latin typeface="Tahoma"/>
                          <a:cs typeface="Tahoma"/>
                        </a:rPr>
                        <a:t>)</a:t>
                      </a:r>
                      <a:endParaRPr sz="1300" dirty="0">
                        <a:latin typeface="Tahoma"/>
                        <a:cs typeface="Tahoma"/>
                      </a:endParaRPr>
                    </a:p>
                  </a:txBody>
                  <a:tcPr marL="0" marR="0" marT="39369"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1"/>
                  </a:ext>
                </a:extLst>
              </a:tr>
              <a:tr h="596900">
                <a:tc>
                  <a:txBody>
                    <a:bodyPr/>
                    <a:lstStyle/>
                    <a:p>
                      <a:pPr>
                        <a:lnSpc>
                          <a:spcPct val="100000"/>
                        </a:lnSpc>
                      </a:pPr>
                      <a:endParaRPr sz="13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03505">
                        <a:lnSpc>
                          <a:spcPct val="100000"/>
                        </a:lnSpc>
                        <a:spcBef>
                          <a:spcPts val="760"/>
                        </a:spcBef>
                      </a:pPr>
                      <a:r>
                        <a:rPr lang="tr-TR" sz="1300" spc="5" dirty="0" err="1">
                          <a:solidFill>
                            <a:srgbClr val="231F20"/>
                          </a:solidFill>
                          <a:latin typeface="Tahoma"/>
                          <a:cs typeface="Tahoma"/>
                        </a:rPr>
                        <a:t>Established</a:t>
                      </a:r>
                      <a:r>
                        <a:rPr lang="tr-TR" sz="1300" spc="5" dirty="0">
                          <a:solidFill>
                            <a:srgbClr val="231F20"/>
                          </a:solidFill>
                          <a:latin typeface="Tahoma"/>
                          <a:cs typeface="Tahoma"/>
                        </a:rPr>
                        <a:t> in</a:t>
                      </a:r>
                      <a:endParaRPr sz="1300" dirty="0">
                        <a:latin typeface="Tahoma"/>
                        <a:cs typeface="Tahoma"/>
                      </a:endParaRPr>
                    </a:p>
                    <a:p>
                      <a:pPr marL="103505">
                        <a:lnSpc>
                          <a:spcPct val="100000"/>
                        </a:lnSpc>
                        <a:spcBef>
                          <a:spcPts val="25"/>
                        </a:spcBef>
                      </a:pPr>
                      <a:r>
                        <a:rPr sz="1300" b="1" spc="10" dirty="0">
                          <a:solidFill>
                            <a:srgbClr val="231F20"/>
                          </a:solidFill>
                          <a:latin typeface="Tahoma"/>
                          <a:cs typeface="Tahoma"/>
                        </a:rPr>
                        <a:t>1998</a:t>
                      </a:r>
                      <a:endParaRPr sz="1300" dirty="0">
                        <a:latin typeface="Tahoma"/>
                        <a:cs typeface="Tahoma"/>
                      </a:endParaRPr>
                    </a:p>
                  </a:txBody>
                  <a:tcPr marL="0" marR="0" marT="96520"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2"/>
                  </a:ext>
                </a:extLst>
              </a:tr>
              <a:tr h="596900">
                <a:tc>
                  <a:txBody>
                    <a:bodyPr/>
                    <a:lstStyle/>
                    <a:p>
                      <a:pPr>
                        <a:lnSpc>
                          <a:spcPct val="100000"/>
                        </a:lnSpc>
                      </a:pPr>
                      <a:endParaRPr sz="13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03505">
                        <a:lnSpc>
                          <a:spcPct val="100000"/>
                        </a:lnSpc>
                        <a:spcBef>
                          <a:spcPts val="760"/>
                        </a:spcBef>
                      </a:pPr>
                      <a:r>
                        <a:rPr lang="tr-TR" sz="1300" spc="5" dirty="0" err="1">
                          <a:solidFill>
                            <a:srgbClr val="231F20"/>
                          </a:solidFill>
                          <a:latin typeface="Tahoma"/>
                          <a:cs typeface="Tahoma"/>
                        </a:rPr>
                        <a:t>Employees</a:t>
                      </a:r>
                      <a:endParaRPr sz="1300" dirty="0">
                        <a:latin typeface="Tahoma"/>
                        <a:cs typeface="Tahoma"/>
                      </a:endParaRPr>
                    </a:p>
                    <a:p>
                      <a:pPr marL="103505">
                        <a:lnSpc>
                          <a:spcPct val="100000"/>
                        </a:lnSpc>
                        <a:spcBef>
                          <a:spcPts val="25"/>
                        </a:spcBef>
                      </a:pPr>
                      <a:r>
                        <a:rPr sz="1300" b="1" spc="10" dirty="0">
                          <a:solidFill>
                            <a:srgbClr val="231F20"/>
                          </a:solidFill>
                          <a:latin typeface="Tahoma"/>
                          <a:cs typeface="Tahoma"/>
                        </a:rPr>
                        <a:t>1</a:t>
                      </a:r>
                      <a:r>
                        <a:rPr lang="tr-TR" sz="1300" b="1" spc="10" dirty="0">
                          <a:solidFill>
                            <a:srgbClr val="231F20"/>
                          </a:solidFill>
                          <a:latin typeface="Tahoma"/>
                          <a:cs typeface="Tahoma"/>
                        </a:rPr>
                        <a:t>95+</a:t>
                      </a:r>
                      <a:endParaRPr sz="1300" dirty="0">
                        <a:latin typeface="Tahoma"/>
                        <a:cs typeface="Tahoma"/>
                      </a:endParaRPr>
                    </a:p>
                  </a:txBody>
                  <a:tcPr marL="0" marR="0" marT="96520"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3"/>
                  </a:ext>
                </a:extLst>
              </a:tr>
              <a:tr h="596900">
                <a:tc>
                  <a:txBody>
                    <a:bodyPr/>
                    <a:lstStyle/>
                    <a:p>
                      <a:pPr>
                        <a:lnSpc>
                          <a:spcPct val="100000"/>
                        </a:lnSpc>
                      </a:pPr>
                      <a:endParaRPr sz="13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03505">
                        <a:lnSpc>
                          <a:spcPct val="100000"/>
                        </a:lnSpc>
                        <a:spcBef>
                          <a:spcPts val="760"/>
                        </a:spcBef>
                      </a:pPr>
                      <a:r>
                        <a:rPr lang="tr-TR" sz="1300" spc="-15" dirty="0">
                          <a:solidFill>
                            <a:srgbClr val="231F20"/>
                          </a:solidFill>
                          <a:latin typeface="Tahoma"/>
                          <a:cs typeface="Tahoma"/>
                        </a:rPr>
                        <a:t>Total Warehouse</a:t>
                      </a:r>
                      <a:endParaRPr sz="1300" dirty="0">
                        <a:latin typeface="Tahoma"/>
                        <a:cs typeface="Tahoma"/>
                      </a:endParaRPr>
                    </a:p>
                    <a:p>
                      <a:pPr marL="103505">
                        <a:lnSpc>
                          <a:spcPct val="100000"/>
                        </a:lnSpc>
                        <a:spcBef>
                          <a:spcPts val="25"/>
                        </a:spcBef>
                      </a:pPr>
                      <a:r>
                        <a:rPr lang="tr-TR" sz="1300" b="1" spc="10" dirty="0">
                          <a:solidFill>
                            <a:srgbClr val="231F20"/>
                          </a:solidFill>
                          <a:latin typeface="Tahoma"/>
                          <a:cs typeface="Tahoma"/>
                        </a:rPr>
                        <a:t>4</a:t>
                      </a:r>
                      <a:r>
                        <a:rPr sz="1300" b="1" spc="10" dirty="0">
                          <a:solidFill>
                            <a:srgbClr val="231F20"/>
                          </a:solidFill>
                          <a:latin typeface="Tahoma"/>
                          <a:cs typeface="Tahoma"/>
                        </a:rPr>
                        <a:t>0.000</a:t>
                      </a:r>
                      <a:r>
                        <a:rPr sz="1300" b="1" dirty="0">
                          <a:solidFill>
                            <a:srgbClr val="231F20"/>
                          </a:solidFill>
                          <a:latin typeface="Tahoma"/>
                          <a:cs typeface="Tahoma"/>
                        </a:rPr>
                        <a:t> </a:t>
                      </a:r>
                      <a:r>
                        <a:rPr lang="tr-TR" sz="1300" b="1" spc="10" dirty="0" err="1">
                          <a:solidFill>
                            <a:srgbClr val="231F20"/>
                          </a:solidFill>
                          <a:latin typeface="Tahoma"/>
                          <a:cs typeface="Tahoma"/>
                        </a:rPr>
                        <a:t>sqm</a:t>
                      </a:r>
                      <a:endParaRPr sz="1125" baseline="33333" dirty="0">
                        <a:latin typeface="Tahoma"/>
                        <a:cs typeface="Tahoma"/>
                      </a:endParaRPr>
                    </a:p>
                  </a:txBody>
                  <a:tcPr marL="0" marR="0" marT="96520"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4"/>
                  </a:ext>
                </a:extLst>
              </a:tr>
              <a:tr h="596900">
                <a:tc>
                  <a:txBody>
                    <a:bodyPr/>
                    <a:lstStyle/>
                    <a:p>
                      <a:pPr>
                        <a:lnSpc>
                          <a:spcPct val="100000"/>
                        </a:lnSpc>
                      </a:pPr>
                      <a:endParaRPr sz="13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03505">
                        <a:lnSpc>
                          <a:spcPct val="100000"/>
                        </a:lnSpc>
                        <a:spcBef>
                          <a:spcPts val="760"/>
                        </a:spcBef>
                      </a:pPr>
                      <a:r>
                        <a:rPr lang="tr-TR" sz="1300" spc="5" dirty="0" err="1">
                          <a:solidFill>
                            <a:srgbClr val="231F20"/>
                          </a:solidFill>
                          <a:latin typeface="Tahoma"/>
                          <a:cs typeface="Tahoma"/>
                        </a:rPr>
                        <a:t>Indoor</a:t>
                      </a:r>
                      <a:r>
                        <a:rPr lang="tr-TR" sz="1300" spc="5" dirty="0">
                          <a:solidFill>
                            <a:srgbClr val="231F20"/>
                          </a:solidFill>
                          <a:latin typeface="Tahoma"/>
                          <a:cs typeface="Tahoma"/>
                        </a:rPr>
                        <a:t> </a:t>
                      </a:r>
                      <a:r>
                        <a:rPr lang="tr-TR" sz="1300" spc="5" dirty="0" err="1">
                          <a:solidFill>
                            <a:srgbClr val="231F20"/>
                          </a:solidFill>
                          <a:latin typeface="Tahoma"/>
                          <a:cs typeface="Tahoma"/>
                        </a:rPr>
                        <a:t>Capacity</a:t>
                      </a:r>
                      <a:endParaRPr sz="1300" dirty="0">
                        <a:latin typeface="Tahoma"/>
                        <a:cs typeface="Tahoma"/>
                      </a:endParaRPr>
                    </a:p>
                    <a:p>
                      <a:pPr marL="103505">
                        <a:lnSpc>
                          <a:spcPct val="100000"/>
                        </a:lnSpc>
                        <a:spcBef>
                          <a:spcPts val="25"/>
                        </a:spcBef>
                      </a:pPr>
                      <a:r>
                        <a:rPr sz="1300" b="1" spc="10" dirty="0">
                          <a:solidFill>
                            <a:srgbClr val="231F20"/>
                          </a:solidFill>
                          <a:latin typeface="Tahoma"/>
                          <a:cs typeface="Tahoma"/>
                        </a:rPr>
                        <a:t>3</a:t>
                      </a:r>
                      <a:r>
                        <a:rPr lang="tr-TR" sz="1300" b="1" spc="10" dirty="0">
                          <a:solidFill>
                            <a:srgbClr val="231F20"/>
                          </a:solidFill>
                          <a:latin typeface="Tahoma"/>
                          <a:cs typeface="Tahoma"/>
                        </a:rPr>
                        <a:t>2</a:t>
                      </a:r>
                      <a:r>
                        <a:rPr sz="1300" b="1" spc="10" dirty="0">
                          <a:solidFill>
                            <a:srgbClr val="231F20"/>
                          </a:solidFill>
                          <a:latin typeface="Tahoma"/>
                          <a:cs typeface="Tahoma"/>
                        </a:rPr>
                        <a:t>.000</a:t>
                      </a:r>
                      <a:r>
                        <a:rPr sz="1300" b="1" dirty="0">
                          <a:solidFill>
                            <a:srgbClr val="231F20"/>
                          </a:solidFill>
                          <a:latin typeface="Tahoma"/>
                          <a:cs typeface="Tahoma"/>
                        </a:rPr>
                        <a:t> </a:t>
                      </a:r>
                      <a:r>
                        <a:rPr lang="tr-TR" sz="1300" b="1" spc="10" dirty="0" err="1">
                          <a:solidFill>
                            <a:srgbClr val="231F20"/>
                          </a:solidFill>
                          <a:latin typeface="Tahoma"/>
                          <a:cs typeface="Tahoma"/>
                        </a:rPr>
                        <a:t>sqm</a:t>
                      </a:r>
                      <a:endParaRPr sz="1125" baseline="33333" dirty="0">
                        <a:latin typeface="Tahoma"/>
                        <a:cs typeface="Tahoma"/>
                      </a:endParaRPr>
                    </a:p>
                  </a:txBody>
                  <a:tcPr marL="0" marR="0" marT="96520"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5"/>
                  </a:ext>
                </a:extLst>
              </a:tr>
              <a:tr h="596899">
                <a:tc>
                  <a:txBody>
                    <a:bodyPr/>
                    <a:lstStyle/>
                    <a:p>
                      <a:pPr>
                        <a:lnSpc>
                          <a:spcPct val="100000"/>
                        </a:lnSpc>
                      </a:pPr>
                      <a:endParaRPr sz="13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03505">
                        <a:lnSpc>
                          <a:spcPct val="100000"/>
                        </a:lnSpc>
                        <a:spcBef>
                          <a:spcPts val="760"/>
                        </a:spcBef>
                      </a:pPr>
                      <a:r>
                        <a:rPr lang="tr-TR" sz="1300" spc="5" dirty="0" err="1">
                          <a:solidFill>
                            <a:srgbClr val="231F20"/>
                          </a:solidFill>
                          <a:latin typeface="Tahoma"/>
                          <a:cs typeface="Tahoma"/>
                        </a:rPr>
                        <a:t>Outdoor</a:t>
                      </a:r>
                      <a:r>
                        <a:rPr lang="tr-TR" sz="1300" spc="5" dirty="0">
                          <a:solidFill>
                            <a:srgbClr val="231F20"/>
                          </a:solidFill>
                          <a:latin typeface="Tahoma"/>
                          <a:cs typeface="Tahoma"/>
                        </a:rPr>
                        <a:t> </a:t>
                      </a:r>
                      <a:r>
                        <a:rPr lang="tr-TR" sz="1300" spc="5" dirty="0" err="1">
                          <a:solidFill>
                            <a:srgbClr val="231F20"/>
                          </a:solidFill>
                          <a:latin typeface="Tahoma"/>
                          <a:cs typeface="Tahoma"/>
                        </a:rPr>
                        <a:t>Capacity</a:t>
                      </a:r>
                      <a:endParaRPr sz="1300" dirty="0">
                        <a:latin typeface="Tahoma"/>
                        <a:cs typeface="Tahoma"/>
                      </a:endParaRPr>
                    </a:p>
                    <a:p>
                      <a:pPr marL="103505">
                        <a:lnSpc>
                          <a:spcPct val="100000"/>
                        </a:lnSpc>
                        <a:spcBef>
                          <a:spcPts val="25"/>
                        </a:spcBef>
                      </a:pPr>
                      <a:r>
                        <a:rPr lang="tr-TR" sz="1300" b="1" spc="10" dirty="0">
                          <a:solidFill>
                            <a:srgbClr val="231F20"/>
                          </a:solidFill>
                          <a:latin typeface="Tahoma"/>
                          <a:cs typeface="Tahoma"/>
                        </a:rPr>
                        <a:t>10</a:t>
                      </a:r>
                      <a:r>
                        <a:rPr sz="1300" b="1" spc="10" dirty="0">
                          <a:solidFill>
                            <a:srgbClr val="231F20"/>
                          </a:solidFill>
                          <a:latin typeface="Tahoma"/>
                          <a:cs typeface="Tahoma"/>
                        </a:rPr>
                        <a:t>.000</a:t>
                      </a:r>
                      <a:r>
                        <a:rPr sz="1300" b="1" dirty="0">
                          <a:solidFill>
                            <a:srgbClr val="231F20"/>
                          </a:solidFill>
                          <a:latin typeface="Tahoma"/>
                          <a:cs typeface="Tahoma"/>
                        </a:rPr>
                        <a:t> </a:t>
                      </a:r>
                      <a:r>
                        <a:rPr lang="tr-TR" sz="1300" b="1" spc="10" dirty="0" err="1">
                          <a:solidFill>
                            <a:srgbClr val="231F20"/>
                          </a:solidFill>
                          <a:latin typeface="Tahoma"/>
                          <a:cs typeface="Tahoma"/>
                        </a:rPr>
                        <a:t>sqm</a:t>
                      </a:r>
                      <a:endParaRPr sz="1125" baseline="33333" dirty="0">
                        <a:latin typeface="Tahoma"/>
                        <a:cs typeface="Tahoma"/>
                      </a:endParaRPr>
                    </a:p>
                  </a:txBody>
                  <a:tcPr marL="0" marR="0" marT="96520"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6"/>
                  </a:ext>
                </a:extLst>
              </a:tr>
              <a:tr h="497751">
                <a:tc>
                  <a:txBody>
                    <a:bodyPr/>
                    <a:lstStyle/>
                    <a:p>
                      <a:pPr>
                        <a:lnSpc>
                          <a:spcPct val="100000"/>
                        </a:lnSpc>
                      </a:pPr>
                      <a:endParaRPr sz="1300">
                        <a:latin typeface="Times New Roman"/>
                        <a:cs typeface="Times New Roman"/>
                      </a:endParaRPr>
                    </a:p>
                  </a:txBody>
                  <a:tcPr marL="0" marR="0" marT="0" marB="0">
                    <a:lnT w="12700">
                      <a:solidFill>
                        <a:srgbClr val="FFFFFF"/>
                      </a:solidFill>
                      <a:prstDash val="solid"/>
                    </a:lnT>
                  </a:tcPr>
                </a:tc>
                <a:tc>
                  <a:txBody>
                    <a:bodyPr/>
                    <a:lstStyle/>
                    <a:p>
                      <a:pPr marL="103505">
                        <a:lnSpc>
                          <a:spcPct val="100000"/>
                        </a:lnSpc>
                        <a:spcBef>
                          <a:spcPts val="760"/>
                        </a:spcBef>
                      </a:pPr>
                      <a:r>
                        <a:rPr lang="tr-TR" sz="1300" spc="5" dirty="0" err="1">
                          <a:solidFill>
                            <a:srgbClr val="231F20"/>
                          </a:solidFill>
                          <a:latin typeface="Tahoma"/>
                          <a:cs typeface="Tahoma"/>
                        </a:rPr>
                        <a:t>Partnership</a:t>
                      </a:r>
                      <a:endParaRPr sz="1300" dirty="0">
                        <a:latin typeface="Tahoma"/>
                        <a:cs typeface="Tahoma"/>
                      </a:endParaRPr>
                    </a:p>
                    <a:p>
                      <a:pPr marL="103505">
                        <a:lnSpc>
                          <a:spcPts val="1475"/>
                        </a:lnSpc>
                        <a:spcBef>
                          <a:spcPts val="25"/>
                        </a:spcBef>
                      </a:pPr>
                      <a:r>
                        <a:rPr sz="1300" b="1" spc="5" dirty="0">
                          <a:solidFill>
                            <a:srgbClr val="231F20"/>
                          </a:solidFill>
                          <a:latin typeface="Tahoma"/>
                          <a:cs typeface="Tahoma"/>
                        </a:rPr>
                        <a:t>Yusen </a:t>
                      </a:r>
                      <a:r>
                        <a:rPr lang="tr-TR" sz="1300" b="1" spc="5" dirty="0">
                          <a:solidFill>
                            <a:srgbClr val="231F20"/>
                          </a:solidFill>
                          <a:latin typeface="Tahoma"/>
                          <a:cs typeface="Tahoma"/>
                        </a:rPr>
                        <a:t>Logistics</a:t>
                      </a:r>
                      <a:r>
                        <a:rPr sz="1300" b="1" spc="5" dirty="0">
                          <a:solidFill>
                            <a:srgbClr val="231F20"/>
                          </a:solidFill>
                          <a:latin typeface="Tahoma"/>
                          <a:cs typeface="Tahoma"/>
                        </a:rPr>
                        <a:t> -</a:t>
                      </a:r>
                      <a:r>
                        <a:rPr sz="1300" b="1" spc="-10" dirty="0">
                          <a:solidFill>
                            <a:srgbClr val="231F20"/>
                          </a:solidFill>
                          <a:latin typeface="Tahoma"/>
                          <a:cs typeface="Tahoma"/>
                        </a:rPr>
                        <a:t> </a:t>
                      </a:r>
                      <a:r>
                        <a:rPr lang="tr-TR" sz="1300" b="1" spc="5" dirty="0">
                          <a:solidFill>
                            <a:srgbClr val="231F20"/>
                          </a:solidFill>
                          <a:latin typeface="Tahoma"/>
                          <a:cs typeface="Tahoma"/>
                        </a:rPr>
                        <a:t>Japan</a:t>
                      </a:r>
                      <a:endParaRPr sz="1300" dirty="0">
                        <a:latin typeface="Tahoma"/>
                        <a:cs typeface="Tahoma"/>
                      </a:endParaRPr>
                    </a:p>
                  </a:txBody>
                  <a:tcPr marL="0" marR="0" marT="96520" marB="0">
                    <a:lnT w="12700">
                      <a:solidFill>
                        <a:srgbClr val="FFFFFF"/>
                      </a:solidFill>
                      <a:prstDash val="solid"/>
                    </a:lnT>
                  </a:tcPr>
                </a:tc>
                <a:extLst>
                  <a:ext uri="{0D108BD9-81ED-4DB2-BD59-A6C34878D82A}">
                    <a16:rowId xmlns:a16="http://schemas.microsoft.com/office/drawing/2014/main" val="10007"/>
                  </a:ext>
                </a:extLst>
              </a:tr>
            </a:tbl>
          </a:graphicData>
        </a:graphic>
      </p:graphicFrame>
      <p:sp>
        <p:nvSpPr>
          <p:cNvPr id="14" name="object 14"/>
          <p:cNvSpPr/>
          <p:nvPr/>
        </p:nvSpPr>
        <p:spPr>
          <a:xfrm>
            <a:off x="1089190" y="1411008"/>
            <a:ext cx="380996" cy="3683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5" name="object 15"/>
          <p:cNvSpPr/>
          <p:nvPr/>
        </p:nvSpPr>
        <p:spPr>
          <a:xfrm>
            <a:off x="1108236" y="2327275"/>
            <a:ext cx="342900" cy="342900"/>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6" name="object 16"/>
          <p:cNvSpPr/>
          <p:nvPr/>
        </p:nvSpPr>
        <p:spPr>
          <a:xfrm>
            <a:off x="1095536" y="3256241"/>
            <a:ext cx="368300" cy="368296"/>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7" name="object 17"/>
          <p:cNvSpPr/>
          <p:nvPr/>
        </p:nvSpPr>
        <p:spPr>
          <a:xfrm>
            <a:off x="1108236" y="3865838"/>
            <a:ext cx="342900" cy="342900"/>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8" name="object 18"/>
          <p:cNvSpPr/>
          <p:nvPr/>
        </p:nvSpPr>
        <p:spPr>
          <a:xfrm>
            <a:off x="1108236" y="4462738"/>
            <a:ext cx="342900" cy="342900"/>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9" name="object 19"/>
          <p:cNvSpPr/>
          <p:nvPr/>
        </p:nvSpPr>
        <p:spPr>
          <a:xfrm>
            <a:off x="1126820" y="5078214"/>
            <a:ext cx="305739" cy="305747"/>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0" name="object 20"/>
          <p:cNvSpPr/>
          <p:nvPr/>
        </p:nvSpPr>
        <p:spPr>
          <a:xfrm>
            <a:off x="1071499" y="5619792"/>
            <a:ext cx="416382" cy="416390"/>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1" name="object 21"/>
          <p:cNvSpPr/>
          <p:nvPr/>
        </p:nvSpPr>
        <p:spPr>
          <a:xfrm>
            <a:off x="1101886" y="6247088"/>
            <a:ext cx="355600" cy="355600"/>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2" name="object 22"/>
          <p:cNvSpPr txBox="1"/>
          <p:nvPr/>
        </p:nvSpPr>
        <p:spPr>
          <a:xfrm>
            <a:off x="5486400" y="1748783"/>
            <a:ext cx="4364646" cy="3472746"/>
          </a:xfrm>
          <a:prstGeom prst="rect">
            <a:avLst/>
          </a:prstGeom>
        </p:spPr>
        <p:txBody>
          <a:bodyPr vert="horz" wrap="square" lIns="0" tIns="12700" rIns="0" bIns="0" rtlCol="0">
            <a:spAutoFit/>
          </a:bodyPr>
          <a:lstStyle/>
          <a:p>
            <a:pPr marL="12700" marR="253365">
              <a:lnSpc>
                <a:spcPct val="100000"/>
              </a:lnSpc>
              <a:spcBef>
                <a:spcPts val="100"/>
              </a:spcBef>
            </a:pPr>
            <a:r>
              <a:rPr lang="tr-TR" sz="1400" b="1" spc="-5" dirty="0">
                <a:solidFill>
                  <a:srgbClr val="231F20"/>
                </a:solidFill>
                <a:latin typeface="Tahoma"/>
                <a:cs typeface="Tahoma"/>
              </a:rPr>
              <a:t>Yusen İnci Logistics </a:t>
            </a:r>
            <a:r>
              <a:rPr lang="tr-TR" sz="1400" b="1" spc="-5" dirty="0" err="1">
                <a:solidFill>
                  <a:srgbClr val="231F20"/>
                </a:solidFill>
                <a:latin typeface="Tahoma"/>
                <a:cs typeface="Tahoma"/>
              </a:rPr>
              <a:t>Provides</a:t>
            </a:r>
            <a:r>
              <a:rPr lang="tr-TR" sz="1400" b="1" spc="-5" dirty="0">
                <a:solidFill>
                  <a:srgbClr val="231F20"/>
                </a:solidFill>
                <a:latin typeface="Tahoma"/>
                <a:cs typeface="Tahoma"/>
              </a:rPr>
              <a:t> </a:t>
            </a:r>
            <a:r>
              <a:rPr lang="tr-TR" sz="1400" b="1" spc="-5" dirty="0" err="1">
                <a:solidFill>
                  <a:srgbClr val="231F20"/>
                </a:solidFill>
                <a:latin typeface="Tahoma"/>
                <a:cs typeface="Tahoma"/>
              </a:rPr>
              <a:t>Domestic</a:t>
            </a:r>
            <a:r>
              <a:rPr lang="tr-TR" sz="1400" b="1" spc="-5" dirty="0">
                <a:solidFill>
                  <a:srgbClr val="231F20"/>
                </a:solidFill>
                <a:latin typeface="Tahoma"/>
                <a:cs typeface="Tahoma"/>
              </a:rPr>
              <a:t> </a:t>
            </a:r>
            <a:r>
              <a:rPr lang="tr-TR" sz="1400" b="1" spc="-5" dirty="0" err="1">
                <a:solidFill>
                  <a:srgbClr val="231F20"/>
                </a:solidFill>
                <a:latin typeface="Tahoma"/>
                <a:cs typeface="Tahoma"/>
              </a:rPr>
              <a:t>and</a:t>
            </a:r>
            <a:r>
              <a:rPr lang="tr-TR" sz="1400" b="1" spc="-5" dirty="0">
                <a:solidFill>
                  <a:srgbClr val="231F20"/>
                </a:solidFill>
                <a:latin typeface="Tahoma"/>
                <a:cs typeface="Tahoma"/>
              </a:rPr>
              <a:t> International Logistics, </a:t>
            </a:r>
            <a:r>
              <a:rPr lang="tr-TR" sz="1400" b="1" spc="-5" dirty="0" err="1">
                <a:solidFill>
                  <a:srgbClr val="231F20"/>
                </a:solidFill>
                <a:latin typeface="Tahoma"/>
                <a:cs typeface="Tahoma"/>
              </a:rPr>
              <a:t>Supply</a:t>
            </a:r>
            <a:r>
              <a:rPr lang="tr-TR" sz="1400" b="1" spc="-5" dirty="0">
                <a:solidFill>
                  <a:srgbClr val="231F20"/>
                </a:solidFill>
                <a:latin typeface="Tahoma"/>
                <a:cs typeface="Tahoma"/>
              </a:rPr>
              <a:t> </a:t>
            </a:r>
            <a:r>
              <a:rPr lang="tr-TR" sz="1400" b="1" spc="-5" dirty="0" err="1">
                <a:solidFill>
                  <a:srgbClr val="231F20"/>
                </a:solidFill>
                <a:latin typeface="Tahoma"/>
                <a:cs typeface="Tahoma"/>
              </a:rPr>
              <a:t>Chain</a:t>
            </a:r>
            <a:r>
              <a:rPr lang="tr-TR" sz="1400" b="1" spc="-5" dirty="0">
                <a:solidFill>
                  <a:srgbClr val="231F20"/>
                </a:solidFill>
                <a:latin typeface="Tahoma"/>
                <a:cs typeface="Tahoma"/>
              </a:rPr>
              <a:t> Solutions </a:t>
            </a:r>
            <a:r>
              <a:rPr lang="tr-TR" sz="1400" b="1" spc="-5" dirty="0" err="1">
                <a:solidFill>
                  <a:srgbClr val="231F20"/>
                </a:solidFill>
                <a:latin typeface="Tahoma"/>
                <a:cs typeface="Tahoma"/>
              </a:rPr>
              <a:t>and</a:t>
            </a:r>
            <a:r>
              <a:rPr lang="tr-TR" sz="1400" b="1" spc="-5" dirty="0">
                <a:solidFill>
                  <a:srgbClr val="231F20"/>
                </a:solidFill>
                <a:latin typeface="Tahoma"/>
                <a:cs typeface="Tahoma"/>
              </a:rPr>
              <a:t> </a:t>
            </a:r>
            <a:r>
              <a:rPr lang="tr-TR" sz="1400" b="1" spc="-5" dirty="0" err="1">
                <a:solidFill>
                  <a:srgbClr val="231F20"/>
                </a:solidFill>
                <a:latin typeface="Tahoma"/>
                <a:cs typeface="Tahoma"/>
              </a:rPr>
              <a:t>Supply</a:t>
            </a:r>
            <a:r>
              <a:rPr lang="tr-TR" sz="1400" b="1" spc="-5" dirty="0">
                <a:solidFill>
                  <a:srgbClr val="231F20"/>
                </a:solidFill>
                <a:latin typeface="Tahoma"/>
                <a:cs typeface="Tahoma"/>
              </a:rPr>
              <a:t> </a:t>
            </a:r>
            <a:r>
              <a:rPr lang="tr-TR" sz="1400" b="1" spc="-5" dirty="0" err="1">
                <a:solidFill>
                  <a:srgbClr val="231F20"/>
                </a:solidFill>
                <a:latin typeface="Tahoma"/>
                <a:cs typeface="Tahoma"/>
              </a:rPr>
              <a:t>Chain</a:t>
            </a:r>
            <a:r>
              <a:rPr lang="tr-TR" sz="1400" b="1" spc="-5" dirty="0">
                <a:solidFill>
                  <a:srgbClr val="231F20"/>
                </a:solidFill>
                <a:latin typeface="Tahoma"/>
                <a:cs typeface="Tahoma"/>
              </a:rPr>
              <a:t> </a:t>
            </a:r>
            <a:r>
              <a:rPr lang="tr-TR" sz="1400" b="1" spc="-5" dirty="0" err="1">
                <a:solidFill>
                  <a:srgbClr val="231F20"/>
                </a:solidFill>
                <a:latin typeface="Tahoma"/>
                <a:cs typeface="Tahoma"/>
              </a:rPr>
              <a:t>Consultancy</a:t>
            </a:r>
            <a:r>
              <a:rPr lang="tr-TR" sz="1400" b="1" spc="-5" dirty="0">
                <a:solidFill>
                  <a:srgbClr val="231F20"/>
                </a:solidFill>
                <a:latin typeface="Tahoma"/>
                <a:cs typeface="Tahoma"/>
              </a:rPr>
              <a:t> Services</a:t>
            </a:r>
          </a:p>
          <a:p>
            <a:pPr marL="12700" marR="253365">
              <a:lnSpc>
                <a:spcPct val="100000"/>
              </a:lnSpc>
              <a:spcBef>
                <a:spcPts val="100"/>
              </a:spcBef>
            </a:pPr>
            <a:endParaRPr sz="1400" dirty="0">
              <a:latin typeface="Tahoma"/>
              <a:cs typeface="Tahoma"/>
            </a:endParaRPr>
          </a:p>
          <a:p>
            <a:pPr marL="12700" marR="5080">
              <a:lnSpc>
                <a:spcPct val="100000"/>
              </a:lnSpc>
            </a:pPr>
            <a:r>
              <a:rPr lang="tr-TR" sz="1400" spc="-15" dirty="0">
                <a:solidFill>
                  <a:srgbClr val="231F20"/>
                </a:solidFill>
                <a:latin typeface="Tahoma"/>
                <a:cs typeface="Tahoma"/>
              </a:rPr>
              <a:t>Yusen Logistics </a:t>
            </a:r>
            <a:r>
              <a:rPr lang="tr-TR" sz="1400" spc="-15" dirty="0" err="1">
                <a:solidFill>
                  <a:srgbClr val="231F20"/>
                </a:solidFill>
                <a:latin typeface="Tahoma"/>
                <a:cs typeface="Tahoma"/>
              </a:rPr>
              <a:t>Turkey</a:t>
            </a:r>
            <a:r>
              <a:rPr lang="tr-TR" sz="1400" spc="-15" dirty="0">
                <a:solidFill>
                  <a:srgbClr val="231F20"/>
                </a:solidFill>
                <a:latin typeface="Tahoma"/>
                <a:cs typeface="Tahoma"/>
              </a:rPr>
              <a:t> </a:t>
            </a:r>
            <a:r>
              <a:rPr lang="tr-TR" sz="1400" spc="-15" dirty="0" err="1">
                <a:solidFill>
                  <a:srgbClr val="231F20"/>
                </a:solidFill>
                <a:latin typeface="Tahoma"/>
                <a:cs typeface="Tahoma"/>
              </a:rPr>
              <a:t>and</a:t>
            </a:r>
            <a:r>
              <a:rPr lang="tr-TR" sz="1400" spc="-15" dirty="0">
                <a:solidFill>
                  <a:srgbClr val="231F20"/>
                </a:solidFill>
                <a:latin typeface="Tahoma"/>
                <a:cs typeface="Tahoma"/>
              </a:rPr>
              <a:t> İnci Logistics </a:t>
            </a:r>
            <a:r>
              <a:rPr lang="tr-TR" sz="1400" spc="-15" dirty="0" err="1">
                <a:solidFill>
                  <a:srgbClr val="231F20"/>
                </a:solidFill>
                <a:latin typeface="Tahoma"/>
                <a:cs typeface="Tahoma"/>
              </a:rPr>
              <a:t>have</a:t>
            </a:r>
            <a:r>
              <a:rPr lang="tr-TR" sz="1400" spc="-15" dirty="0">
                <a:solidFill>
                  <a:srgbClr val="231F20"/>
                </a:solidFill>
                <a:latin typeface="Tahoma"/>
                <a:cs typeface="Tahoma"/>
              </a:rPr>
              <a:t> </a:t>
            </a:r>
            <a:r>
              <a:rPr lang="tr-TR" sz="1400" spc="-15" dirty="0" err="1">
                <a:solidFill>
                  <a:srgbClr val="231F20"/>
                </a:solidFill>
                <a:latin typeface="Tahoma"/>
                <a:cs typeface="Tahoma"/>
              </a:rPr>
              <a:t>merged</a:t>
            </a:r>
            <a:r>
              <a:rPr lang="tr-TR" sz="1400" spc="-15" dirty="0">
                <a:solidFill>
                  <a:srgbClr val="231F20"/>
                </a:solidFill>
                <a:latin typeface="Tahoma"/>
                <a:cs typeface="Tahoma"/>
              </a:rPr>
              <a:t> </a:t>
            </a:r>
            <a:r>
              <a:rPr lang="tr-TR" sz="1400" spc="-15" dirty="0" err="1">
                <a:solidFill>
                  <a:srgbClr val="231F20"/>
                </a:solidFill>
                <a:latin typeface="Tahoma"/>
                <a:cs typeface="Tahoma"/>
              </a:rPr>
              <a:t>to</a:t>
            </a:r>
            <a:r>
              <a:rPr lang="tr-TR" sz="1400" spc="-15" dirty="0">
                <a:solidFill>
                  <a:srgbClr val="231F20"/>
                </a:solidFill>
                <a:latin typeface="Tahoma"/>
                <a:cs typeface="Tahoma"/>
              </a:rPr>
              <a:t> form a </a:t>
            </a:r>
            <a:r>
              <a:rPr lang="tr-TR" sz="1400" spc="-15" dirty="0" err="1">
                <a:solidFill>
                  <a:srgbClr val="231F20"/>
                </a:solidFill>
                <a:latin typeface="Tahoma"/>
                <a:cs typeface="Tahoma"/>
              </a:rPr>
              <a:t>new</a:t>
            </a:r>
            <a:r>
              <a:rPr lang="tr-TR" sz="1400" spc="-15" dirty="0">
                <a:solidFill>
                  <a:srgbClr val="231F20"/>
                </a:solidFill>
                <a:latin typeface="Tahoma"/>
                <a:cs typeface="Tahoma"/>
              </a:rPr>
              <a:t> </a:t>
            </a:r>
            <a:r>
              <a:rPr lang="tr-TR" sz="1400" spc="-15" dirty="0" err="1">
                <a:solidFill>
                  <a:srgbClr val="231F20"/>
                </a:solidFill>
                <a:latin typeface="Tahoma"/>
                <a:cs typeface="Tahoma"/>
              </a:rPr>
              <a:t>company</a:t>
            </a:r>
            <a:r>
              <a:rPr lang="tr-TR" sz="1400" spc="-15" dirty="0">
                <a:solidFill>
                  <a:srgbClr val="231F20"/>
                </a:solidFill>
                <a:latin typeface="Tahoma"/>
                <a:cs typeface="Tahoma"/>
              </a:rPr>
              <a:t>, Yusen İnci </a:t>
            </a:r>
            <a:r>
              <a:rPr lang="tr-TR" sz="1400" spc="-15" dirty="0" err="1">
                <a:solidFill>
                  <a:srgbClr val="231F20"/>
                </a:solidFill>
                <a:latin typeface="Tahoma"/>
                <a:cs typeface="Tahoma"/>
              </a:rPr>
              <a:t>Logistic</a:t>
            </a:r>
            <a:r>
              <a:rPr lang="tr-TR" sz="1400" spc="-15" dirty="0">
                <a:solidFill>
                  <a:srgbClr val="231F20"/>
                </a:solidFill>
                <a:latin typeface="Tahoma"/>
                <a:cs typeface="Tahoma"/>
              </a:rPr>
              <a:t> in April 2017.</a:t>
            </a:r>
          </a:p>
          <a:p>
            <a:pPr marL="12700" marR="5080">
              <a:lnSpc>
                <a:spcPct val="100000"/>
              </a:lnSpc>
            </a:pPr>
            <a:endParaRPr lang="tr-TR" sz="1400" spc="-15" dirty="0">
              <a:solidFill>
                <a:srgbClr val="231F20"/>
              </a:solidFill>
              <a:latin typeface="Tahoma"/>
              <a:cs typeface="Tahoma"/>
            </a:endParaRPr>
          </a:p>
          <a:p>
            <a:pPr marL="12700" marR="5080">
              <a:lnSpc>
                <a:spcPct val="100000"/>
              </a:lnSpc>
            </a:pPr>
            <a:r>
              <a:rPr lang="tr-TR" sz="1400" b="1" spc="-15" dirty="0">
                <a:solidFill>
                  <a:srgbClr val="231F20"/>
                </a:solidFill>
                <a:latin typeface="Tahoma"/>
                <a:cs typeface="Tahoma"/>
              </a:rPr>
              <a:t>Services </a:t>
            </a:r>
            <a:r>
              <a:rPr lang="tr-TR" sz="1400" b="1" spc="-15" dirty="0" err="1">
                <a:solidFill>
                  <a:srgbClr val="231F20"/>
                </a:solidFill>
                <a:latin typeface="Tahoma"/>
                <a:cs typeface="Tahoma"/>
              </a:rPr>
              <a:t>offered</a:t>
            </a:r>
            <a:r>
              <a:rPr lang="tr-TR" sz="1400" b="1" spc="-15" dirty="0">
                <a:solidFill>
                  <a:srgbClr val="231F20"/>
                </a:solidFill>
                <a:latin typeface="Tahoma"/>
                <a:cs typeface="Tahoma"/>
              </a:rPr>
              <a:t>:</a:t>
            </a:r>
            <a:endParaRPr sz="1400" b="1" dirty="0">
              <a:latin typeface="Tahoma"/>
              <a:cs typeface="Tahoma"/>
            </a:endParaRPr>
          </a:p>
          <a:p>
            <a:pPr marL="241300" indent="-228600">
              <a:lnSpc>
                <a:spcPct val="100000"/>
              </a:lnSpc>
              <a:buChar char="•"/>
              <a:tabLst>
                <a:tab pos="240665" algn="l"/>
                <a:tab pos="241300" algn="l"/>
              </a:tabLst>
            </a:pPr>
            <a:endParaRPr lang="tr-TR" sz="1400" spc="-15" dirty="0">
              <a:solidFill>
                <a:srgbClr val="231F20"/>
              </a:solidFill>
              <a:latin typeface="Tahoma"/>
              <a:cs typeface="Tahoma"/>
            </a:endParaRPr>
          </a:p>
          <a:p>
            <a:pPr marL="241300" indent="-228600">
              <a:lnSpc>
                <a:spcPct val="100000"/>
              </a:lnSpc>
              <a:buChar char="•"/>
              <a:tabLst>
                <a:tab pos="240665" algn="l"/>
                <a:tab pos="241300" algn="l"/>
              </a:tabLst>
            </a:pPr>
            <a:r>
              <a:rPr lang="tr-TR" sz="1400" dirty="0" err="1">
                <a:latin typeface="Tahoma"/>
                <a:cs typeface="Tahoma"/>
              </a:rPr>
              <a:t>Air</a:t>
            </a:r>
            <a:r>
              <a:rPr lang="tr-TR" sz="1400" dirty="0">
                <a:latin typeface="Tahoma"/>
                <a:cs typeface="Tahoma"/>
              </a:rPr>
              <a:t> </a:t>
            </a:r>
            <a:r>
              <a:rPr lang="tr-TR" sz="1400" dirty="0" err="1">
                <a:latin typeface="Tahoma"/>
                <a:cs typeface="Tahoma"/>
              </a:rPr>
              <a:t>freight</a:t>
            </a:r>
            <a:r>
              <a:rPr lang="tr-TR" sz="1400" dirty="0">
                <a:latin typeface="Tahoma"/>
                <a:cs typeface="Tahoma"/>
              </a:rPr>
              <a:t> </a:t>
            </a:r>
            <a:r>
              <a:rPr lang="tr-TR" sz="1400" dirty="0" err="1">
                <a:latin typeface="Tahoma"/>
                <a:cs typeface="Tahoma"/>
              </a:rPr>
              <a:t>forwading</a:t>
            </a:r>
            <a:endParaRPr lang="tr-TR" sz="1400" dirty="0">
              <a:latin typeface="Tahoma"/>
              <a:cs typeface="Tahoma"/>
            </a:endParaRPr>
          </a:p>
          <a:p>
            <a:pPr marL="241300" indent="-228600">
              <a:lnSpc>
                <a:spcPct val="100000"/>
              </a:lnSpc>
              <a:buChar char="•"/>
              <a:tabLst>
                <a:tab pos="240665" algn="l"/>
                <a:tab pos="241300" algn="l"/>
              </a:tabLst>
            </a:pPr>
            <a:r>
              <a:rPr lang="tr-TR" sz="1400" dirty="0">
                <a:latin typeface="Tahoma"/>
                <a:cs typeface="Tahoma"/>
              </a:rPr>
              <a:t>Ocean </a:t>
            </a:r>
            <a:r>
              <a:rPr lang="tr-TR" sz="1400" dirty="0" err="1">
                <a:latin typeface="Tahoma"/>
                <a:cs typeface="Tahoma"/>
              </a:rPr>
              <a:t>freight</a:t>
            </a:r>
            <a:r>
              <a:rPr lang="tr-TR" sz="1400" dirty="0">
                <a:latin typeface="Tahoma"/>
                <a:cs typeface="Tahoma"/>
              </a:rPr>
              <a:t> </a:t>
            </a:r>
            <a:r>
              <a:rPr lang="tr-TR" sz="1400" dirty="0" err="1">
                <a:latin typeface="Tahoma"/>
                <a:cs typeface="Tahoma"/>
              </a:rPr>
              <a:t>forwading</a:t>
            </a:r>
            <a:endParaRPr lang="tr-TR" sz="1400" dirty="0">
              <a:latin typeface="Tahoma"/>
              <a:cs typeface="Tahoma"/>
            </a:endParaRPr>
          </a:p>
          <a:p>
            <a:pPr marL="241300" indent="-228600">
              <a:lnSpc>
                <a:spcPct val="100000"/>
              </a:lnSpc>
              <a:buChar char="•"/>
              <a:tabLst>
                <a:tab pos="240665" algn="l"/>
                <a:tab pos="241300" algn="l"/>
              </a:tabLst>
            </a:pPr>
            <a:r>
              <a:rPr lang="tr-TR" sz="1400" dirty="0">
                <a:latin typeface="Tahoma"/>
                <a:cs typeface="Tahoma"/>
              </a:rPr>
              <a:t>Warehouse-</a:t>
            </a:r>
            <a:r>
              <a:rPr lang="tr-TR" sz="1400" dirty="0" err="1">
                <a:latin typeface="Tahoma"/>
                <a:cs typeface="Tahoma"/>
              </a:rPr>
              <a:t>based</a:t>
            </a:r>
            <a:r>
              <a:rPr lang="tr-TR" sz="1400" dirty="0">
                <a:latin typeface="Tahoma"/>
                <a:cs typeface="Tahoma"/>
              </a:rPr>
              <a:t> </a:t>
            </a:r>
            <a:r>
              <a:rPr lang="tr-TR" sz="1400" dirty="0" err="1">
                <a:latin typeface="Tahoma"/>
                <a:cs typeface="Tahoma"/>
              </a:rPr>
              <a:t>services</a:t>
            </a:r>
            <a:r>
              <a:rPr lang="tr-TR" sz="1400" dirty="0">
                <a:latin typeface="Tahoma"/>
                <a:cs typeface="Tahoma"/>
              </a:rPr>
              <a:t>, </a:t>
            </a:r>
            <a:r>
              <a:rPr lang="tr-TR" sz="1400" dirty="0" err="1">
                <a:latin typeface="Tahoma"/>
                <a:cs typeface="Tahoma"/>
              </a:rPr>
              <a:t>including</a:t>
            </a:r>
            <a:r>
              <a:rPr lang="tr-TR" sz="1400" dirty="0">
                <a:latin typeface="Tahoma"/>
                <a:cs typeface="Tahoma"/>
              </a:rPr>
              <a:t> (</a:t>
            </a:r>
            <a:r>
              <a:rPr lang="tr-TR" sz="1400" dirty="0" err="1">
                <a:latin typeface="Tahoma"/>
                <a:cs typeface="Tahoma"/>
              </a:rPr>
              <a:t>Bonded</a:t>
            </a:r>
            <a:r>
              <a:rPr lang="tr-TR" sz="1400" dirty="0">
                <a:latin typeface="Tahoma"/>
                <a:cs typeface="Tahoma"/>
              </a:rPr>
              <a:t> WH.)</a:t>
            </a:r>
          </a:p>
          <a:p>
            <a:pPr marL="241300" indent="-228600">
              <a:lnSpc>
                <a:spcPct val="100000"/>
              </a:lnSpc>
              <a:buChar char="•"/>
              <a:tabLst>
                <a:tab pos="240665" algn="l"/>
                <a:tab pos="241300" algn="l"/>
              </a:tabLst>
            </a:pPr>
            <a:r>
              <a:rPr lang="tr-TR" sz="1400" dirty="0" err="1">
                <a:latin typeface="Tahoma"/>
                <a:cs typeface="Tahoma"/>
              </a:rPr>
              <a:t>Supply</a:t>
            </a:r>
            <a:r>
              <a:rPr lang="tr-TR" sz="1400" dirty="0">
                <a:latin typeface="Tahoma"/>
                <a:cs typeface="Tahoma"/>
              </a:rPr>
              <a:t> Cargo Management</a:t>
            </a:r>
          </a:p>
          <a:p>
            <a:pPr marL="241300" indent="-228600">
              <a:lnSpc>
                <a:spcPct val="100000"/>
              </a:lnSpc>
              <a:buChar char="•"/>
              <a:tabLst>
                <a:tab pos="240665" algn="l"/>
                <a:tab pos="241300" algn="l"/>
              </a:tabLst>
            </a:pPr>
            <a:r>
              <a:rPr lang="tr-TR" sz="1400" dirty="0">
                <a:latin typeface="Tahoma"/>
                <a:cs typeface="Tahoma"/>
              </a:rPr>
              <a:t>Project Cargo Management</a:t>
            </a:r>
            <a:endParaRPr sz="1400" dirty="0">
              <a:latin typeface="Tahoma"/>
              <a:cs typeface="Tahoma"/>
            </a:endParaRPr>
          </a:p>
        </p:txBody>
      </p:sp>
      <p:sp>
        <p:nvSpPr>
          <p:cNvPr id="23" name="object 23"/>
          <p:cNvSpPr/>
          <p:nvPr/>
        </p:nvSpPr>
        <p:spPr>
          <a:xfrm>
            <a:off x="568836" y="203200"/>
            <a:ext cx="1531531" cy="621228"/>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4" name="object 24"/>
          <p:cNvSpPr/>
          <p:nvPr/>
        </p:nvSpPr>
        <p:spPr>
          <a:xfrm>
            <a:off x="6373265" y="5380875"/>
            <a:ext cx="2705100" cy="1479423"/>
          </a:xfrm>
          <a:prstGeom prst="rect">
            <a:avLst/>
          </a:prstGeom>
          <a:blipFill>
            <a:blip r:embed="rId13" cstate="print"/>
            <a:stretch>
              <a:fillRect/>
            </a:stretch>
          </a:blipFill>
        </p:spPr>
        <p:txBody>
          <a:bodyPr wrap="square" lIns="0" tIns="0" rIns="0" bIns="0" rtlCol="0"/>
          <a:lstStyle/>
          <a:p>
            <a:endParaRPr/>
          </a:p>
        </p:txBody>
      </p:sp>
      <p:sp>
        <p:nvSpPr>
          <p:cNvPr id="25" name="object 25"/>
          <p:cNvSpPr txBox="1"/>
          <p:nvPr/>
        </p:nvSpPr>
        <p:spPr>
          <a:xfrm>
            <a:off x="6350000" y="6267320"/>
            <a:ext cx="1710055" cy="147320"/>
          </a:xfrm>
          <a:prstGeom prst="rect">
            <a:avLst/>
          </a:prstGeom>
        </p:spPr>
        <p:txBody>
          <a:bodyPr vert="horz" wrap="square" lIns="0" tIns="12700" rIns="0" bIns="0" rtlCol="0">
            <a:spAutoFit/>
          </a:bodyPr>
          <a:lstStyle/>
          <a:p>
            <a:pPr marL="12700">
              <a:lnSpc>
                <a:spcPct val="100000"/>
              </a:lnSpc>
              <a:spcBef>
                <a:spcPts val="100"/>
              </a:spcBef>
            </a:pPr>
            <a:r>
              <a:rPr sz="800" spc="-10">
                <a:solidFill>
                  <a:srgbClr val="231F20"/>
                </a:solidFill>
                <a:latin typeface="Tahoma"/>
                <a:cs typeface="Tahoma"/>
              </a:rPr>
              <a:t>Yusen </a:t>
            </a:r>
            <a:r>
              <a:rPr sz="800" spc="-5">
                <a:solidFill>
                  <a:srgbClr val="231F20"/>
                </a:solidFill>
                <a:latin typeface="Tahoma"/>
                <a:cs typeface="Tahoma"/>
              </a:rPr>
              <a:t>İnci </a:t>
            </a:r>
            <a:r>
              <a:rPr sz="800">
                <a:solidFill>
                  <a:srgbClr val="231F20"/>
                </a:solidFill>
                <a:latin typeface="Tahoma"/>
                <a:cs typeface="Tahoma"/>
              </a:rPr>
              <a:t>Lojistik </a:t>
            </a:r>
            <a:r>
              <a:rPr sz="800" spc="-10">
                <a:solidFill>
                  <a:srgbClr val="231F20"/>
                </a:solidFill>
                <a:latin typeface="Tahoma"/>
                <a:cs typeface="Tahoma"/>
              </a:rPr>
              <a:t>Kemalpaşa</a:t>
            </a:r>
            <a:r>
              <a:rPr sz="800" spc="-45">
                <a:solidFill>
                  <a:srgbClr val="231F20"/>
                </a:solidFill>
                <a:latin typeface="Tahoma"/>
                <a:cs typeface="Tahoma"/>
              </a:rPr>
              <a:t> </a:t>
            </a:r>
            <a:r>
              <a:rPr sz="800" spc="-5">
                <a:solidFill>
                  <a:srgbClr val="231F20"/>
                </a:solidFill>
                <a:latin typeface="Tahoma"/>
                <a:cs typeface="Tahoma"/>
              </a:rPr>
              <a:t>Deposu</a:t>
            </a:r>
            <a:endParaRPr sz="800">
              <a:latin typeface="Tahoma"/>
              <a:cs typeface="Tahoma"/>
            </a:endParaRPr>
          </a:p>
        </p:txBody>
      </p:sp>
      <p:sp>
        <p:nvSpPr>
          <p:cNvPr id="26" name="object 26"/>
          <p:cNvSpPr txBox="1">
            <a:spLocks noGrp="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18</a:t>
            </a:fld>
            <a:endParaRPr/>
          </a:p>
        </p:txBody>
      </p:sp>
      <p:grpSp>
        <p:nvGrpSpPr>
          <p:cNvPr id="27" name="Group 26">
            <a:extLst>
              <a:ext uri="{FF2B5EF4-FFF2-40B4-BE49-F238E27FC236}">
                <a16:creationId xmlns:a16="http://schemas.microsoft.com/office/drawing/2014/main" id="{351A33DB-1CC8-4CED-94C1-CC7A4EFAC79B}"/>
              </a:ext>
            </a:extLst>
          </p:cNvPr>
          <p:cNvGrpSpPr/>
          <p:nvPr/>
        </p:nvGrpSpPr>
        <p:grpSpPr>
          <a:xfrm>
            <a:off x="0" y="-2"/>
            <a:ext cx="693187" cy="2187567"/>
            <a:chOff x="0" y="-2"/>
            <a:chExt cx="693187" cy="2187567"/>
          </a:xfrm>
        </p:grpSpPr>
        <p:sp>
          <p:nvSpPr>
            <p:cNvPr id="28" name="object 12">
              <a:extLst>
                <a:ext uri="{FF2B5EF4-FFF2-40B4-BE49-F238E27FC236}">
                  <a16:creationId xmlns:a16="http://schemas.microsoft.com/office/drawing/2014/main" id="{922AEDED-5C11-4567-AC21-7E0716354F7D}"/>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29" name="object 4">
              <a:extLst>
                <a:ext uri="{FF2B5EF4-FFF2-40B4-BE49-F238E27FC236}">
                  <a16:creationId xmlns:a16="http://schemas.microsoft.com/office/drawing/2014/main" id="{C427A112-891C-460B-84B2-63981E8019CB}"/>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graphicFrame>
        <p:nvGraphicFramePr>
          <p:cNvPr id="3" name="Nesne 2">
            <a:extLst>
              <a:ext uri="{FF2B5EF4-FFF2-40B4-BE49-F238E27FC236}">
                <a16:creationId xmlns:a16="http://schemas.microsoft.com/office/drawing/2014/main" id="{17132F87-6B94-AA09-D3A8-F91B99DE8615}"/>
              </a:ext>
            </a:extLst>
          </p:cNvPr>
          <p:cNvGraphicFramePr>
            <a:graphicFrameLocks noChangeAspect="1"/>
          </p:cNvGraphicFramePr>
          <p:nvPr>
            <p:extLst>
              <p:ext uri="{D42A27DB-BD31-4B8C-83A1-F6EECF244321}">
                <p14:modId xmlns:p14="http://schemas.microsoft.com/office/powerpoint/2010/main" val="3242343543"/>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14" imgW="8020050" imgH="5667375" progId="Acrobat.Document.DC">
                  <p:embed/>
                </p:oleObj>
              </mc:Choice>
              <mc:Fallback>
                <p:oleObj name="Acrobat Document" r:id="rId14" imgW="8020050" imgH="5667375" progId="Acrobat.Document.DC">
                  <p:embed/>
                  <p:pic>
                    <p:nvPicPr>
                      <p:cNvPr id="3" name="Nesne 2">
                        <a:extLst>
                          <a:ext uri="{FF2B5EF4-FFF2-40B4-BE49-F238E27FC236}">
                            <a16:creationId xmlns:a16="http://schemas.microsoft.com/office/drawing/2014/main" id="{17132F87-6B94-AA09-D3A8-F91B99DE8615}"/>
                          </a:ext>
                        </a:extLst>
                      </p:cNvPr>
                      <p:cNvPicPr/>
                      <p:nvPr/>
                    </p:nvPicPr>
                    <p:blipFill>
                      <a:blip r:embed="rId15"/>
                      <a:stretch>
                        <a:fillRect/>
                      </a:stretch>
                    </p:blipFill>
                    <p:spPr>
                      <a:xfrm>
                        <a:off x="9461926" y="228126"/>
                        <a:ext cx="1142574" cy="807401"/>
                      </a:xfrm>
                      <a:prstGeom prst="rect">
                        <a:avLst/>
                      </a:prstGeom>
                    </p:spPr>
                  </p:pic>
                </p:oleObj>
              </mc:Fallback>
            </mc:AlternateContent>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137400" y="632712"/>
            <a:ext cx="2221672" cy="45719"/>
          </a:xfrm>
          <a:custGeom>
            <a:avLst/>
            <a:gdLst/>
            <a:ahLst/>
            <a:cxnLst/>
            <a:rect l="l" t="t" r="r" b="b"/>
            <a:pathLst>
              <a:path w="2794000">
                <a:moveTo>
                  <a:pt x="0" y="0"/>
                </a:moveTo>
                <a:lnTo>
                  <a:pt x="2794000" y="0"/>
                </a:lnTo>
              </a:path>
            </a:pathLst>
          </a:custGeom>
          <a:ln w="20065">
            <a:solidFill>
              <a:srgbClr val="ED1C24"/>
            </a:solidFill>
          </a:ln>
        </p:spPr>
        <p:txBody>
          <a:bodyPr wrap="square" lIns="0" tIns="0" rIns="0" bIns="0" rtlCol="0"/>
          <a:lstStyle/>
          <a:p>
            <a:endParaRPr/>
          </a:p>
        </p:txBody>
      </p:sp>
      <p:sp>
        <p:nvSpPr>
          <p:cNvPr id="6" name="object 6"/>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7" name="object 7"/>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8" name="object 8"/>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9" name="object 9"/>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0" name="object 10"/>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1" name="object 11"/>
          <p:cNvSpPr txBox="1">
            <a:spLocks noGrp="1"/>
          </p:cNvSpPr>
          <p:nvPr>
            <p:ph type="title"/>
          </p:nvPr>
        </p:nvSpPr>
        <p:spPr>
          <a:xfrm>
            <a:off x="609600" y="425015"/>
            <a:ext cx="6395720" cy="391160"/>
          </a:xfrm>
          <a:prstGeom prst="rect">
            <a:avLst/>
          </a:prstGeom>
        </p:spPr>
        <p:txBody>
          <a:bodyPr vert="horz" wrap="square" lIns="0" tIns="12700" rIns="0" bIns="0" rtlCol="0">
            <a:spAutoFit/>
          </a:bodyPr>
          <a:lstStyle/>
          <a:p>
            <a:pPr marL="12700">
              <a:lnSpc>
                <a:spcPct val="100000"/>
              </a:lnSpc>
              <a:spcBef>
                <a:spcPts val="100"/>
              </a:spcBef>
              <a:tabLst>
                <a:tab pos="4695190" algn="l"/>
              </a:tabLst>
            </a:pPr>
            <a:r>
              <a:rPr lang="tr-TR" sz="2400" spc="-5" dirty="0"/>
              <a:t>ABOUT OUR PARTNER YUSEN LOGISTICS</a:t>
            </a:r>
            <a:endParaRPr sz="2400" dirty="0"/>
          </a:p>
        </p:txBody>
      </p:sp>
      <p:sp>
        <p:nvSpPr>
          <p:cNvPr id="13" name="object 13"/>
          <p:cNvSpPr txBox="1">
            <a:spLocks noGrp="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19</a:t>
            </a:fld>
            <a:endParaRPr/>
          </a:p>
        </p:txBody>
      </p:sp>
      <p:pic>
        <p:nvPicPr>
          <p:cNvPr id="29" name="Picture 28">
            <a:extLst>
              <a:ext uri="{FF2B5EF4-FFF2-40B4-BE49-F238E27FC236}">
                <a16:creationId xmlns:a16="http://schemas.microsoft.com/office/drawing/2014/main" id="{05F82EBD-2174-4F7F-B091-80FBD7AEC855}"/>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950151" y="2056248"/>
            <a:ext cx="5199473" cy="2390829"/>
          </a:xfrm>
          <a:prstGeom prst="rect">
            <a:avLst/>
          </a:prstGeom>
        </p:spPr>
      </p:pic>
      <p:grpSp>
        <p:nvGrpSpPr>
          <p:cNvPr id="14" name="Group 13">
            <a:extLst>
              <a:ext uri="{FF2B5EF4-FFF2-40B4-BE49-F238E27FC236}">
                <a16:creationId xmlns:a16="http://schemas.microsoft.com/office/drawing/2014/main" id="{9C2EC447-84EA-4A74-9C09-5DF86A618E98}"/>
              </a:ext>
            </a:extLst>
          </p:cNvPr>
          <p:cNvGrpSpPr/>
          <p:nvPr/>
        </p:nvGrpSpPr>
        <p:grpSpPr>
          <a:xfrm>
            <a:off x="6558266" y="2118197"/>
            <a:ext cx="3178843" cy="2170688"/>
            <a:chOff x="6544274" y="1644581"/>
            <a:chExt cx="3178843" cy="2170688"/>
          </a:xfrm>
        </p:grpSpPr>
        <p:sp>
          <p:nvSpPr>
            <p:cNvPr id="32" name="object 16">
              <a:extLst>
                <a:ext uri="{FF2B5EF4-FFF2-40B4-BE49-F238E27FC236}">
                  <a16:creationId xmlns:a16="http://schemas.microsoft.com/office/drawing/2014/main" id="{A6D0464D-3E5B-4982-8961-0937E3F63D0F}"/>
                </a:ext>
              </a:extLst>
            </p:cNvPr>
            <p:cNvSpPr txBox="1"/>
            <p:nvPr/>
          </p:nvSpPr>
          <p:spPr>
            <a:xfrm>
              <a:off x="6587053" y="2158907"/>
              <a:ext cx="1523999" cy="956031"/>
            </a:xfrm>
            <a:prstGeom prst="rect">
              <a:avLst/>
            </a:prstGeom>
          </p:spPr>
          <p:txBody>
            <a:bodyPr vert="horz" wrap="square" lIns="0" tIns="17145" rIns="0" bIns="0" rtlCol="0">
              <a:spAutoFit/>
            </a:bodyPr>
            <a:lstStyle/>
            <a:p>
              <a:pPr marL="12700">
                <a:lnSpc>
                  <a:spcPct val="100000"/>
                </a:lnSpc>
                <a:spcBef>
                  <a:spcPts val="135"/>
                </a:spcBef>
              </a:pPr>
              <a:r>
                <a:rPr lang="tr-TR" sz="6100" b="1" spc="20" dirty="0">
                  <a:solidFill>
                    <a:srgbClr val="D2232A"/>
                  </a:solidFill>
                  <a:latin typeface="Tahoma"/>
                  <a:cs typeface="Tahoma"/>
                </a:rPr>
                <a:t>341</a:t>
              </a:r>
              <a:endParaRPr lang="tr-TR" sz="6100" dirty="0">
                <a:latin typeface="Tahoma"/>
                <a:cs typeface="Tahoma"/>
              </a:endParaRPr>
            </a:p>
          </p:txBody>
        </p:sp>
        <p:sp>
          <p:nvSpPr>
            <p:cNvPr id="38" name="TextBox 37">
              <a:extLst>
                <a:ext uri="{FF2B5EF4-FFF2-40B4-BE49-F238E27FC236}">
                  <a16:creationId xmlns:a16="http://schemas.microsoft.com/office/drawing/2014/main" id="{D130BDBF-76EA-4309-A081-159AC3E5FD2E}"/>
                </a:ext>
              </a:extLst>
            </p:cNvPr>
            <p:cNvSpPr txBox="1"/>
            <p:nvPr/>
          </p:nvSpPr>
          <p:spPr>
            <a:xfrm>
              <a:off x="8009627" y="3165697"/>
              <a:ext cx="1713490" cy="461665"/>
            </a:xfrm>
            <a:prstGeom prst="rect">
              <a:avLst/>
            </a:prstGeom>
            <a:noFill/>
          </p:spPr>
          <p:txBody>
            <a:bodyPr wrap="square">
              <a:spAutoFit/>
            </a:bodyPr>
            <a:lstStyle/>
            <a:p>
              <a:r>
                <a:rPr lang="tr-TR" sz="2400" b="1" dirty="0" err="1">
                  <a:latin typeface="Arial" panose="020B0604020202020204" pitchFamily="34" charset="0"/>
                </a:rPr>
                <a:t>countries</a:t>
              </a:r>
              <a:endParaRPr lang="tr-TR" sz="2400" dirty="0"/>
            </a:p>
          </p:txBody>
        </p:sp>
        <p:sp>
          <p:nvSpPr>
            <p:cNvPr id="35" name="TextBox 34">
              <a:extLst>
                <a:ext uri="{FF2B5EF4-FFF2-40B4-BE49-F238E27FC236}">
                  <a16:creationId xmlns:a16="http://schemas.microsoft.com/office/drawing/2014/main" id="{F1E11D01-D12B-475E-ABB3-3589391F6028}"/>
                </a:ext>
              </a:extLst>
            </p:cNvPr>
            <p:cNvSpPr txBox="1"/>
            <p:nvPr/>
          </p:nvSpPr>
          <p:spPr>
            <a:xfrm>
              <a:off x="8009628" y="2528021"/>
              <a:ext cx="1523999" cy="461665"/>
            </a:xfrm>
            <a:prstGeom prst="rect">
              <a:avLst/>
            </a:prstGeom>
            <a:noFill/>
          </p:spPr>
          <p:txBody>
            <a:bodyPr wrap="square">
              <a:spAutoFit/>
            </a:bodyPr>
            <a:lstStyle/>
            <a:p>
              <a:r>
                <a:rPr lang="tr-TR" sz="2400" b="1" dirty="0" err="1">
                  <a:latin typeface="Arial" panose="020B0604020202020204" pitchFamily="34" charset="0"/>
                </a:rPr>
                <a:t>cities</a:t>
              </a:r>
              <a:r>
                <a:rPr lang="tr-TR" sz="2400" b="1" dirty="0">
                  <a:latin typeface="Arial" panose="020B0604020202020204" pitchFamily="34" charset="0"/>
                </a:rPr>
                <a:t> in</a:t>
              </a:r>
              <a:endParaRPr lang="tr-TR" sz="2400" dirty="0"/>
            </a:p>
          </p:txBody>
        </p:sp>
        <p:sp>
          <p:nvSpPr>
            <p:cNvPr id="36" name="object 16">
              <a:extLst>
                <a:ext uri="{FF2B5EF4-FFF2-40B4-BE49-F238E27FC236}">
                  <a16:creationId xmlns:a16="http://schemas.microsoft.com/office/drawing/2014/main" id="{6DD48014-A35C-4222-88C0-BF9113922CA5}"/>
                </a:ext>
              </a:extLst>
            </p:cNvPr>
            <p:cNvSpPr txBox="1"/>
            <p:nvPr/>
          </p:nvSpPr>
          <p:spPr>
            <a:xfrm>
              <a:off x="7064762" y="2859238"/>
              <a:ext cx="1524000" cy="956031"/>
            </a:xfrm>
            <a:prstGeom prst="rect">
              <a:avLst/>
            </a:prstGeom>
          </p:spPr>
          <p:txBody>
            <a:bodyPr vert="horz" wrap="square" lIns="0" tIns="17145" rIns="0" bIns="0" rtlCol="0">
              <a:spAutoFit/>
            </a:bodyPr>
            <a:lstStyle/>
            <a:p>
              <a:pPr marL="12700">
                <a:lnSpc>
                  <a:spcPct val="100000"/>
                </a:lnSpc>
                <a:spcBef>
                  <a:spcPts val="135"/>
                </a:spcBef>
              </a:pPr>
              <a:r>
                <a:rPr lang="tr-TR" sz="6100" b="1" spc="20" dirty="0">
                  <a:solidFill>
                    <a:srgbClr val="D2232A"/>
                  </a:solidFill>
                  <a:latin typeface="Tahoma"/>
                  <a:cs typeface="Tahoma"/>
                </a:rPr>
                <a:t>45</a:t>
              </a:r>
              <a:endParaRPr lang="tr-TR" sz="6100" dirty="0">
                <a:latin typeface="Tahoma"/>
                <a:cs typeface="Tahoma"/>
              </a:endParaRPr>
            </a:p>
          </p:txBody>
        </p:sp>
        <p:sp>
          <p:nvSpPr>
            <p:cNvPr id="39" name="TextBox 38">
              <a:extLst>
                <a:ext uri="{FF2B5EF4-FFF2-40B4-BE49-F238E27FC236}">
                  <a16:creationId xmlns:a16="http://schemas.microsoft.com/office/drawing/2014/main" id="{B0CB7B0D-B39F-42D0-A82E-A9C951A52C57}"/>
                </a:ext>
              </a:extLst>
            </p:cNvPr>
            <p:cNvSpPr txBox="1"/>
            <p:nvPr/>
          </p:nvSpPr>
          <p:spPr>
            <a:xfrm>
              <a:off x="6544274" y="1644581"/>
              <a:ext cx="2397079" cy="646331"/>
            </a:xfrm>
            <a:prstGeom prst="rect">
              <a:avLst/>
            </a:prstGeom>
            <a:noFill/>
          </p:spPr>
          <p:txBody>
            <a:bodyPr wrap="square">
              <a:spAutoFit/>
            </a:bodyPr>
            <a:lstStyle/>
            <a:p>
              <a:r>
                <a:rPr lang="tr-TR" sz="1800" i="1" dirty="0">
                  <a:solidFill>
                    <a:srgbClr val="444444"/>
                  </a:solidFill>
                  <a:effectLst/>
                  <a:latin typeface="Arial" panose="020B0604020202020204" pitchFamily="34" charset="0"/>
                </a:rPr>
                <a:t>A Global Network </a:t>
              </a:r>
              <a:r>
                <a:rPr lang="tr-TR" sz="1800" i="1" dirty="0" err="1">
                  <a:solidFill>
                    <a:srgbClr val="444444"/>
                  </a:solidFill>
                  <a:effectLst/>
                  <a:latin typeface="Arial" panose="020B0604020202020204" pitchFamily="34" charset="0"/>
                </a:rPr>
                <a:t>Spanning</a:t>
              </a:r>
              <a:r>
                <a:rPr lang="tr-TR" sz="1800" i="1" dirty="0">
                  <a:solidFill>
                    <a:srgbClr val="444444"/>
                  </a:solidFill>
                  <a:effectLst/>
                  <a:latin typeface="Arial" panose="020B0604020202020204" pitchFamily="34" charset="0"/>
                </a:rPr>
                <a:t> </a:t>
              </a:r>
              <a:r>
                <a:rPr lang="tr-TR" sz="1800" i="1" dirty="0" err="1">
                  <a:solidFill>
                    <a:srgbClr val="444444"/>
                  </a:solidFill>
                  <a:effectLst/>
                  <a:latin typeface="Arial" panose="020B0604020202020204" pitchFamily="34" charset="0"/>
                </a:rPr>
                <a:t>Almost</a:t>
              </a:r>
              <a:endParaRPr lang="tr-TR" i="1" dirty="0"/>
            </a:p>
          </p:txBody>
        </p:sp>
      </p:grpSp>
      <p:grpSp>
        <p:nvGrpSpPr>
          <p:cNvPr id="28" name="Group 27">
            <a:extLst>
              <a:ext uri="{FF2B5EF4-FFF2-40B4-BE49-F238E27FC236}">
                <a16:creationId xmlns:a16="http://schemas.microsoft.com/office/drawing/2014/main" id="{99742538-81C4-406F-8527-A03A5C0CD529}"/>
              </a:ext>
            </a:extLst>
          </p:cNvPr>
          <p:cNvGrpSpPr/>
          <p:nvPr/>
        </p:nvGrpSpPr>
        <p:grpSpPr>
          <a:xfrm>
            <a:off x="0" y="-2"/>
            <a:ext cx="693187" cy="2187567"/>
            <a:chOff x="0" y="-2"/>
            <a:chExt cx="693187" cy="2187567"/>
          </a:xfrm>
        </p:grpSpPr>
        <p:sp>
          <p:nvSpPr>
            <p:cNvPr id="30" name="object 12">
              <a:extLst>
                <a:ext uri="{FF2B5EF4-FFF2-40B4-BE49-F238E27FC236}">
                  <a16:creationId xmlns:a16="http://schemas.microsoft.com/office/drawing/2014/main" id="{321E272B-2F08-4851-8FF2-8B5F01F4C477}"/>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31" name="object 4">
              <a:extLst>
                <a:ext uri="{FF2B5EF4-FFF2-40B4-BE49-F238E27FC236}">
                  <a16:creationId xmlns:a16="http://schemas.microsoft.com/office/drawing/2014/main" id="{74DF87B7-8BB0-463C-96A5-94F35473CA4D}"/>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sp>
        <p:nvSpPr>
          <p:cNvPr id="34" name="object 12">
            <a:extLst>
              <a:ext uri="{FF2B5EF4-FFF2-40B4-BE49-F238E27FC236}">
                <a16:creationId xmlns:a16="http://schemas.microsoft.com/office/drawing/2014/main" id="{8356A3FC-050D-4A97-BF01-F89DA883D094}"/>
              </a:ext>
            </a:extLst>
          </p:cNvPr>
          <p:cNvSpPr txBox="1"/>
          <p:nvPr/>
        </p:nvSpPr>
        <p:spPr>
          <a:xfrm>
            <a:off x="3731864" y="4673865"/>
            <a:ext cx="3719813" cy="259045"/>
          </a:xfrm>
          <a:prstGeom prst="rect">
            <a:avLst/>
          </a:prstGeom>
        </p:spPr>
        <p:txBody>
          <a:bodyPr vert="horz" wrap="square" lIns="0" tIns="12700" rIns="0" bIns="0" rtlCol="0">
            <a:spAutoFit/>
          </a:bodyPr>
          <a:lstStyle/>
          <a:p>
            <a:pPr marL="12700" algn="ctr">
              <a:lnSpc>
                <a:spcPct val="100000"/>
              </a:lnSpc>
              <a:spcBef>
                <a:spcPts val="100"/>
              </a:spcBef>
            </a:pPr>
            <a:r>
              <a:rPr lang="tr-TR" sz="1600" b="1" spc="-5" dirty="0">
                <a:solidFill>
                  <a:srgbClr val="D2232A"/>
                </a:solidFill>
                <a:latin typeface="Tahoma"/>
                <a:cs typeface="Tahoma"/>
              </a:rPr>
              <a:t>YUSEN LOGISTICS AT A GLANCE</a:t>
            </a:r>
            <a:endParaRPr sz="1600" dirty="0">
              <a:latin typeface="Tahoma"/>
              <a:cs typeface="Tahoma"/>
            </a:endParaRPr>
          </a:p>
        </p:txBody>
      </p:sp>
      <p:sp>
        <p:nvSpPr>
          <p:cNvPr id="48" name="object 16">
            <a:extLst>
              <a:ext uri="{FF2B5EF4-FFF2-40B4-BE49-F238E27FC236}">
                <a16:creationId xmlns:a16="http://schemas.microsoft.com/office/drawing/2014/main" id="{BE0CF48B-8B36-4916-8A03-E6C4071C2086}"/>
              </a:ext>
            </a:extLst>
          </p:cNvPr>
          <p:cNvSpPr/>
          <p:nvPr/>
        </p:nvSpPr>
        <p:spPr>
          <a:xfrm>
            <a:off x="635000" y="4591050"/>
            <a:ext cx="9423400" cy="0"/>
          </a:xfrm>
          <a:custGeom>
            <a:avLst/>
            <a:gdLst/>
            <a:ahLst/>
            <a:cxnLst/>
            <a:rect l="l" t="t" r="r" b="b"/>
            <a:pathLst>
              <a:path w="9423400">
                <a:moveTo>
                  <a:pt x="0" y="0"/>
                </a:moveTo>
                <a:lnTo>
                  <a:pt x="9423400" y="0"/>
                </a:lnTo>
              </a:path>
            </a:pathLst>
          </a:custGeom>
          <a:ln w="12700">
            <a:solidFill>
              <a:srgbClr val="231F20"/>
            </a:solidFill>
          </a:ln>
        </p:spPr>
        <p:txBody>
          <a:bodyPr wrap="square" lIns="0" tIns="0" rIns="0" bIns="0" rtlCol="0"/>
          <a:lstStyle/>
          <a:p>
            <a:endParaRPr/>
          </a:p>
        </p:txBody>
      </p:sp>
      <p:sp>
        <p:nvSpPr>
          <p:cNvPr id="49" name="object 17">
            <a:extLst>
              <a:ext uri="{FF2B5EF4-FFF2-40B4-BE49-F238E27FC236}">
                <a16:creationId xmlns:a16="http://schemas.microsoft.com/office/drawing/2014/main" id="{39DE889C-870E-490D-AB00-D3B3E554E5C7}"/>
              </a:ext>
            </a:extLst>
          </p:cNvPr>
          <p:cNvSpPr/>
          <p:nvPr/>
        </p:nvSpPr>
        <p:spPr>
          <a:xfrm>
            <a:off x="635000" y="5033100"/>
            <a:ext cx="9423400" cy="0"/>
          </a:xfrm>
          <a:custGeom>
            <a:avLst/>
            <a:gdLst/>
            <a:ahLst/>
            <a:cxnLst/>
            <a:rect l="l" t="t" r="r" b="b"/>
            <a:pathLst>
              <a:path w="9423400">
                <a:moveTo>
                  <a:pt x="0" y="0"/>
                </a:moveTo>
                <a:lnTo>
                  <a:pt x="9423400" y="0"/>
                </a:lnTo>
              </a:path>
            </a:pathLst>
          </a:custGeom>
          <a:ln w="12700">
            <a:solidFill>
              <a:srgbClr val="231F20"/>
            </a:solidFill>
          </a:ln>
        </p:spPr>
        <p:txBody>
          <a:bodyPr wrap="square" lIns="0" tIns="0" rIns="0" bIns="0" rtlCol="0"/>
          <a:lstStyle/>
          <a:p>
            <a:endParaRPr/>
          </a:p>
        </p:txBody>
      </p:sp>
      <p:sp>
        <p:nvSpPr>
          <p:cNvPr id="50" name="object 11">
            <a:extLst>
              <a:ext uri="{FF2B5EF4-FFF2-40B4-BE49-F238E27FC236}">
                <a16:creationId xmlns:a16="http://schemas.microsoft.com/office/drawing/2014/main" id="{BBC8E486-1449-4C19-B640-32E96ECCA67A}"/>
              </a:ext>
            </a:extLst>
          </p:cNvPr>
          <p:cNvSpPr txBox="1"/>
          <p:nvPr/>
        </p:nvSpPr>
        <p:spPr>
          <a:xfrm>
            <a:off x="3005806" y="1544355"/>
            <a:ext cx="4681855" cy="259045"/>
          </a:xfrm>
          <a:prstGeom prst="rect">
            <a:avLst/>
          </a:prstGeom>
        </p:spPr>
        <p:txBody>
          <a:bodyPr vert="horz" wrap="square" lIns="0" tIns="12700" rIns="0" bIns="0" rtlCol="0">
            <a:spAutoFit/>
          </a:bodyPr>
          <a:lstStyle/>
          <a:p>
            <a:pPr marL="12700" algn="ctr">
              <a:lnSpc>
                <a:spcPct val="100000"/>
              </a:lnSpc>
              <a:spcBef>
                <a:spcPts val="100"/>
              </a:spcBef>
            </a:pPr>
            <a:r>
              <a:rPr lang="tr-TR" sz="1600" b="1" spc="-5" dirty="0">
                <a:solidFill>
                  <a:srgbClr val="C00000"/>
                </a:solidFill>
                <a:latin typeface="Tahoma"/>
                <a:cs typeface="Tahoma"/>
              </a:rPr>
              <a:t>GLOBAL NETWORK</a:t>
            </a:r>
            <a:endParaRPr sz="1600" dirty="0">
              <a:solidFill>
                <a:srgbClr val="C00000"/>
              </a:solidFill>
              <a:latin typeface="Tahoma"/>
              <a:cs typeface="Tahoma"/>
            </a:endParaRPr>
          </a:p>
        </p:txBody>
      </p:sp>
      <p:sp>
        <p:nvSpPr>
          <p:cNvPr id="52" name="object 13">
            <a:extLst>
              <a:ext uri="{FF2B5EF4-FFF2-40B4-BE49-F238E27FC236}">
                <a16:creationId xmlns:a16="http://schemas.microsoft.com/office/drawing/2014/main" id="{E4CD92DF-D43D-4DDF-A072-B5955BE3EA90}"/>
              </a:ext>
            </a:extLst>
          </p:cNvPr>
          <p:cNvSpPr/>
          <p:nvPr/>
        </p:nvSpPr>
        <p:spPr>
          <a:xfrm>
            <a:off x="956329" y="1477143"/>
            <a:ext cx="8780780" cy="0"/>
          </a:xfrm>
          <a:custGeom>
            <a:avLst/>
            <a:gdLst/>
            <a:ahLst/>
            <a:cxnLst/>
            <a:rect l="l" t="t" r="r" b="b"/>
            <a:pathLst>
              <a:path w="8780780">
                <a:moveTo>
                  <a:pt x="0" y="0"/>
                </a:moveTo>
                <a:lnTo>
                  <a:pt x="8780741" y="0"/>
                </a:lnTo>
              </a:path>
            </a:pathLst>
          </a:custGeom>
          <a:ln w="12700">
            <a:solidFill>
              <a:srgbClr val="231F20"/>
            </a:solidFill>
          </a:ln>
        </p:spPr>
        <p:txBody>
          <a:bodyPr wrap="square" lIns="0" tIns="0" rIns="0" bIns="0" rtlCol="0"/>
          <a:lstStyle/>
          <a:p>
            <a:endParaRPr/>
          </a:p>
        </p:txBody>
      </p:sp>
      <p:sp>
        <p:nvSpPr>
          <p:cNvPr id="53" name="object 14">
            <a:extLst>
              <a:ext uri="{FF2B5EF4-FFF2-40B4-BE49-F238E27FC236}">
                <a16:creationId xmlns:a16="http://schemas.microsoft.com/office/drawing/2014/main" id="{F089831E-22FB-40BD-8947-877DD4714E1C}"/>
              </a:ext>
            </a:extLst>
          </p:cNvPr>
          <p:cNvSpPr/>
          <p:nvPr/>
        </p:nvSpPr>
        <p:spPr>
          <a:xfrm>
            <a:off x="956329" y="1872654"/>
            <a:ext cx="8780780" cy="0"/>
          </a:xfrm>
          <a:custGeom>
            <a:avLst/>
            <a:gdLst/>
            <a:ahLst/>
            <a:cxnLst/>
            <a:rect l="l" t="t" r="r" b="b"/>
            <a:pathLst>
              <a:path w="8780780">
                <a:moveTo>
                  <a:pt x="0" y="0"/>
                </a:moveTo>
                <a:lnTo>
                  <a:pt x="8780741" y="0"/>
                </a:lnTo>
              </a:path>
            </a:pathLst>
          </a:custGeom>
          <a:ln w="12700">
            <a:solidFill>
              <a:srgbClr val="231F20"/>
            </a:solidFill>
          </a:ln>
        </p:spPr>
        <p:txBody>
          <a:bodyPr wrap="square" lIns="0" tIns="0" rIns="0" bIns="0" rtlCol="0"/>
          <a:lstStyle/>
          <a:p>
            <a:endParaRPr/>
          </a:p>
        </p:txBody>
      </p:sp>
      <p:sp>
        <p:nvSpPr>
          <p:cNvPr id="61" name="object 22">
            <a:extLst>
              <a:ext uri="{FF2B5EF4-FFF2-40B4-BE49-F238E27FC236}">
                <a16:creationId xmlns:a16="http://schemas.microsoft.com/office/drawing/2014/main" id="{AFEE15D3-6B70-47B6-8BF7-29A9B859B53B}"/>
              </a:ext>
            </a:extLst>
          </p:cNvPr>
          <p:cNvSpPr/>
          <p:nvPr/>
        </p:nvSpPr>
        <p:spPr>
          <a:xfrm>
            <a:off x="2056995" y="5421745"/>
            <a:ext cx="369455" cy="369455"/>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2" name="object 11">
            <a:extLst>
              <a:ext uri="{FF2B5EF4-FFF2-40B4-BE49-F238E27FC236}">
                <a16:creationId xmlns:a16="http://schemas.microsoft.com/office/drawing/2014/main" id="{F5AF99AE-3383-441C-A2F8-C286D1BAA8CD}"/>
              </a:ext>
            </a:extLst>
          </p:cNvPr>
          <p:cNvSpPr txBox="1"/>
          <p:nvPr/>
        </p:nvSpPr>
        <p:spPr>
          <a:xfrm>
            <a:off x="1617517" y="5878620"/>
            <a:ext cx="1248410" cy="391736"/>
          </a:xfrm>
          <a:prstGeom prst="rect">
            <a:avLst/>
          </a:prstGeom>
        </p:spPr>
        <p:txBody>
          <a:bodyPr vert="horz" wrap="square" lIns="0" tIns="12700" rIns="0" bIns="0" rtlCol="0">
            <a:spAutoFit/>
          </a:bodyPr>
          <a:lstStyle/>
          <a:p>
            <a:pPr marL="12700" algn="ctr">
              <a:lnSpc>
                <a:spcPct val="100000"/>
              </a:lnSpc>
              <a:spcBef>
                <a:spcPts val="100"/>
              </a:spcBef>
            </a:pPr>
            <a:r>
              <a:rPr lang="tr-TR" sz="1200" spc="-5" dirty="0" err="1">
                <a:latin typeface="Tahoma"/>
                <a:cs typeface="Tahoma"/>
              </a:rPr>
              <a:t>Established</a:t>
            </a:r>
            <a:r>
              <a:rPr lang="tr-TR" sz="1200" spc="-5" dirty="0">
                <a:latin typeface="Tahoma"/>
                <a:cs typeface="Tahoma"/>
              </a:rPr>
              <a:t> in</a:t>
            </a:r>
          </a:p>
          <a:p>
            <a:pPr marL="12700" algn="ctr">
              <a:lnSpc>
                <a:spcPct val="100000"/>
              </a:lnSpc>
              <a:spcBef>
                <a:spcPts val="100"/>
              </a:spcBef>
            </a:pPr>
            <a:r>
              <a:rPr lang="tr-TR" sz="1200" b="1" spc="-5" dirty="0">
                <a:latin typeface="Tahoma"/>
                <a:cs typeface="Tahoma"/>
              </a:rPr>
              <a:t>1995</a:t>
            </a:r>
          </a:p>
        </p:txBody>
      </p:sp>
      <p:sp>
        <p:nvSpPr>
          <p:cNvPr id="64" name="object 11">
            <a:extLst>
              <a:ext uri="{FF2B5EF4-FFF2-40B4-BE49-F238E27FC236}">
                <a16:creationId xmlns:a16="http://schemas.microsoft.com/office/drawing/2014/main" id="{38384099-55FD-47C6-A50A-F1AE21F0AA4F}"/>
              </a:ext>
            </a:extLst>
          </p:cNvPr>
          <p:cNvSpPr txBox="1"/>
          <p:nvPr/>
        </p:nvSpPr>
        <p:spPr>
          <a:xfrm>
            <a:off x="3213888" y="5878620"/>
            <a:ext cx="1879488" cy="394980"/>
          </a:xfrm>
          <a:prstGeom prst="rect">
            <a:avLst/>
          </a:prstGeom>
        </p:spPr>
        <p:txBody>
          <a:bodyPr vert="horz" wrap="square" lIns="0" tIns="12700" rIns="0" bIns="0" rtlCol="0">
            <a:spAutoFit/>
          </a:bodyPr>
          <a:lstStyle/>
          <a:p>
            <a:pPr marL="12700" algn="ctr">
              <a:lnSpc>
                <a:spcPct val="100000"/>
              </a:lnSpc>
              <a:spcBef>
                <a:spcPts val="100"/>
              </a:spcBef>
            </a:pPr>
            <a:r>
              <a:rPr lang="tr-TR" sz="1200" spc="-5" dirty="0" err="1">
                <a:latin typeface="Tahoma"/>
                <a:cs typeface="Tahoma"/>
              </a:rPr>
              <a:t>Head</a:t>
            </a:r>
            <a:r>
              <a:rPr lang="tr-TR" sz="1200" spc="-5" dirty="0">
                <a:latin typeface="Tahoma"/>
                <a:cs typeface="Tahoma"/>
              </a:rPr>
              <a:t> </a:t>
            </a:r>
            <a:r>
              <a:rPr lang="tr-TR" sz="1200" spc="-5" dirty="0" err="1">
                <a:latin typeface="Tahoma"/>
                <a:cs typeface="Tahoma"/>
              </a:rPr>
              <a:t>Quarter</a:t>
            </a:r>
            <a:endParaRPr lang="tr-TR" sz="1200" spc="-5" dirty="0">
              <a:latin typeface="Tahoma"/>
              <a:cs typeface="Tahoma"/>
            </a:endParaRPr>
          </a:p>
          <a:p>
            <a:pPr marL="12700" algn="ctr">
              <a:lnSpc>
                <a:spcPct val="100000"/>
              </a:lnSpc>
              <a:spcBef>
                <a:spcPts val="100"/>
              </a:spcBef>
            </a:pPr>
            <a:r>
              <a:rPr lang="tr-TR" sz="1200" b="1" spc="-5" dirty="0">
                <a:latin typeface="Tahoma"/>
                <a:cs typeface="Tahoma"/>
              </a:rPr>
              <a:t>Japan &amp; Hong Kong</a:t>
            </a:r>
          </a:p>
        </p:txBody>
      </p:sp>
      <p:sp>
        <p:nvSpPr>
          <p:cNvPr id="65" name="object 23">
            <a:extLst>
              <a:ext uri="{FF2B5EF4-FFF2-40B4-BE49-F238E27FC236}">
                <a16:creationId xmlns:a16="http://schemas.microsoft.com/office/drawing/2014/main" id="{23AE2565-2821-4781-A451-4C60BF96D40B}"/>
              </a:ext>
            </a:extLst>
          </p:cNvPr>
          <p:cNvSpPr/>
          <p:nvPr/>
        </p:nvSpPr>
        <p:spPr>
          <a:xfrm>
            <a:off x="3957489" y="5384800"/>
            <a:ext cx="406387" cy="406400"/>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6" name="object 11">
            <a:extLst>
              <a:ext uri="{FF2B5EF4-FFF2-40B4-BE49-F238E27FC236}">
                <a16:creationId xmlns:a16="http://schemas.microsoft.com/office/drawing/2014/main" id="{841DA4C4-9BCE-4D77-9F18-E0FD576002EA}"/>
              </a:ext>
            </a:extLst>
          </p:cNvPr>
          <p:cNvSpPr txBox="1"/>
          <p:nvPr/>
        </p:nvSpPr>
        <p:spPr>
          <a:xfrm>
            <a:off x="5651500" y="5878620"/>
            <a:ext cx="1282328" cy="394980"/>
          </a:xfrm>
          <a:prstGeom prst="rect">
            <a:avLst/>
          </a:prstGeom>
        </p:spPr>
        <p:txBody>
          <a:bodyPr vert="horz" wrap="square" lIns="0" tIns="12700" rIns="0" bIns="0" rtlCol="0">
            <a:spAutoFit/>
          </a:bodyPr>
          <a:lstStyle/>
          <a:p>
            <a:pPr marL="12700" algn="ctr">
              <a:lnSpc>
                <a:spcPct val="100000"/>
              </a:lnSpc>
              <a:spcBef>
                <a:spcPts val="100"/>
              </a:spcBef>
            </a:pPr>
            <a:r>
              <a:rPr lang="tr-TR" sz="1200" spc="-5" dirty="0" err="1">
                <a:latin typeface="Tahoma"/>
                <a:cs typeface="Tahoma"/>
              </a:rPr>
              <a:t>Employees</a:t>
            </a:r>
            <a:endParaRPr lang="tr-TR" sz="1200" spc="-5" dirty="0">
              <a:latin typeface="Tahoma"/>
              <a:cs typeface="Tahoma"/>
            </a:endParaRPr>
          </a:p>
          <a:p>
            <a:pPr marL="12700" algn="ctr">
              <a:lnSpc>
                <a:spcPct val="100000"/>
              </a:lnSpc>
              <a:spcBef>
                <a:spcPts val="100"/>
              </a:spcBef>
            </a:pPr>
            <a:r>
              <a:rPr lang="tr-TR" sz="1200" b="1" spc="-5" dirty="0">
                <a:latin typeface="Tahoma"/>
                <a:cs typeface="Tahoma"/>
              </a:rPr>
              <a:t>24.500+</a:t>
            </a:r>
          </a:p>
        </p:txBody>
      </p:sp>
      <p:sp>
        <p:nvSpPr>
          <p:cNvPr id="67" name="object 26">
            <a:extLst>
              <a:ext uri="{FF2B5EF4-FFF2-40B4-BE49-F238E27FC236}">
                <a16:creationId xmlns:a16="http://schemas.microsoft.com/office/drawing/2014/main" id="{F831590E-8A43-46AE-ADFC-6C81F5273603}"/>
              </a:ext>
            </a:extLst>
          </p:cNvPr>
          <p:cNvSpPr/>
          <p:nvPr/>
        </p:nvSpPr>
        <p:spPr>
          <a:xfrm>
            <a:off x="6122001" y="5449871"/>
            <a:ext cx="341325" cy="341329"/>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8" name="object 24">
            <a:extLst>
              <a:ext uri="{FF2B5EF4-FFF2-40B4-BE49-F238E27FC236}">
                <a16:creationId xmlns:a16="http://schemas.microsoft.com/office/drawing/2014/main" id="{4730E9BF-AF36-4DBF-A7F1-7F1EF5F3252A}"/>
              </a:ext>
            </a:extLst>
          </p:cNvPr>
          <p:cNvSpPr/>
          <p:nvPr/>
        </p:nvSpPr>
        <p:spPr>
          <a:xfrm>
            <a:off x="7756806" y="5438775"/>
            <a:ext cx="406400" cy="352425"/>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9" name="object 11">
            <a:extLst>
              <a:ext uri="{FF2B5EF4-FFF2-40B4-BE49-F238E27FC236}">
                <a16:creationId xmlns:a16="http://schemas.microsoft.com/office/drawing/2014/main" id="{CBB7700A-3446-42F3-B11F-69D6CC517EF6}"/>
              </a:ext>
            </a:extLst>
          </p:cNvPr>
          <p:cNvSpPr txBox="1"/>
          <p:nvPr/>
        </p:nvSpPr>
        <p:spPr>
          <a:xfrm>
            <a:off x="7297597" y="5878620"/>
            <a:ext cx="1282328" cy="394980"/>
          </a:xfrm>
          <a:prstGeom prst="rect">
            <a:avLst/>
          </a:prstGeom>
        </p:spPr>
        <p:txBody>
          <a:bodyPr vert="horz" wrap="square" lIns="0" tIns="12700" rIns="0" bIns="0" rtlCol="0">
            <a:spAutoFit/>
          </a:bodyPr>
          <a:lstStyle/>
          <a:p>
            <a:pPr marL="12700" algn="ctr">
              <a:lnSpc>
                <a:spcPct val="100000"/>
              </a:lnSpc>
              <a:spcBef>
                <a:spcPts val="100"/>
              </a:spcBef>
            </a:pPr>
            <a:r>
              <a:rPr lang="tr-TR" sz="1200" spc="-5" dirty="0" err="1">
                <a:latin typeface="Tahoma"/>
                <a:cs typeface="Tahoma"/>
              </a:rPr>
              <a:t>Turnover</a:t>
            </a:r>
            <a:r>
              <a:rPr lang="tr-TR" sz="1200" spc="-5" dirty="0">
                <a:latin typeface="Tahoma"/>
                <a:cs typeface="Tahoma"/>
              </a:rPr>
              <a:t>:</a:t>
            </a:r>
          </a:p>
          <a:p>
            <a:pPr marL="12700" algn="ctr">
              <a:lnSpc>
                <a:spcPct val="100000"/>
              </a:lnSpc>
              <a:spcBef>
                <a:spcPts val="100"/>
              </a:spcBef>
            </a:pPr>
            <a:r>
              <a:rPr lang="tr-TR" sz="1200" b="1" spc="-5" dirty="0">
                <a:latin typeface="Tahoma"/>
                <a:cs typeface="Tahoma"/>
              </a:rPr>
              <a:t>4.2 </a:t>
            </a:r>
            <a:r>
              <a:rPr lang="tr-TR" sz="1200" b="1" spc="-5" dirty="0" err="1">
                <a:latin typeface="Tahoma"/>
                <a:cs typeface="Tahoma"/>
              </a:rPr>
              <a:t>Billion</a:t>
            </a:r>
            <a:r>
              <a:rPr lang="tr-TR" sz="1200" b="1" spc="-5" dirty="0">
                <a:latin typeface="Tahoma"/>
                <a:cs typeface="Tahoma"/>
              </a:rPr>
              <a:t> $</a:t>
            </a:r>
          </a:p>
        </p:txBody>
      </p:sp>
      <p:graphicFrame>
        <p:nvGraphicFramePr>
          <p:cNvPr id="3" name="Nesne 2">
            <a:extLst>
              <a:ext uri="{FF2B5EF4-FFF2-40B4-BE49-F238E27FC236}">
                <a16:creationId xmlns:a16="http://schemas.microsoft.com/office/drawing/2014/main" id="{2F234591-00E7-AB02-C106-EB561E7099DF}"/>
              </a:ext>
            </a:extLst>
          </p:cNvPr>
          <p:cNvGraphicFramePr>
            <a:graphicFrameLocks noChangeAspect="1"/>
          </p:cNvGraphicFramePr>
          <p:nvPr>
            <p:extLst>
              <p:ext uri="{D42A27DB-BD31-4B8C-83A1-F6EECF244321}">
                <p14:modId xmlns:p14="http://schemas.microsoft.com/office/powerpoint/2010/main" val="3242343543"/>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8" imgW="8020050" imgH="5667375" progId="Acrobat.Document.DC">
                  <p:embed/>
                </p:oleObj>
              </mc:Choice>
              <mc:Fallback>
                <p:oleObj name="Acrobat Document" r:id="rId8" imgW="8020050" imgH="5667375" progId="Acrobat.Document.DC">
                  <p:embed/>
                  <p:pic>
                    <p:nvPicPr>
                      <p:cNvPr id="3" name="Nesne 2">
                        <a:extLst>
                          <a:ext uri="{FF2B5EF4-FFF2-40B4-BE49-F238E27FC236}">
                            <a16:creationId xmlns:a16="http://schemas.microsoft.com/office/drawing/2014/main" id="{2F234591-00E7-AB02-C106-EB561E7099DF}"/>
                          </a:ext>
                        </a:extLst>
                      </p:cNvPr>
                      <p:cNvPicPr/>
                      <p:nvPr/>
                    </p:nvPicPr>
                    <p:blipFill>
                      <a:blip r:embed="rId9"/>
                      <a:stretch>
                        <a:fillRect/>
                      </a:stretch>
                    </p:blipFill>
                    <p:spPr>
                      <a:xfrm>
                        <a:off x="9461926" y="228126"/>
                        <a:ext cx="1142574" cy="807401"/>
                      </a:xfrm>
                      <a:prstGeom prst="rect">
                        <a:avLst/>
                      </a:prstGeom>
                    </p:spPr>
                  </p:pic>
                </p:oleObj>
              </mc:Fallback>
            </mc:AlternateContent>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DB0EC22-9800-49A3-9760-D2F3A32A5E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13010" y="0"/>
            <a:ext cx="6380390" cy="7569200"/>
          </a:xfrm>
          <a:prstGeom prst="rect">
            <a:avLst/>
          </a:prstGeom>
        </p:spPr>
      </p:pic>
      <p:sp>
        <p:nvSpPr>
          <p:cNvPr id="5" name="object 5"/>
          <p:cNvSpPr txBox="1"/>
          <p:nvPr/>
        </p:nvSpPr>
        <p:spPr>
          <a:xfrm>
            <a:off x="898888" y="3349112"/>
            <a:ext cx="2644775" cy="566822"/>
          </a:xfrm>
          <a:prstGeom prst="rect">
            <a:avLst/>
          </a:prstGeom>
        </p:spPr>
        <p:txBody>
          <a:bodyPr vert="horz" wrap="square" lIns="0" tIns="12700" rIns="0" bIns="0" rtlCol="0">
            <a:spAutoFit/>
          </a:bodyPr>
          <a:lstStyle/>
          <a:p>
            <a:pPr marL="12700" marR="5080">
              <a:lnSpc>
                <a:spcPct val="100000"/>
              </a:lnSpc>
              <a:spcBef>
                <a:spcPts val="100"/>
              </a:spcBef>
            </a:pPr>
            <a:r>
              <a:rPr sz="1800" spc="-5" dirty="0">
                <a:solidFill>
                  <a:srgbClr val="231F20"/>
                </a:solidFill>
                <a:latin typeface="Tahoma"/>
                <a:cs typeface="Tahoma"/>
              </a:rPr>
              <a:t>İnci Holding</a:t>
            </a:r>
            <a:r>
              <a:rPr lang="tr-TR" spc="-5" dirty="0">
                <a:solidFill>
                  <a:srgbClr val="231F20"/>
                </a:solidFill>
                <a:latin typeface="Tahoma"/>
                <a:cs typeface="Tahoma"/>
              </a:rPr>
              <a:t> </a:t>
            </a:r>
            <a:r>
              <a:rPr lang="tr-TR" spc="-5" dirty="0" err="1">
                <a:solidFill>
                  <a:srgbClr val="231F20"/>
                </a:solidFill>
                <a:latin typeface="Tahoma"/>
                <a:cs typeface="Tahoma"/>
              </a:rPr>
              <a:t>was</a:t>
            </a:r>
            <a:r>
              <a:rPr lang="tr-TR" spc="-5" dirty="0">
                <a:solidFill>
                  <a:srgbClr val="231F20"/>
                </a:solidFill>
                <a:latin typeface="Tahoma"/>
                <a:cs typeface="Tahoma"/>
              </a:rPr>
              <a:t> </a:t>
            </a:r>
            <a:r>
              <a:rPr lang="tr-TR" spc="-5" dirty="0" err="1">
                <a:solidFill>
                  <a:srgbClr val="231F20"/>
                </a:solidFill>
                <a:latin typeface="Tahoma"/>
                <a:cs typeface="Tahoma"/>
              </a:rPr>
              <a:t>founded</a:t>
            </a:r>
            <a:r>
              <a:rPr lang="tr-TR" spc="-5" dirty="0">
                <a:solidFill>
                  <a:srgbClr val="231F20"/>
                </a:solidFill>
                <a:latin typeface="Tahoma"/>
                <a:cs typeface="Tahoma"/>
              </a:rPr>
              <a:t> </a:t>
            </a:r>
            <a:r>
              <a:rPr lang="tr-TR" spc="-5" dirty="0" err="1">
                <a:solidFill>
                  <a:srgbClr val="231F20"/>
                </a:solidFill>
                <a:latin typeface="Tahoma"/>
                <a:cs typeface="Tahoma"/>
              </a:rPr>
              <a:t>by</a:t>
            </a:r>
            <a:r>
              <a:rPr lang="tr-TR" spc="-5" dirty="0">
                <a:solidFill>
                  <a:srgbClr val="231F20"/>
                </a:solidFill>
                <a:latin typeface="Tahoma"/>
                <a:cs typeface="Tahoma"/>
              </a:rPr>
              <a:t> </a:t>
            </a:r>
            <a:r>
              <a:rPr lang="tr-TR" b="1" spc="-5" dirty="0">
                <a:solidFill>
                  <a:srgbClr val="231F20"/>
                </a:solidFill>
                <a:latin typeface="Tahoma"/>
                <a:cs typeface="Tahoma"/>
              </a:rPr>
              <a:t>Cevdet İnci </a:t>
            </a:r>
            <a:r>
              <a:rPr lang="tr-TR" spc="-5" dirty="0">
                <a:solidFill>
                  <a:srgbClr val="231F20"/>
                </a:solidFill>
                <a:latin typeface="Tahoma"/>
                <a:cs typeface="Tahoma"/>
              </a:rPr>
              <a:t>in 1952</a:t>
            </a:r>
            <a:endParaRPr sz="1800" dirty="0">
              <a:latin typeface="Tahoma"/>
              <a:cs typeface="Tahoma"/>
            </a:endParaRPr>
          </a:p>
        </p:txBody>
      </p:sp>
      <p:sp>
        <p:nvSpPr>
          <p:cNvPr id="6" name="object 6"/>
          <p:cNvSpPr txBox="1">
            <a:spLocks noGrp="1"/>
          </p:cNvSpPr>
          <p:nvPr>
            <p:ph type="title"/>
          </p:nvPr>
        </p:nvSpPr>
        <p:spPr>
          <a:xfrm>
            <a:off x="898888" y="425097"/>
            <a:ext cx="2024380" cy="391160"/>
          </a:xfrm>
          <a:prstGeom prst="rect">
            <a:avLst/>
          </a:prstGeom>
        </p:spPr>
        <p:txBody>
          <a:bodyPr vert="horz" wrap="square" lIns="0" tIns="12700" rIns="0" bIns="0" rtlCol="0">
            <a:spAutoFit/>
          </a:bodyPr>
          <a:lstStyle/>
          <a:p>
            <a:pPr marL="12700">
              <a:lnSpc>
                <a:spcPct val="100000"/>
              </a:lnSpc>
              <a:spcBef>
                <a:spcPts val="100"/>
              </a:spcBef>
            </a:pPr>
            <a:r>
              <a:rPr lang="tr-TR" sz="2400" spc="-5" dirty="0"/>
              <a:t>FOUNDER</a:t>
            </a:r>
            <a:endParaRPr sz="2400" dirty="0"/>
          </a:p>
        </p:txBody>
      </p:sp>
      <p:sp>
        <p:nvSpPr>
          <p:cNvPr id="10" name="object 10"/>
          <p:cNvSpPr/>
          <p:nvPr/>
        </p:nvSpPr>
        <p:spPr>
          <a:xfrm>
            <a:off x="2844800" y="620677"/>
            <a:ext cx="1199202" cy="45719"/>
          </a:xfrm>
          <a:custGeom>
            <a:avLst/>
            <a:gdLst/>
            <a:ahLst/>
            <a:cxnLst/>
            <a:rect l="l" t="t" r="r" b="b"/>
            <a:pathLst>
              <a:path w="6731000">
                <a:moveTo>
                  <a:pt x="0" y="0"/>
                </a:moveTo>
                <a:lnTo>
                  <a:pt x="6731000" y="0"/>
                </a:lnTo>
              </a:path>
            </a:pathLst>
          </a:custGeom>
          <a:ln w="20066">
            <a:solidFill>
              <a:srgbClr val="ED1C24"/>
            </a:solidFill>
          </a:ln>
        </p:spPr>
        <p:txBody>
          <a:bodyPr wrap="square" lIns="0" tIns="0" rIns="0" bIns="0" rtlCol="0"/>
          <a:lstStyle/>
          <a:p>
            <a:endParaRPr/>
          </a:p>
        </p:txBody>
      </p:sp>
      <p:sp>
        <p:nvSpPr>
          <p:cNvPr id="11" name="object 11"/>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12" name="object 12"/>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3" name="object 13"/>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4" name="object 14"/>
          <p:cNvSpPr txBox="1"/>
          <p:nvPr/>
        </p:nvSpPr>
        <p:spPr>
          <a:xfrm>
            <a:off x="10200369" y="7046539"/>
            <a:ext cx="173355" cy="240029"/>
          </a:xfrm>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sz="1400" dirty="0">
                <a:solidFill>
                  <a:srgbClr val="939598"/>
                </a:solidFill>
                <a:latin typeface="Tahoma"/>
                <a:cs typeface="Tahoma"/>
              </a:rPr>
              <a:t>2</a:t>
            </a:fld>
            <a:endParaRPr sz="1400">
              <a:latin typeface="Tahoma"/>
              <a:cs typeface="Tahoma"/>
            </a:endParaRPr>
          </a:p>
        </p:txBody>
      </p:sp>
      <p:grpSp>
        <p:nvGrpSpPr>
          <p:cNvPr id="16" name="Group 25">
            <a:extLst>
              <a:ext uri="{FF2B5EF4-FFF2-40B4-BE49-F238E27FC236}">
                <a16:creationId xmlns:a16="http://schemas.microsoft.com/office/drawing/2014/main" id="{0C9E6DA4-BDD8-BA4B-D737-B4CE392D3AD4}"/>
              </a:ext>
            </a:extLst>
          </p:cNvPr>
          <p:cNvGrpSpPr/>
          <p:nvPr/>
        </p:nvGrpSpPr>
        <p:grpSpPr>
          <a:xfrm>
            <a:off x="-3667" y="0"/>
            <a:ext cx="693187" cy="2187567"/>
            <a:chOff x="0" y="-2"/>
            <a:chExt cx="693187" cy="2187567"/>
          </a:xfrm>
        </p:grpSpPr>
        <p:sp>
          <p:nvSpPr>
            <p:cNvPr id="17" name="object 12">
              <a:extLst>
                <a:ext uri="{FF2B5EF4-FFF2-40B4-BE49-F238E27FC236}">
                  <a16:creationId xmlns:a16="http://schemas.microsoft.com/office/drawing/2014/main" id="{754C2750-C283-504D-9674-715C4A4B489B}"/>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9" name="object 4">
              <a:extLst>
                <a:ext uri="{FF2B5EF4-FFF2-40B4-BE49-F238E27FC236}">
                  <a16:creationId xmlns:a16="http://schemas.microsoft.com/office/drawing/2014/main" id="{C97432D7-E64D-663C-2B70-CD6B08BDEFED}"/>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281754" y="632712"/>
            <a:ext cx="4971624" cy="55967"/>
          </a:xfrm>
          <a:custGeom>
            <a:avLst/>
            <a:gdLst/>
            <a:ahLst/>
            <a:cxnLst/>
            <a:rect l="l" t="t" r="r" b="b"/>
            <a:pathLst>
              <a:path w="5650230">
                <a:moveTo>
                  <a:pt x="0" y="0"/>
                </a:moveTo>
                <a:lnTo>
                  <a:pt x="5649645" y="0"/>
                </a:lnTo>
              </a:path>
            </a:pathLst>
          </a:custGeom>
          <a:ln w="20065">
            <a:solidFill>
              <a:srgbClr val="ED1C24"/>
            </a:solidFill>
          </a:ln>
        </p:spPr>
        <p:txBody>
          <a:bodyPr wrap="square" lIns="0" tIns="0" rIns="0" bIns="0" rtlCol="0"/>
          <a:lstStyle/>
          <a:p>
            <a:endParaRPr/>
          </a:p>
        </p:txBody>
      </p:sp>
      <p:sp>
        <p:nvSpPr>
          <p:cNvPr id="6" name="object 6"/>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7" name="object 7"/>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8" name="object 8"/>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9" name="object 9"/>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0" name="object 10"/>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1" name="object 11"/>
          <p:cNvSpPr txBox="1">
            <a:spLocks noGrp="1"/>
          </p:cNvSpPr>
          <p:nvPr>
            <p:ph type="title"/>
          </p:nvPr>
        </p:nvSpPr>
        <p:spPr>
          <a:xfrm>
            <a:off x="1841500" y="425015"/>
            <a:ext cx="2167255" cy="391160"/>
          </a:xfrm>
          <a:prstGeom prst="rect">
            <a:avLst/>
          </a:prstGeom>
        </p:spPr>
        <p:txBody>
          <a:bodyPr vert="horz" wrap="square" lIns="0" tIns="12700" rIns="0" bIns="0" rtlCol="0">
            <a:spAutoFit/>
          </a:bodyPr>
          <a:lstStyle/>
          <a:p>
            <a:pPr marL="12700">
              <a:lnSpc>
                <a:spcPct val="100000"/>
              </a:lnSpc>
              <a:spcBef>
                <a:spcPts val="100"/>
              </a:spcBef>
            </a:pPr>
            <a:r>
              <a:rPr sz="2400" spc="-5" dirty="0"/>
              <a:t>İSM</a:t>
            </a:r>
            <a:r>
              <a:rPr sz="2400" spc="-85" dirty="0"/>
              <a:t> </a:t>
            </a:r>
            <a:r>
              <a:rPr lang="tr-TR" sz="2400" spc="-5" dirty="0"/>
              <a:t>MINIBAR</a:t>
            </a:r>
            <a:endParaRPr sz="2400" dirty="0"/>
          </a:p>
        </p:txBody>
      </p:sp>
      <p:sp>
        <p:nvSpPr>
          <p:cNvPr id="12" name="object 12"/>
          <p:cNvSpPr/>
          <p:nvPr/>
        </p:nvSpPr>
        <p:spPr>
          <a:xfrm>
            <a:off x="622300" y="1117600"/>
            <a:ext cx="4279900" cy="5829300"/>
          </a:xfrm>
          <a:custGeom>
            <a:avLst/>
            <a:gdLst/>
            <a:ahLst/>
            <a:cxnLst/>
            <a:rect l="l" t="t" r="r" b="b"/>
            <a:pathLst>
              <a:path w="4279900" h="5829300">
                <a:moveTo>
                  <a:pt x="4127500" y="0"/>
                </a:moveTo>
                <a:lnTo>
                  <a:pt x="152400" y="0"/>
                </a:lnTo>
                <a:lnTo>
                  <a:pt x="104231" y="7769"/>
                </a:lnTo>
                <a:lnTo>
                  <a:pt x="62396" y="29405"/>
                </a:lnTo>
                <a:lnTo>
                  <a:pt x="29405" y="62396"/>
                </a:lnTo>
                <a:lnTo>
                  <a:pt x="7769" y="104231"/>
                </a:lnTo>
                <a:lnTo>
                  <a:pt x="0" y="152400"/>
                </a:lnTo>
                <a:lnTo>
                  <a:pt x="0" y="5676900"/>
                </a:lnTo>
                <a:lnTo>
                  <a:pt x="7769" y="5725068"/>
                </a:lnTo>
                <a:lnTo>
                  <a:pt x="29405" y="5766903"/>
                </a:lnTo>
                <a:lnTo>
                  <a:pt x="62396" y="5799894"/>
                </a:lnTo>
                <a:lnTo>
                  <a:pt x="104231" y="5821530"/>
                </a:lnTo>
                <a:lnTo>
                  <a:pt x="152400" y="5829300"/>
                </a:lnTo>
                <a:lnTo>
                  <a:pt x="4127500" y="5829300"/>
                </a:lnTo>
                <a:lnTo>
                  <a:pt x="4175668" y="5821530"/>
                </a:lnTo>
                <a:lnTo>
                  <a:pt x="4217503" y="5799894"/>
                </a:lnTo>
                <a:lnTo>
                  <a:pt x="4250494" y="5766903"/>
                </a:lnTo>
                <a:lnTo>
                  <a:pt x="4272130" y="5725068"/>
                </a:lnTo>
                <a:lnTo>
                  <a:pt x="4279900" y="5676900"/>
                </a:lnTo>
                <a:lnTo>
                  <a:pt x="4279900" y="152400"/>
                </a:lnTo>
                <a:lnTo>
                  <a:pt x="4272130" y="104231"/>
                </a:lnTo>
                <a:lnTo>
                  <a:pt x="4250494" y="62396"/>
                </a:lnTo>
                <a:lnTo>
                  <a:pt x="4217503" y="29405"/>
                </a:lnTo>
                <a:lnTo>
                  <a:pt x="4175668" y="7769"/>
                </a:lnTo>
                <a:lnTo>
                  <a:pt x="4127500" y="0"/>
                </a:lnTo>
                <a:close/>
              </a:path>
            </a:pathLst>
          </a:custGeom>
          <a:solidFill>
            <a:srgbClr val="F1F2F2"/>
          </a:solidFill>
        </p:spPr>
        <p:txBody>
          <a:bodyPr wrap="square" lIns="0" tIns="0" rIns="0" bIns="0" rtlCol="0"/>
          <a:lstStyle/>
          <a:p>
            <a:endParaRPr/>
          </a:p>
        </p:txBody>
      </p:sp>
      <p:graphicFrame>
        <p:nvGraphicFramePr>
          <p:cNvPr id="13" name="object 13"/>
          <p:cNvGraphicFramePr>
            <a:graphicFrameLocks noGrp="1"/>
          </p:cNvGraphicFramePr>
          <p:nvPr>
            <p:extLst>
              <p:ext uri="{D42A27DB-BD31-4B8C-83A1-F6EECF244321}">
                <p14:modId xmlns:p14="http://schemas.microsoft.com/office/powerpoint/2010/main" val="2495015560"/>
              </p:ext>
            </p:extLst>
          </p:nvPr>
        </p:nvGraphicFramePr>
        <p:xfrm>
          <a:off x="1206500" y="1492378"/>
          <a:ext cx="3111500" cy="3194384"/>
        </p:xfrm>
        <a:graphic>
          <a:graphicData uri="http://schemas.openxmlformats.org/drawingml/2006/table">
            <a:tbl>
              <a:tblPr firstRow="1" bandRow="1">
                <a:tableStyleId>{2D5ABB26-0587-4C30-8999-92F81FD0307C}</a:tableStyleId>
              </a:tblPr>
              <a:tblGrid>
                <a:gridCol w="685800">
                  <a:extLst>
                    <a:ext uri="{9D8B030D-6E8A-4147-A177-3AD203B41FA5}">
                      <a16:colId xmlns:a16="http://schemas.microsoft.com/office/drawing/2014/main" val="20000"/>
                    </a:ext>
                  </a:extLst>
                </a:gridCol>
                <a:gridCol w="2425700">
                  <a:extLst>
                    <a:ext uri="{9D8B030D-6E8A-4147-A177-3AD203B41FA5}">
                      <a16:colId xmlns:a16="http://schemas.microsoft.com/office/drawing/2014/main" val="20001"/>
                    </a:ext>
                  </a:extLst>
                </a:gridCol>
              </a:tblGrid>
              <a:tr h="457199">
                <a:tc>
                  <a:txBody>
                    <a:bodyPr/>
                    <a:lstStyle/>
                    <a:p>
                      <a:pPr>
                        <a:lnSpc>
                          <a:spcPct val="100000"/>
                        </a:lnSpc>
                      </a:pPr>
                      <a:endParaRPr sz="1200">
                        <a:latin typeface="Times New Roman"/>
                        <a:cs typeface="Times New Roman"/>
                      </a:endParaRPr>
                    </a:p>
                  </a:txBody>
                  <a:tcPr marL="0" marR="0" marT="0" marB="0">
                    <a:lnB w="12700">
                      <a:solidFill>
                        <a:srgbClr val="FFFFFF"/>
                      </a:solidFill>
                      <a:prstDash val="solid"/>
                    </a:lnB>
                  </a:tcPr>
                </a:tc>
                <a:tc>
                  <a:txBody>
                    <a:bodyPr/>
                    <a:lstStyle/>
                    <a:p>
                      <a:pPr marL="133350">
                        <a:lnSpc>
                          <a:spcPct val="100000"/>
                        </a:lnSpc>
                        <a:spcBef>
                          <a:spcPts val="535"/>
                        </a:spcBef>
                      </a:pPr>
                      <a:r>
                        <a:rPr sz="1300" u="sng">
                          <a:solidFill>
                            <a:srgbClr val="205E9E"/>
                          </a:solidFill>
                          <a:uFill>
                            <a:solidFill>
                              <a:srgbClr val="205E9E"/>
                            </a:solidFill>
                          </a:uFill>
                          <a:latin typeface="Tahoma"/>
                          <a:cs typeface="Tahoma"/>
                          <a:hlinkClick r:id="rId3"/>
                        </a:rPr>
                        <a:t>www.ismas.com.tr</a:t>
                      </a:r>
                      <a:endParaRPr sz="1300">
                        <a:latin typeface="Tahoma"/>
                        <a:cs typeface="Tahoma"/>
                      </a:endParaRPr>
                    </a:p>
                  </a:txBody>
                  <a:tcPr marL="0" marR="0" marT="67945" marB="0">
                    <a:lnB w="12700">
                      <a:solidFill>
                        <a:srgbClr val="FFFFFF"/>
                      </a:solidFill>
                      <a:prstDash val="solid"/>
                    </a:lnB>
                  </a:tcPr>
                </a:tc>
                <a:extLst>
                  <a:ext uri="{0D108BD9-81ED-4DB2-BD59-A6C34878D82A}">
                    <a16:rowId xmlns:a16="http://schemas.microsoft.com/office/drawing/2014/main" val="10000"/>
                  </a:ext>
                </a:extLst>
              </a:tr>
              <a:tr h="895776">
                <a:tc>
                  <a:txBody>
                    <a:bodyPr/>
                    <a:lstStyle/>
                    <a:p>
                      <a:pPr>
                        <a:lnSpc>
                          <a:spcPct val="100000"/>
                        </a:lnSpc>
                      </a:pPr>
                      <a:endParaRPr sz="12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33350">
                        <a:lnSpc>
                          <a:spcPct val="100000"/>
                        </a:lnSpc>
                        <a:spcBef>
                          <a:spcPts val="370"/>
                        </a:spcBef>
                      </a:pPr>
                      <a:r>
                        <a:rPr lang="tr-TR" sz="1300" dirty="0" err="1">
                          <a:solidFill>
                            <a:srgbClr val="231F20"/>
                          </a:solidFill>
                          <a:latin typeface="Tahoma"/>
                          <a:cs typeface="Tahoma"/>
                        </a:rPr>
                        <a:t>Location</a:t>
                      </a:r>
                      <a:endParaRPr sz="1300" dirty="0">
                        <a:latin typeface="Tahoma"/>
                        <a:cs typeface="Tahoma"/>
                      </a:endParaRPr>
                    </a:p>
                    <a:p>
                      <a:pPr marL="133350" marR="887094">
                        <a:lnSpc>
                          <a:spcPct val="101499"/>
                        </a:lnSpc>
                      </a:pPr>
                      <a:r>
                        <a:rPr lang="tr-TR" sz="1300" b="1" spc="5" dirty="0">
                          <a:solidFill>
                            <a:srgbClr val="231F20"/>
                          </a:solidFill>
                          <a:latin typeface="Tahoma"/>
                          <a:cs typeface="Tahoma"/>
                        </a:rPr>
                        <a:t>Manisa </a:t>
                      </a:r>
                      <a:r>
                        <a:rPr lang="tr-TR" sz="1300" b="1" spc="5" dirty="0" err="1">
                          <a:solidFill>
                            <a:srgbClr val="231F20"/>
                          </a:solidFill>
                          <a:latin typeface="Tahoma"/>
                          <a:cs typeface="Tahoma"/>
                        </a:rPr>
                        <a:t>Organized</a:t>
                      </a:r>
                      <a:r>
                        <a:rPr lang="tr-TR" sz="1300" b="1" spc="5" dirty="0">
                          <a:solidFill>
                            <a:srgbClr val="231F20"/>
                          </a:solidFill>
                          <a:latin typeface="Tahoma"/>
                          <a:cs typeface="Tahoma"/>
                        </a:rPr>
                        <a:t> </a:t>
                      </a:r>
                      <a:r>
                        <a:rPr lang="tr-TR" sz="1300" b="1" spc="5" dirty="0" err="1">
                          <a:solidFill>
                            <a:srgbClr val="231F20"/>
                          </a:solidFill>
                          <a:latin typeface="Tahoma"/>
                          <a:cs typeface="Tahoma"/>
                        </a:rPr>
                        <a:t>Industrial</a:t>
                      </a:r>
                      <a:r>
                        <a:rPr lang="tr-TR" sz="1300" b="1" spc="5" dirty="0">
                          <a:solidFill>
                            <a:srgbClr val="231F20"/>
                          </a:solidFill>
                          <a:latin typeface="Tahoma"/>
                          <a:cs typeface="Tahoma"/>
                        </a:rPr>
                        <a:t> </a:t>
                      </a:r>
                      <a:r>
                        <a:rPr lang="tr-TR" sz="1300" b="1" spc="5" dirty="0" err="1">
                          <a:solidFill>
                            <a:srgbClr val="231F20"/>
                          </a:solidFill>
                          <a:latin typeface="Tahoma"/>
                          <a:cs typeface="Tahoma"/>
                        </a:rPr>
                        <a:t>Zone</a:t>
                      </a:r>
                      <a:endParaRPr sz="1300" dirty="0">
                        <a:latin typeface="Tahoma"/>
                        <a:cs typeface="Tahoma"/>
                      </a:endParaRPr>
                    </a:p>
                  </a:txBody>
                  <a:tcPr marL="0" marR="0" marT="46990"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1"/>
                  </a:ext>
                </a:extLst>
              </a:tr>
              <a:tr h="668019">
                <a:tc>
                  <a:txBody>
                    <a:bodyPr/>
                    <a:lstStyle/>
                    <a:p>
                      <a:pPr>
                        <a:lnSpc>
                          <a:spcPct val="100000"/>
                        </a:lnSpc>
                      </a:pPr>
                      <a:endParaRPr sz="12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33350">
                        <a:lnSpc>
                          <a:spcPct val="100000"/>
                        </a:lnSpc>
                        <a:spcBef>
                          <a:spcPts val="819"/>
                        </a:spcBef>
                      </a:pPr>
                      <a:r>
                        <a:rPr lang="tr-TR" sz="1300" spc="5" dirty="0" err="1">
                          <a:solidFill>
                            <a:srgbClr val="231F20"/>
                          </a:solidFill>
                          <a:latin typeface="Tahoma"/>
                          <a:cs typeface="Tahoma"/>
                        </a:rPr>
                        <a:t>Established</a:t>
                      </a:r>
                      <a:r>
                        <a:rPr lang="tr-TR" sz="1300" spc="5" dirty="0">
                          <a:solidFill>
                            <a:srgbClr val="231F20"/>
                          </a:solidFill>
                          <a:latin typeface="Tahoma"/>
                          <a:cs typeface="Tahoma"/>
                        </a:rPr>
                        <a:t> </a:t>
                      </a:r>
                      <a:r>
                        <a:rPr lang="tr-TR" sz="1300" spc="5" dirty="0" err="1">
                          <a:solidFill>
                            <a:srgbClr val="231F20"/>
                          </a:solidFill>
                          <a:latin typeface="Tahoma"/>
                          <a:cs typeface="Tahoma"/>
                        </a:rPr>
                        <a:t>In</a:t>
                      </a:r>
                      <a:endParaRPr sz="1300" dirty="0">
                        <a:latin typeface="Tahoma"/>
                        <a:cs typeface="Tahoma"/>
                      </a:endParaRPr>
                    </a:p>
                    <a:p>
                      <a:pPr marL="133350">
                        <a:lnSpc>
                          <a:spcPct val="100000"/>
                        </a:lnSpc>
                        <a:spcBef>
                          <a:spcPts val="25"/>
                        </a:spcBef>
                      </a:pPr>
                      <a:r>
                        <a:rPr sz="1300" b="1" spc="10" dirty="0">
                          <a:solidFill>
                            <a:srgbClr val="231F20"/>
                          </a:solidFill>
                          <a:latin typeface="Tahoma"/>
                          <a:cs typeface="Tahoma"/>
                        </a:rPr>
                        <a:t>1986</a:t>
                      </a:r>
                      <a:endParaRPr sz="1300" dirty="0">
                        <a:latin typeface="Tahoma"/>
                        <a:cs typeface="Tahoma"/>
                      </a:endParaRPr>
                    </a:p>
                  </a:txBody>
                  <a:tcPr marL="0" marR="0" marT="104139"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2"/>
                  </a:ext>
                </a:extLst>
              </a:tr>
              <a:tr h="668020">
                <a:tc>
                  <a:txBody>
                    <a:bodyPr/>
                    <a:lstStyle/>
                    <a:p>
                      <a:pPr>
                        <a:lnSpc>
                          <a:spcPct val="100000"/>
                        </a:lnSpc>
                      </a:pPr>
                      <a:endParaRPr sz="12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33350">
                        <a:lnSpc>
                          <a:spcPct val="100000"/>
                        </a:lnSpc>
                        <a:spcBef>
                          <a:spcPts val="819"/>
                        </a:spcBef>
                      </a:pPr>
                      <a:r>
                        <a:rPr lang="tr-TR" sz="1300" dirty="0" err="1">
                          <a:solidFill>
                            <a:srgbClr val="231F20"/>
                          </a:solidFill>
                          <a:latin typeface="Tahoma"/>
                          <a:cs typeface="Tahoma"/>
                        </a:rPr>
                        <a:t>Capacity</a:t>
                      </a:r>
                      <a:endParaRPr sz="1300" dirty="0">
                        <a:latin typeface="Tahoma"/>
                        <a:cs typeface="Tahoma"/>
                      </a:endParaRPr>
                    </a:p>
                    <a:p>
                      <a:pPr marL="133350">
                        <a:lnSpc>
                          <a:spcPct val="100000"/>
                        </a:lnSpc>
                        <a:spcBef>
                          <a:spcPts val="25"/>
                        </a:spcBef>
                      </a:pPr>
                      <a:r>
                        <a:rPr lang="tr-TR" sz="1300" b="1" spc="10" dirty="0">
                          <a:solidFill>
                            <a:srgbClr val="231F20"/>
                          </a:solidFill>
                          <a:latin typeface="Tahoma"/>
                          <a:cs typeface="Tahoma"/>
                        </a:rPr>
                        <a:t>200</a:t>
                      </a:r>
                      <a:r>
                        <a:rPr sz="1300" b="1" spc="10" dirty="0">
                          <a:solidFill>
                            <a:srgbClr val="231F20"/>
                          </a:solidFill>
                          <a:latin typeface="Tahoma"/>
                          <a:cs typeface="Tahoma"/>
                        </a:rPr>
                        <a:t>.000</a:t>
                      </a:r>
                      <a:r>
                        <a:rPr sz="1300" b="1" dirty="0">
                          <a:solidFill>
                            <a:srgbClr val="231F20"/>
                          </a:solidFill>
                          <a:latin typeface="Tahoma"/>
                          <a:cs typeface="Tahoma"/>
                        </a:rPr>
                        <a:t> </a:t>
                      </a:r>
                      <a:r>
                        <a:rPr lang="tr-TR" sz="1300" b="1" spc="5" dirty="0" err="1">
                          <a:solidFill>
                            <a:srgbClr val="231F20"/>
                          </a:solidFill>
                          <a:latin typeface="Tahoma"/>
                          <a:cs typeface="Tahoma"/>
                        </a:rPr>
                        <a:t>pieces</a:t>
                      </a:r>
                      <a:r>
                        <a:rPr lang="tr-TR" sz="1300" b="1" spc="5" dirty="0">
                          <a:solidFill>
                            <a:srgbClr val="231F20"/>
                          </a:solidFill>
                          <a:latin typeface="Tahoma"/>
                          <a:cs typeface="Tahoma"/>
                        </a:rPr>
                        <a:t>/</a:t>
                      </a:r>
                      <a:r>
                        <a:rPr lang="tr-TR" sz="1300" b="1" spc="5" dirty="0" err="1">
                          <a:solidFill>
                            <a:srgbClr val="231F20"/>
                          </a:solidFill>
                          <a:latin typeface="Tahoma"/>
                          <a:cs typeface="Tahoma"/>
                        </a:rPr>
                        <a:t>year</a:t>
                      </a:r>
                      <a:endParaRPr sz="1300" dirty="0">
                        <a:latin typeface="Tahoma"/>
                        <a:cs typeface="Tahoma"/>
                      </a:endParaRPr>
                    </a:p>
                  </a:txBody>
                  <a:tcPr marL="0" marR="0" marT="104139"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3"/>
                  </a:ext>
                </a:extLst>
              </a:tr>
              <a:tr h="505370">
                <a:tc>
                  <a:txBody>
                    <a:bodyPr/>
                    <a:lstStyle/>
                    <a:p>
                      <a:pPr>
                        <a:lnSpc>
                          <a:spcPct val="100000"/>
                        </a:lnSpc>
                      </a:pPr>
                      <a:endParaRPr sz="1200">
                        <a:latin typeface="Times New Roman"/>
                        <a:cs typeface="Times New Roman"/>
                      </a:endParaRPr>
                    </a:p>
                  </a:txBody>
                  <a:tcPr marL="0" marR="0" marT="0" marB="0">
                    <a:lnT w="12700">
                      <a:solidFill>
                        <a:srgbClr val="FFFFFF"/>
                      </a:solidFill>
                      <a:prstDash val="solid"/>
                    </a:lnT>
                  </a:tcPr>
                </a:tc>
                <a:tc>
                  <a:txBody>
                    <a:bodyPr/>
                    <a:lstStyle/>
                    <a:p>
                      <a:pPr marL="133350">
                        <a:lnSpc>
                          <a:spcPct val="100000"/>
                        </a:lnSpc>
                        <a:spcBef>
                          <a:spcPts val="819"/>
                        </a:spcBef>
                      </a:pPr>
                      <a:r>
                        <a:rPr lang="tr-TR" sz="1300" dirty="0">
                          <a:solidFill>
                            <a:srgbClr val="231F20"/>
                          </a:solidFill>
                          <a:latin typeface="Tahoma"/>
                          <a:cs typeface="Tahoma"/>
                        </a:rPr>
                        <a:t>Land</a:t>
                      </a:r>
                      <a:endParaRPr sz="1300" dirty="0">
                        <a:latin typeface="Tahoma"/>
                        <a:cs typeface="Tahoma"/>
                      </a:endParaRPr>
                    </a:p>
                    <a:p>
                      <a:pPr marL="133350">
                        <a:lnSpc>
                          <a:spcPts val="1475"/>
                        </a:lnSpc>
                        <a:spcBef>
                          <a:spcPts val="25"/>
                        </a:spcBef>
                      </a:pPr>
                      <a:r>
                        <a:rPr sz="1300" b="1" spc="10" dirty="0">
                          <a:solidFill>
                            <a:srgbClr val="231F20"/>
                          </a:solidFill>
                          <a:latin typeface="Tahoma"/>
                          <a:cs typeface="Tahoma"/>
                        </a:rPr>
                        <a:t>7.840</a:t>
                      </a:r>
                      <a:r>
                        <a:rPr sz="1300" b="1" dirty="0">
                          <a:solidFill>
                            <a:srgbClr val="231F20"/>
                          </a:solidFill>
                          <a:latin typeface="Tahoma"/>
                          <a:cs typeface="Tahoma"/>
                        </a:rPr>
                        <a:t> </a:t>
                      </a:r>
                      <a:r>
                        <a:rPr lang="tr-TR" sz="1300" b="1" spc="10" dirty="0" err="1">
                          <a:solidFill>
                            <a:srgbClr val="231F20"/>
                          </a:solidFill>
                          <a:latin typeface="Tahoma"/>
                          <a:cs typeface="Tahoma"/>
                        </a:rPr>
                        <a:t>sqm</a:t>
                      </a:r>
                      <a:endParaRPr sz="1125" baseline="33333" dirty="0">
                        <a:latin typeface="Tahoma"/>
                        <a:cs typeface="Tahoma"/>
                      </a:endParaRPr>
                    </a:p>
                  </a:txBody>
                  <a:tcPr marL="0" marR="0" marT="104139" marB="0">
                    <a:lnT w="12700">
                      <a:solidFill>
                        <a:srgbClr val="FFFFFF"/>
                      </a:solidFill>
                      <a:prstDash val="solid"/>
                    </a:lnT>
                  </a:tcPr>
                </a:tc>
                <a:extLst>
                  <a:ext uri="{0D108BD9-81ED-4DB2-BD59-A6C34878D82A}">
                    <a16:rowId xmlns:a16="http://schemas.microsoft.com/office/drawing/2014/main" val="10004"/>
                  </a:ext>
                </a:extLst>
              </a:tr>
            </a:tbl>
          </a:graphicData>
        </a:graphic>
      </p:graphicFrame>
      <p:sp>
        <p:nvSpPr>
          <p:cNvPr id="14" name="object 14"/>
          <p:cNvSpPr/>
          <p:nvPr/>
        </p:nvSpPr>
        <p:spPr>
          <a:xfrm>
            <a:off x="1355886" y="1492378"/>
            <a:ext cx="381000" cy="380998"/>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5" name="object 15"/>
          <p:cNvSpPr/>
          <p:nvPr/>
        </p:nvSpPr>
        <p:spPr>
          <a:xfrm>
            <a:off x="1402876" y="2127209"/>
            <a:ext cx="342891" cy="342889"/>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6" name="object 16"/>
          <p:cNvSpPr/>
          <p:nvPr/>
        </p:nvSpPr>
        <p:spPr>
          <a:xfrm>
            <a:off x="1390173" y="2905423"/>
            <a:ext cx="368296" cy="368293"/>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7" name="object 17"/>
          <p:cNvSpPr/>
          <p:nvPr/>
        </p:nvSpPr>
        <p:spPr>
          <a:xfrm>
            <a:off x="1402876" y="3598901"/>
            <a:ext cx="342891" cy="342894"/>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8" name="object 18"/>
          <p:cNvSpPr/>
          <p:nvPr/>
        </p:nvSpPr>
        <p:spPr>
          <a:xfrm>
            <a:off x="1411473" y="4304212"/>
            <a:ext cx="355600" cy="355599"/>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9" name="object 19"/>
          <p:cNvSpPr txBox="1"/>
          <p:nvPr/>
        </p:nvSpPr>
        <p:spPr>
          <a:xfrm>
            <a:off x="5925343" y="1440172"/>
            <a:ext cx="3658235" cy="2846933"/>
          </a:xfrm>
          <a:prstGeom prst="rect">
            <a:avLst/>
          </a:prstGeom>
        </p:spPr>
        <p:txBody>
          <a:bodyPr vert="horz" wrap="square" lIns="0" tIns="12700" rIns="0" bIns="0" rtlCol="0">
            <a:spAutoFit/>
          </a:bodyPr>
          <a:lstStyle/>
          <a:p>
            <a:pPr marL="12700" marR="5080">
              <a:lnSpc>
                <a:spcPct val="100000"/>
              </a:lnSpc>
              <a:spcBef>
                <a:spcPts val="100"/>
              </a:spcBef>
            </a:pPr>
            <a:r>
              <a:rPr lang="tr-TR" sz="1400" b="1" spc="-5" dirty="0">
                <a:solidFill>
                  <a:srgbClr val="231F20"/>
                </a:solidFill>
                <a:latin typeface="Tahoma"/>
                <a:cs typeface="Tahoma"/>
              </a:rPr>
              <a:t>Hotel </a:t>
            </a:r>
            <a:r>
              <a:rPr lang="tr-TR" sz="1400" b="1" spc="-5" dirty="0" err="1">
                <a:solidFill>
                  <a:srgbClr val="231F20"/>
                </a:solidFill>
                <a:latin typeface="Tahoma"/>
                <a:cs typeface="Tahoma"/>
              </a:rPr>
              <a:t>Equipment</a:t>
            </a:r>
            <a:r>
              <a:rPr lang="tr-TR" sz="1400" b="1" spc="-5" dirty="0">
                <a:solidFill>
                  <a:srgbClr val="231F20"/>
                </a:solidFill>
                <a:latin typeface="Tahoma"/>
                <a:cs typeface="Tahoma"/>
              </a:rPr>
              <a:t> </a:t>
            </a:r>
            <a:r>
              <a:rPr lang="tr-TR" sz="1400" b="1" spc="-5" dirty="0" err="1">
                <a:solidFill>
                  <a:srgbClr val="231F20"/>
                </a:solidFill>
                <a:latin typeface="Tahoma"/>
                <a:cs typeface="Tahoma"/>
              </a:rPr>
              <a:t>Manufacturing</a:t>
            </a:r>
            <a:endParaRPr lang="tr-TR" sz="1400" b="1" spc="-5" dirty="0">
              <a:solidFill>
                <a:srgbClr val="231F20"/>
              </a:solidFill>
              <a:latin typeface="Tahoma"/>
              <a:cs typeface="Tahoma"/>
            </a:endParaRPr>
          </a:p>
          <a:p>
            <a:pPr marL="12700" marR="5080">
              <a:lnSpc>
                <a:spcPct val="100000"/>
              </a:lnSpc>
              <a:spcBef>
                <a:spcPts val="100"/>
              </a:spcBef>
            </a:pPr>
            <a:endParaRPr sz="1400" dirty="0">
              <a:latin typeface="Tahoma"/>
              <a:cs typeface="Tahoma"/>
            </a:endParaRPr>
          </a:p>
          <a:p>
            <a:pPr marL="241300" indent="-165100">
              <a:spcBef>
                <a:spcPts val="400"/>
              </a:spcBef>
              <a:buFontTx/>
              <a:buChar char="•"/>
              <a:tabLst>
                <a:tab pos="241300" algn="l"/>
              </a:tabLst>
            </a:pPr>
            <a:r>
              <a:rPr lang="tr-TR" sz="1200" spc="-5" dirty="0">
                <a:solidFill>
                  <a:srgbClr val="231F20"/>
                </a:solidFill>
                <a:latin typeface="Tahoma"/>
                <a:cs typeface="Tahoma"/>
              </a:rPr>
              <a:t>Market </a:t>
            </a:r>
            <a:r>
              <a:rPr lang="tr-TR" sz="1200" spc="-5" dirty="0" err="1">
                <a:solidFill>
                  <a:srgbClr val="231F20"/>
                </a:solidFill>
                <a:latin typeface="Tahoma"/>
                <a:cs typeface="Tahoma"/>
              </a:rPr>
              <a:t>leader</a:t>
            </a:r>
            <a:r>
              <a:rPr lang="tr-TR" sz="1200" spc="-5" dirty="0">
                <a:solidFill>
                  <a:srgbClr val="231F20"/>
                </a:solidFill>
                <a:latin typeface="Tahoma"/>
                <a:cs typeface="Tahoma"/>
              </a:rPr>
              <a:t> </a:t>
            </a:r>
            <a:r>
              <a:rPr lang="tr-TR" sz="1200" spc="-5" dirty="0" err="1">
                <a:solidFill>
                  <a:srgbClr val="231F20"/>
                </a:solidFill>
                <a:latin typeface="Tahoma"/>
                <a:cs typeface="Tahoma"/>
              </a:rPr>
              <a:t>with</a:t>
            </a:r>
            <a:r>
              <a:rPr lang="tr-TR" sz="1200" spc="-5" dirty="0">
                <a:solidFill>
                  <a:srgbClr val="231F20"/>
                </a:solidFill>
                <a:latin typeface="Tahoma"/>
                <a:cs typeface="Tahoma"/>
              </a:rPr>
              <a:t> 70% </a:t>
            </a:r>
            <a:r>
              <a:rPr lang="tr-TR" sz="1200" spc="-5" dirty="0" err="1">
                <a:solidFill>
                  <a:srgbClr val="231F20"/>
                </a:solidFill>
                <a:latin typeface="Tahoma"/>
                <a:cs typeface="Tahoma"/>
              </a:rPr>
              <a:t>marketshare</a:t>
            </a:r>
            <a:r>
              <a:rPr lang="tr-TR" sz="1200" spc="-5" dirty="0">
                <a:solidFill>
                  <a:srgbClr val="231F20"/>
                </a:solidFill>
                <a:latin typeface="Tahoma"/>
                <a:cs typeface="Tahoma"/>
              </a:rPr>
              <a:t> in </a:t>
            </a:r>
            <a:r>
              <a:rPr lang="tr-TR" sz="1200" spc="-5" dirty="0" err="1">
                <a:solidFill>
                  <a:srgbClr val="231F20"/>
                </a:solidFill>
                <a:latin typeface="Tahoma"/>
                <a:cs typeface="Tahoma"/>
              </a:rPr>
              <a:t>Turkey</a:t>
            </a:r>
            <a:endParaRPr lang="tr-TR" sz="1200" spc="-5" dirty="0">
              <a:solidFill>
                <a:srgbClr val="231F20"/>
              </a:solidFill>
              <a:latin typeface="Tahoma"/>
              <a:cs typeface="Tahoma"/>
            </a:endParaRPr>
          </a:p>
          <a:p>
            <a:pPr marL="241300" indent="-165100">
              <a:spcBef>
                <a:spcPts val="400"/>
              </a:spcBef>
              <a:buFontTx/>
              <a:buChar char="•"/>
              <a:tabLst>
                <a:tab pos="241300" algn="l"/>
              </a:tabLst>
            </a:pPr>
            <a:r>
              <a:rPr lang="tr-TR" sz="1200" spc="-5" dirty="0">
                <a:solidFill>
                  <a:srgbClr val="231F20"/>
                </a:solidFill>
                <a:latin typeface="Tahoma"/>
                <a:cs typeface="Tahoma"/>
              </a:rPr>
              <a:t>%25 </a:t>
            </a:r>
            <a:r>
              <a:rPr lang="tr-TR" sz="1200" spc="-5" dirty="0" err="1">
                <a:solidFill>
                  <a:srgbClr val="231F20"/>
                </a:solidFill>
                <a:latin typeface="Tahoma"/>
                <a:cs typeface="Tahoma"/>
              </a:rPr>
              <a:t>marketshare</a:t>
            </a:r>
            <a:r>
              <a:rPr lang="tr-TR" sz="1200" spc="-5" dirty="0">
                <a:solidFill>
                  <a:srgbClr val="231F20"/>
                </a:solidFill>
                <a:latin typeface="Tahoma"/>
                <a:cs typeface="Tahoma"/>
              </a:rPr>
              <a:t> in Europe</a:t>
            </a:r>
          </a:p>
          <a:p>
            <a:pPr marL="241300" indent="-165100">
              <a:spcBef>
                <a:spcPts val="400"/>
              </a:spcBef>
              <a:buFontTx/>
              <a:buChar char="•"/>
              <a:tabLst>
                <a:tab pos="241300" algn="l"/>
              </a:tabLst>
            </a:pPr>
            <a:r>
              <a:rPr lang="tr-TR" sz="1200" spc="-5" dirty="0" err="1">
                <a:solidFill>
                  <a:srgbClr val="231F20"/>
                </a:solidFill>
                <a:latin typeface="Tahoma"/>
                <a:cs typeface="Tahoma"/>
              </a:rPr>
              <a:t>The</a:t>
            </a:r>
            <a:r>
              <a:rPr lang="tr-TR" sz="1200" spc="-5" dirty="0">
                <a:solidFill>
                  <a:srgbClr val="231F20"/>
                </a:solidFill>
                <a:latin typeface="Tahoma"/>
                <a:cs typeface="Tahoma"/>
              </a:rPr>
              <a:t> </a:t>
            </a:r>
            <a:r>
              <a:rPr lang="tr-TR" sz="1200" spc="-5" dirty="0" err="1">
                <a:solidFill>
                  <a:srgbClr val="231F20"/>
                </a:solidFill>
                <a:latin typeface="Tahoma"/>
                <a:cs typeface="Tahoma"/>
              </a:rPr>
              <a:t>first</a:t>
            </a:r>
            <a:r>
              <a:rPr lang="tr-TR" sz="1200" spc="-5" dirty="0">
                <a:solidFill>
                  <a:srgbClr val="231F20"/>
                </a:solidFill>
                <a:latin typeface="Tahoma"/>
                <a:cs typeface="Tahoma"/>
              </a:rPr>
              <a:t> </a:t>
            </a:r>
            <a:r>
              <a:rPr lang="tr-TR" sz="1200" spc="-5" dirty="0" err="1">
                <a:solidFill>
                  <a:srgbClr val="231F20"/>
                </a:solidFill>
                <a:latin typeface="Tahoma"/>
                <a:cs typeface="Tahoma"/>
              </a:rPr>
              <a:t>company</a:t>
            </a:r>
            <a:r>
              <a:rPr lang="tr-TR" sz="1200" spc="-5" dirty="0">
                <a:solidFill>
                  <a:srgbClr val="231F20"/>
                </a:solidFill>
                <a:latin typeface="Tahoma"/>
                <a:cs typeface="Tahoma"/>
              </a:rPr>
              <a:t> in </a:t>
            </a:r>
            <a:r>
              <a:rPr lang="tr-TR" sz="1200" spc="-5" dirty="0" err="1">
                <a:solidFill>
                  <a:srgbClr val="231F20"/>
                </a:solidFill>
                <a:latin typeface="Tahoma"/>
                <a:cs typeface="Tahoma"/>
              </a:rPr>
              <a:t>the</a:t>
            </a:r>
            <a:r>
              <a:rPr lang="tr-TR" sz="1200" spc="-5" dirty="0">
                <a:solidFill>
                  <a:srgbClr val="231F20"/>
                </a:solidFill>
                <a:latin typeface="Tahoma"/>
                <a:cs typeface="Tahoma"/>
              </a:rPr>
              <a:t> </a:t>
            </a:r>
            <a:r>
              <a:rPr lang="tr-TR" sz="1200" spc="-5" dirty="0" err="1">
                <a:solidFill>
                  <a:srgbClr val="231F20"/>
                </a:solidFill>
                <a:latin typeface="Tahoma"/>
                <a:cs typeface="Tahoma"/>
              </a:rPr>
              <a:t>world</a:t>
            </a:r>
            <a:r>
              <a:rPr lang="tr-TR" sz="1200" spc="-5" dirty="0">
                <a:solidFill>
                  <a:srgbClr val="231F20"/>
                </a:solidFill>
                <a:latin typeface="Tahoma"/>
                <a:cs typeface="Tahoma"/>
              </a:rPr>
              <a:t> </a:t>
            </a:r>
            <a:r>
              <a:rPr lang="tr-TR" sz="1200" spc="-5" dirty="0" err="1">
                <a:solidFill>
                  <a:srgbClr val="231F20"/>
                </a:solidFill>
                <a:latin typeface="Tahoma"/>
                <a:cs typeface="Tahoma"/>
              </a:rPr>
              <a:t>to</a:t>
            </a:r>
            <a:r>
              <a:rPr lang="tr-TR" sz="1200" spc="-5" dirty="0">
                <a:solidFill>
                  <a:srgbClr val="231F20"/>
                </a:solidFill>
                <a:latin typeface="Tahoma"/>
                <a:cs typeface="Tahoma"/>
              </a:rPr>
              <a:t> </a:t>
            </a:r>
            <a:r>
              <a:rPr lang="tr-TR" sz="1200" spc="-5" dirty="0" err="1">
                <a:solidFill>
                  <a:srgbClr val="231F20"/>
                </a:solidFill>
                <a:latin typeface="Tahoma"/>
                <a:cs typeface="Tahoma"/>
              </a:rPr>
              <a:t>receive</a:t>
            </a:r>
            <a:r>
              <a:rPr lang="tr-TR" sz="1200" spc="-5" dirty="0">
                <a:solidFill>
                  <a:srgbClr val="231F20"/>
                </a:solidFill>
                <a:latin typeface="Tahoma"/>
                <a:cs typeface="Tahoma"/>
              </a:rPr>
              <a:t> UL </a:t>
            </a:r>
            <a:r>
              <a:rPr lang="tr-TR" sz="1200" spc="-5" dirty="0" err="1">
                <a:solidFill>
                  <a:srgbClr val="231F20"/>
                </a:solidFill>
                <a:latin typeface="Tahoma"/>
                <a:cs typeface="Tahoma"/>
              </a:rPr>
              <a:t>certification</a:t>
            </a:r>
            <a:endParaRPr lang="tr-TR" sz="1200" spc="-5" dirty="0">
              <a:solidFill>
                <a:srgbClr val="231F20"/>
              </a:solidFill>
              <a:latin typeface="Tahoma"/>
              <a:cs typeface="Tahoma"/>
            </a:endParaRPr>
          </a:p>
          <a:p>
            <a:pPr marL="241300" indent="-165100">
              <a:spcBef>
                <a:spcPts val="400"/>
              </a:spcBef>
              <a:buFontTx/>
              <a:buChar char="•"/>
              <a:tabLst>
                <a:tab pos="241300" algn="l"/>
              </a:tabLst>
            </a:pPr>
            <a:r>
              <a:rPr lang="tr-TR" sz="1200" spc="-5" dirty="0">
                <a:solidFill>
                  <a:srgbClr val="231F20"/>
                </a:solidFill>
                <a:latin typeface="Tahoma"/>
                <a:cs typeface="Tahoma"/>
              </a:rPr>
              <a:t>Pioneer </a:t>
            </a:r>
            <a:r>
              <a:rPr lang="tr-TR" sz="1200" spc="-5" dirty="0" err="1">
                <a:solidFill>
                  <a:srgbClr val="231F20"/>
                </a:solidFill>
                <a:latin typeface="Tahoma"/>
                <a:cs typeface="Tahoma"/>
              </a:rPr>
              <a:t>technology</a:t>
            </a:r>
            <a:r>
              <a:rPr lang="tr-TR" sz="1200" spc="-5" dirty="0">
                <a:solidFill>
                  <a:srgbClr val="231F20"/>
                </a:solidFill>
                <a:latin typeface="Tahoma"/>
                <a:cs typeface="Tahoma"/>
              </a:rPr>
              <a:t> &amp; </a:t>
            </a:r>
            <a:r>
              <a:rPr lang="tr-TR" sz="1200" spc="-5" dirty="0" err="1">
                <a:solidFill>
                  <a:srgbClr val="231F20"/>
                </a:solidFill>
                <a:latin typeface="Tahoma"/>
                <a:cs typeface="Tahoma"/>
              </a:rPr>
              <a:t>quality</a:t>
            </a:r>
            <a:r>
              <a:rPr lang="tr-TR" sz="1200" spc="-5" dirty="0">
                <a:solidFill>
                  <a:srgbClr val="231F20"/>
                </a:solidFill>
                <a:latin typeface="Tahoma"/>
                <a:cs typeface="Tahoma"/>
              </a:rPr>
              <a:t> </a:t>
            </a:r>
            <a:r>
              <a:rPr lang="tr-TR" sz="1200" spc="-5" dirty="0" err="1">
                <a:solidFill>
                  <a:srgbClr val="231F20"/>
                </a:solidFill>
                <a:latin typeface="Tahoma"/>
                <a:cs typeface="Tahoma"/>
              </a:rPr>
              <a:t>with</a:t>
            </a:r>
            <a:r>
              <a:rPr lang="tr-TR" sz="1200" spc="-5" dirty="0">
                <a:solidFill>
                  <a:srgbClr val="231F20"/>
                </a:solidFill>
                <a:latin typeface="Tahoma"/>
                <a:cs typeface="Tahoma"/>
              </a:rPr>
              <a:t> is </a:t>
            </a:r>
            <a:r>
              <a:rPr lang="tr-TR" sz="1200" spc="-5" dirty="0" err="1">
                <a:solidFill>
                  <a:srgbClr val="231F20"/>
                </a:solidFill>
                <a:latin typeface="Tahoma"/>
                <a:cs typeface="Tahoma"/>
              </a:rPr>
              <a:t>approved</a:t>
            </a:r>
            <a:r>
              <a:rPr lang="tr-TR" sz="1200" spc="-5" dirty="0">
                <a:solidFill>
                  <a:srgbClr val="231F20"/>
                </a:solidFill>
                <a:latin typeface="Tahoma"/>
                <a:cs typeface="Tahoma"/>
              </a:rPr>
              <a:t> </a:t>
            </a:r>
            <a:r>
              <a:rPr lang="tr-TR" sz="1200" spc="-5" dirty="0" err="1">
                <a:solidFill>
                  <a:srgbClr val="231F20"/>
                </a:solidFill>
                <a:latin typeface="Tahoma"/>
                <a:cs typeface="Tahoma"/>
              </a:rPr>
              <a:t>design</a:t>
            </a:r>
            <a:r>
              <a:rPr lang="tr-TR" sz="1200" spc="-5" dirty="0">
                <a:solidFill>
                  <a:srgbClr val="231F20"/>
                </a:solidFill>
                <a:latin typeface="Tahoma"/>
                <a:cs typeface="Tahoma"/>
              </a:rPr>
              <a:t> </a:t>
            </a:r>
            <a:r>
              <a:rPr lang="tr-TR" sz="1200" spc="-5" dirty="0" err="1">
                <a:solidFill>
                  <a:srgbClr val="231F20"/>
                </a:solidFill>
                <a:latin typeface="Tahoma"/>
                <a:cs typeface="Tahoma"/>
              </a:rPr>
              <a:t>center</a:t>
            </a:r>
            <a:r>
              <a:rPr lang="tr-TR" sz="1200" spc="-5" dirty="0">
                <a:solidFill>
                  <a:srgbClr val="231F20"/>
                </a:solidFill>
                <a:latin typeface="Tahoma"/>
                <a:cs typeface="Tahoma"/>
              </a:rPr>
              <a:t> ISMART</a:t>
            </a:r>
          </a:p>
          <a:p>
            <a:pPr marL="241300" indent="-165100">
              <a:spcBef>
                <a:spcPts val="400"/>
              </a:spcBef>
              <a:buFontTx/>
              <a:buChar char="•"/>
              <a:tabLst>
                <a:tab pos="241300" algn="l"/>
              </a:tabLst>
            </a:pPr>
            <a:r>
              <a:rPr lang="tr-TR" sz="1200" spc="-5" dirty="0" err="1">
                <a:solidFill>
                  <a:srgbClr val="231F20"/>
                </a:solidFill>
                <a:latin typeface="Tahoma"/>
                <a:cs typeface="Tahoma"/>
              </a:rPr>
              <a:t>Peltier</a:t>
            </a:r>
            <a:r>
              <a:rPr lang="tr-TR" sz="1200" spc="-5" dirty="0">
                <a:solidFill>
                  <a:srgbClr val="231F20"/>
                </a:solidFill>
                <a:latin typeface="Tahoma"/>
                <a:cs typeface="Tahoma"/>
              </a:rPr>
              <a:t> </a:t>
            </a:r>
            <a:r>
              <a:rPr lang="tr-TR" sz="1200" spc="-5" dirty="0" err="1">
                <a:solidFill>
                  <a:srgbClr val="231F20"/>
                </a:solidFill>
                <a:latin typeface="Tahoma"/>
                <a:cs typeface="Tahoma"/>
              </a:rPr>
              <a:t>cooler</a:t>
            </a:r>
            <a:r>
              <a:rPr lang="tr-TR" sz="1200" spc="-5" dirty="0">
                <a:solidFill>
                  <a:srgbClr val="231F20"/>
                </a:solidFill>
                <a:latin typeface="Tahoma"/>
                <a:cs typeface="Tahoma"/>
              </a:rPr>
              <a:t> </a:t>
            </a:r>
            <a:r>
              <a:rPr lang="tr-TR" sz="1200" spc="-5" dirty="0" err="1">
                <a:solidFill>
                  <a:srgbClr val="231F20"/>
                </a:solidFill>
                <a:latin typeface="Tahoma"/>
                <a:cs typeface="Tahoma"/>
              </a:rPr>
              <a:t>with</a:t>
            </a:r>
            <a:r>
              <a:rPr lang="tr-TR" sz="1200" spc="-5" dirty="0">
                <a:solidFill>
                  <a:srgbClr val="231F20"/>
                </a:solidFill>
                <a:latin typeface="Tahoma"/>
                <a:cs typeface="Tahoma"/>
              </a:rPr>
              <a:t> </a:t>
            </a:r>
            <a:r>
              <a:rPr lang="tr-TR" sz="1200" spc="-5" dirty="0" err="1">
                <a:solidFill>
                  <a:srgbClr val="231F20"/>
                </a:solidFill>
                <a:latin typeface="Tahoma"/>
                <a:cs typeface="Tahoma"/>
              </a:rPr>
              <a:t>the</a:t>
            </a:r>
            <a:r>
              <a:rPr lang="tr-TR" sz="1200" spc="-5" dirty="0">
                <a:solidFill>
                  <a:srgbClr val="231F20"/>
                </a:solidFill>
                <a:latin typeface="Tahoma"/>
                <a:cs typeface="Tahoma"/>
              </a:rPr>
              <a:t> </a:t>
            </a:r>
            <a:r>
              <a:rPr lang="tr-TR" sz="1200" spc="-5" dirty="0" err="1">
                <a:solidFill>
                  <a:srgbClr val="231F20"/>
                </a:solidFill>
                <a:latin typeface="Tahoma"/>
                <a:cs typeface="Tahoma"/>
              </a:rPr>
              <a:t>lowest</a:t>
            </a:r>
            <a:r>
              <a:rPr lang="tr-TR" sz="1200" spc="-5" dirty="0">
                <a:solidFill>
                  <a:srgbClr val="231F20"/>
                </a:solidFill>
                <a:latin typeface="Tahoma"/>
                <a:cs typeface="Tahoma"/>
              </a:rPr>
              <a:t> </a:t>
            </a:r>
            <a:r>
              <a:rPr lang="tr-TR" sz="1200" spc="-5" dirty="0" err="1">
                <a:solidFill>
                  <a:srgbClr val="231F20"/>
                </a:solidFill>
                <a:latin typeface="Tahoma"/>
                <a:cs typeface="Tahoma"/>
              </a:rPr>
              <a:t>energy</a:t>
            </a:r>
            <a:r>
              <a:rPr lang="tr-TR" sz="1200" spc="-5" dirty="0">
                <a:solidFill>
                  <a:srgbClr val="231F20"/>
                </a:solidFill>
                <a:latin typeface="Tahoma"/>
                <a:cs typeface="Tahoma"/>
              </a:rPr>
              <a:t> </a:t>
            </a:r>
            <a:r>
              <a:rPr lang="tr-TR" sz="1200" spc="-5" dirty="0" err="1">
                <a:solidFill>
                  <a:srgbClr val="231F20"/>
                </a:solidFill>
                <a:latin typeface="Tahoma"/>
                <a:cs typeface="Tahoma"/>
              </a:rPr>
              <a:t>consumption</a:t>
            </a:r>
            <a:endParaRPr lang="tr-TR" sz="1200" spc="-5" dirty="0">
              <a:solidFill>
                <a:srgbClr val="231F20"/>
              </a:solidFill>
              <a:latin typeface="Tahoma"/>
              <a:cs typeface="Tahoma"/>
            </a:endParaRPr>
          </a:p>
          <a:p>
            <a:pPr marL="241300" indent="-165100">
              <a:spcBef>
                <a:spcPts val="400"/>
              </a:spcBef>
              <a:buFontTx/>
              <a:buChar char="•"/>
              <a:tabLst>
                <a:tab pos="241300" algn="l"/>
              </a:tabLst>
            </a:pPr>
            <a:r>
              <a:rPr lang="tr-TR" sz="1200" spc="-5" dirty="0" err="1">
                <a:solidFill>
                  <a:srgbClr val="231F20"/>
                </a:solidFill>
                <a:latin typeface="Tahoma"/>
                <a:cs typeface="Tahoma"/>
              </a:rPr>
              <a:t>Elimination</a:t>
            </a:r>
            <a:r>
              <a:rPr lang="tr-TR" sz="1200" spc="-5" dirty="0">
                <a:solidFill>
                  <a:srgbClr val="231F20"/>
                </a:solidFill>
                <a:latin typeface="Tahoma"/>
                <a:cs typeface="Tahoma"/>
              </a:rPr>
              <a:t> of </a:t>
            </a:r>
            <a:r>
              <a:rPr lang="tr-TR" sz="1200" spc="-5" dirty="0" err="1">
                <a:solidFill>
                  <a:srgbClr val="231F20"/>
                </a:solidFill>
                <a:latin typeface="Tahoma"/>
                <a:cs typeface="Tahoma"/>
              </a:rPr>
              <a:t>vibration</a:t>
            </a:r>
            <a:r>
              <a:rPr lang="tr-TR" sz="1200" spc="-5" dirty="0">
                <a:solidFill>
                  <a:srgbClr val="231F20"/>
                </a:solidFill>
                <a:latin typeface="Tahoma"/>
                <a:cs typeface="Tahoma"/>
              </a:rPr>
              <a:t> </a:t>
            </a:r>
            <a:r>
              <a:rPr lang="tr-TR" sz="1200" spc="-5" dirty="0" err="1">
                <a:solidFill>
                  <a:srgbClr val="231F20"/>
                </a:solidFill>
                <a:latin typeface="Tahoma"/>
                <a:cs typeface="Tahoma"/>
              </a:rPr>
              <a:t>and</a:t>
            </a:r>
            <a:r>
              <a:rPr lang="tr-TR" sz="1200" spc="-5" dirty="0">
                <a:solidFill>
                  <a:srgbClr val="231F20"/>
                </a:solidFill>
                <a:latin typeface="Tahoma"/>
                <a:cs typeface="Tahoma"/>
              </a:rPr>
              <a:t> </a:t>
            </a:r>
            <a:r>
              <a:rPr lang="tr-TR" sz="1200" spc="-5" dirty="0" err="1">
                <a:solidFill>
                  <a:srgbClr val="231F20"/>
                </a:solidFill>
                <a:latin typeface="Tahoma"/>
                <a:cs typeface="Tahoma"/>
              </a:rPr>
              <a:t>noise</a:t>
            </a:r>
            <a:r>
              <a:rPr lang="tr-TR" sz="1200" spc="-5" dirty="0">
                <a:solidFill>
                  <a:srgbClr val="231F20"/>
                </a:solidFill>
                <a:latin typeface="Tahoma"/>
                <a:cs typeface="Tahoma"/>
              </a:rPr>
              <a:t> </a:t>
            </a:r>
            <a:r>
              <a:rPr lang="tr-TR" sz="1200" spc="-5" dirty="0" err="1">
                <a:solidFill>
                  <a:srgbClr val="231F20"/>
                </a:solidFill>
                <a:latin typeface="Tahoma"/>
                <a:cs typeface="Tahoma"/>
              </a:rPr>
              <a:t>with</a:t>
            </a:r>
            <a:r>
              <a:rPr lang="tr-TR" sz="1200" spc="-5" dirty="0">
                <a:solidFill>
                  <a:srgbClr val="231F20"/>
                </a:solidFill>
                <a:latin typeface="Tahoma"/>
                <a:cs typeface="Tahoma"/>
              </a:rPr>
              <a:t> </a:t>
            </a:r>
            <a:r>
              <a:rPr lang="tr-TR" sz="1200" spc="-5" dirty="0" err="1">
                <a:solidFill>
                  <a:srgbClr val="231F20"/>
                </a:solidFill>
                <a:latin typeface="Tahoma"/>
                <a:cs typeface="Tahoma"/>
              </a:rPr>
              <a:t>absorpiton</a:t>
            </a:r>
            <a:r>
              <a:rPr lang="tr-TR" sz="1200" spc="-5" dirty="0">
                <a:solidFill>
                  <a:srgbClr val="231F20"/>
                </a:solidFill>
                <a:latin typeface="Tahoma"/>
                <a:cs typeface="Tahoma"/>
              </a:rPr>
              <a:t> </a:t>
            </a:r>
            <a:r>
              <a:rPr lang="tr-TR" sz="1200" spc="-5" dirty="0" err="1">
                <a:solidFill>
                  <a:srgbClr val="231F20"/>
                </a:solidFill>
                <a:latin typeface="Tahoma"/>
                <a:cs typeface="Tahoma"/>
              </a:rPr>
              <a:t>cooling</a:t>
            </a:r>
            <a:r>
              <a:rPr lang="tr-TR" sz="1200" spc="-5" dirty="0">
                <a:solidFill>
                  <a:srgbClr val="231F20"/>
                </a:solidFill>
                <a:latin typeface="Tahoma"/>
                <a:cs typeface="Tahoma"/>
              </a:rPr>
              <a:t> </a:t>
            </a:r>
            <a:r>
              <a:rPr lang="tr-TR" sz="1200" spc="-5" dirty="0" err="1">
                <a:solidFill>
                  <a:srgbClr val="231F20"/>
                </a:solidFill>
                <a:latin typeface="Tahoma"/>
                <a:cs typeface="Tahoma"/>
              </a:rPr>
              <a:t>technology</a:t>
            </a:r>
            <a:r>
              <a:rPr lang="tr-TR" sz="1200" spc="-5" dirty="0">
                <a:solidFill>
                  <a:srgbClr val="231F20"/>
                </a:solidFill>
                <a:latin typeface="Tahoma"/>
                <a:cs typeface="Tahoma"/>
              </a:rPr>
              <a:t> </a:t>
            </a:r>
          </a:p>
          <a:p>
            <a:pPr marL="241300" indent="-165100">
              <a:spcBef>
                <a:spcPts val="400"/>
              </a:spcBef>
              <a:buFontTx/>
              <a:buChar char="•"/>
              <a:tabLst>
                <a:tab pos="241300" algn="l"/>
              </a:tabLst>
            </a:pPr>
            <a:r>
              <a:rPr lang="tr-TR" sz="1200" spc="-5" dirty="0">
                <a:solidFill>
                  <a:srgbClr val="231F20"/>
                </a:solidFill>
                <a:latin typeface="Tahoma"/>
                <a:cs typeface="Tahoma"/>
              </a:rPr>
              <a:t>ISO 9001, ISO 14001, OHSAS 18001, CB, CE, UL, EAC, G-MARK, TÜV GS, </a:t>
            </a:r>
            <a:r>
              <a:rPr lang="tr-TR" sz="1200" spc="-5" dirty="0" err="1">
                <a:solidFill>
                  <a:srgbClr val="231F20"/>
                </a:solidFill>
                <a:latin typeface="Tahoma"/>
                <a:cs typeface="Tahoma"/>
              </a:rPr>
              <a:t>RoHS</a:t>
            </a:r>
            <a:r>
              <a:rPr lang="tr-TR" sz="1200" spc="-5" dirty="0">
                <a:solidFill>
                  <a:srgbClr val="231F20"/>
                </a:solidFill>
                <a:latin typeface="Tahoma"/>
                <a:cs typeface="Tahoma"/>
              </a:rPr>
              <a:t> </a:t>
            </a:r>
            <a:r>
              <a:rPr lang="tr-TR" sz="1200" spc="-5" dirty="0" err="1">
                <a:solidFill>
                  <a:srgbClr val="231F20"/>
                </a:solidFill>
                <a:latin typeface="Tahoma"/>
                <a:cs typeface="Tahoma"/>
              </a:rPr>
              <a:t>quality</a:t>
            </a:r>
            <a:r>
              <a:rPr lang="tr-TR" sz="1200" spc="-5" dirty="0">
                <a:solidFill>
                  <a:srgbClr val="231F20"/>
                </a:solidFill>
                <a:latin typeface="Tahoma"/>
                <a:cs typeface="Tahoma"/>
              </a:rPr>
              <a:t> </a:t>
            </a:r>
            <a:r>
              <a:rPr lang="tr-TR" sz="1200" spc="-5" dirty="0" err="1">
                <a:solidFill>
                  <a:srgbClr val="231F20"/>
                </a:solidFill>
                <a:latin typeface="Tahoma"/>
                <a:cs typeface="Tahoma"/>
              </a:rPr>
              <a:t>certificates</a:t>
            </a:r>
            <a:r>
              <a:rPr lang="tr-TR" sz="1200" spc="-5" dirty="0">
                <a:solidFill>
                  <a:srgbClr val="231F20"/>
                </a:solidFill>
                <a:latin typeface="Tahoma"/>
                <a:cs typeface="Tahoma"/>
              </a:rPr>
              <a:t>.</a:t>
            </a:r>
            <a:endParaRPr sz="1200" dirty="0">
              <a:latin typeface="Tahoma"/>
              <a:cs typeface="Tahoma"/>
            </a:endParaRPr>
          </a:p>
        </p:txBody>
      </p:sp>
      <p:sp>
        <p:nvSpPr>
          <p:cNvPr id="20" name="object 20"/>
          <p:cNvSpPr/>
          <p:nvPr/>
        </p:nvSpPr>
        <p:spPr>
          <a:xfrm>
            <a:off x="5653087" y="5302453"/>
            <a:ext cx="4278312" cy="1460309"/>
          </a:xfrm>
          <a:prstGeom prst="rect">
            <a:avLst/>
          </a:prstGeom>
          <a:blipFill>
            <a:blip r:embed="rId9" cstate="print"/>
            <a:stretch>
              <a:fillRect/>
            </a:stretch>
          </a:blipFill>
        </p:spPr>
        <p:txBody>
          <a:bodyPr wrap="square" lIns="0" tIns="0" rIns="0" bIns="0" rtlCol="0"/>
          <a:lstStyle/>
          <a:p>
            <a:endParaRPr/>
          </a:p>
        </p:txBody>
      </p:sp>
      <p:sp>
        <p:nvSpPr>
          <p:cNvPr id="21" name="object 21"/>
          <p:cNvSpPr txBox="1"/>
          <p:nvPr/>
        </p:nvSpPr>
        <p:spPr>
          <a:xfrm>
            <a:off x="5918200" y="6564515"/>
            <a:ext cx="1391285" cy="147320"/>
          </a:xfrm>
          <a:prstGeom prst="rect">
            <a:avLst/>
          </a:prstGeom>
        </p:spPr>
        <p:txBody>
          <a:bodyPr vert="horz" wrap="square" lIns="0" tIns="12700" rIns="0" bIns="0" rtlCol="0">
            <a:spAutoFit/>
          </a:bodyPr>
          <a:lstStyle/>
          <a:p>
            <a:pPr marL="12700">
              <a:lnSpc>
                <a:spcPct val="100000"/>
              </a:lnSpc>
              <a:spcBef>
                <a:spcPts val="100"/>
              </a:spcBef>
            </a:pPr>
            <a:r>
              <a:rPr sz="800" spc="-5">
                <a:solidFill>
                  <a:srgbClr val="231F20"/>
                </a:solidFill>
                <a:latin typeface="Tahoma"/>
                <a:cs typeface="Tahoma"/>
              </a:rPr>
              <a:t>ISM </a:t>
            </a:r>
            <a:r>
              <a:rPr sz="800">
                <a:solidFill>
                  <a:srgbClr val="231F20"/>
                </a:solidFill>
                <a:latin typeface="Tahoma"/>
                <a:cs typeface="Tahoma"/>
              </a:rPr>
              <a:t>Minibar </a:t>
            </a:r>
            <a:r>
              <a:rPr sz="800" spc="-5">
                <a:solidFill>
                  <a:srgbClr val="231F20"/>
                </a:solidFill>
                <a:latin typeface="Tahoma"/>
                <a:cs typeface="Tahoma"/>
              </a:rPr>
              <a:t>Fabrikası </a:t>
            </a:r>
            <a:r>
              <a:rPr sz="800">
                <a:solidFill>
                  <a:srgbClr val="231F20"/>
                </a:solidFill>
                <a:latin typeface="Tahoma"/>
                <a:cs typeface="Tahoma"/>
              </a:rPr>
              <a:t>-</a:t>
            </a:r>
            <a:r>
              <a:rPr sz="800" spc="-70">
                <a:solidFill>
                  <a:srgbClr val="231F20"/>
                </a:solidFill>
                <a:latin typeface="Tahoma"/>
                <a:cs typeface="Tahoma"/>
              </a:rPr>
              <a:t> </a:t>
            </a:r>
            <a:r>
              <a:rPr sz="800">
                <a:solidFill>
                  <a:srgbClr val="231F20"/>
                </a:solidFill>
                <a:latin typeface="Tahoma"/>
                <a:cs typeface="Tahoma"/>
              </a:rPr>
              <a:t>Manisa</a:t>
            </a:r>
            <a:endParaRPr sz="800">
              <a:latin typeface="Tahoma"/>
              <a:cs typeface="Tahoma"/>
            </a:endParaRPr>
          </a:p>
        </p:txBody>
      </p:sp>
      <p:sp>
        <p:nvSpPr>
          <p:cNvPr id="22" name="object 22"/>
          <p:cNvSpPr/>
          <p:nvPr/>
        </p:nvSpPr>
        <p:spPr>
          <a:xfrm>
            <a:off x="903554" y="4973939"/>
            <a:ext cx="1673860" cy="1789430"/>
          </a:xfrm>
          <a:custGeom>
            <a:avLst/>
            <a:gdLst/>
            <a:ahLst/>
            <a:cxnLst/>
            <a:rect l="l" t="t" r="r" b="b"/>
            <a:pathLst>
              <a:path w="1673860" h="1789429">
                <a:moveTo>
                  <a:pt x="1603870" y="0"/>
                </a:moveTo>
                <a:lnTo>
                  <a:pt x="69862" y="0"/>
                </a:lnTo>
                <a:lnTo>
                  <a:pt x="42669" y="5490"/>
                </a:lnTo>
                <a:lnTo>
                  <a:pt x="20462" y="20462"/>
                </a:lnTo>
                <a:lnTo>
                  <a:pt x="5490" y="42669"/>
                </a:lnTo>
                <a:lnTo>
                  <a:pt x="0" y="69862"/>
                </a:lnTo>
                <a:lnTo>
                  <a:pt x="0" y="1718970"/>
                </a:lnTo>
                <a:lnTo>
                  <a:pt x="5490" y="1746163"/>
                </a:lnTo>
                <a:lnTo>
                  <a:pt x="20462" y="1768370"/>
                </a:lnTo>
                <a:lnTo>
                  <a:pt x="42669" y="1783342"/>
                </a:lnTo>
                <a:lnTo>
                  <a:pt x="69862" y="1788833"/>
                </a:lnTo>
                <a:lnTo>
                  <a:pt x="1603870" y="1788833"/>
                </a:lnTo>
                <a:lnTo>
                  <a:pt x="1631063" y="1783342"/>
                </a:lnTo>
                <a:lnTo>
                  <a:pt x="1653270" y="1768370"/>
                </a:lnTo>
                <a:lnTo>
                  <a:pt x="1668242" y="1746163"/>
                </a:lnTo>
                <a:lnTo>
                  <a:pt x="1673733" y="1718970"/>
                </a:lnTo>
                <a:lnTo>
                  <a:pt x="1673733" y="69862"/>
                </a:lnTo>
                <a:lnTo>
                  <a:pt x="1668242" y="42669"/>
                </a:lnTo>
                <a:lnTo>
                  <a:pt x="1653270" y="20462"/>
                </a:lnTo>
                <a:lnTo>
                  <a:pt x="1631063" y="5490"/>
                </a:lnTo>
                <a:lnTo>
                  <a:pt x="1603870" y="0"/>
                </a:lnTo>
                <a:close/>
              </a:path>
            </a:pathLst>
          </a:custGeom>
          <a:solidFill>
            <a:srgbClr val="FFFFFF"/>
          </a:solidFill>
        </p:spPr>
        <p:txBody>
          <a:bodyPr wrap="square" lIns="0" tIns="0" rIns="0" bIns="0" rtlCol="0"/>
          <a:lstStyle/>
          <a:p>
            <a:endParaRPr/>
          </a:p>
        </p:txBody>
      </p:sp>
      <p:sp>
        <p:nvSpPr>
          <p:cNvPr id="23" name="object 23"/>
          <p:cNvSpPr/>
          <p:nvPr/>
        </p:nvSpPr>
        <p:spPr>
          <a:xfrm>
            <a:off x="1036970" y="5070967"/>
            <a:ext cx="1397203" cy="1606783"/>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4" name="object 24"/>
          <p:cNvSpPr/>
          <p:nvPr/>
        </p:nvSpPr>
        <p:spPr>
          <a:xfrm>
            <a:off x="2668253" y="5309575"/>
            <a:ext cx="1953260" cy="1265555"/>
          </a:xfrm>
          <a:custGeom>
            <a:avLst/>
            <a:gdLst/>
            <a:ahLst/>
            <a:cxnLst/>
            <a:rect l="l" t="t" r="r" b="b"/>
            <a:pathLst>
              <a:path w="1953260" h="1265554">
                <a:moveTo>
                  <a:pt x="1807146" y="0"/>
                </a:moveTo>
                <a:lnTo>
                  <a:pt x="145542" y="0"/>
                </a:lnTo>
                <a:lnTo>
                  <a:pt x="99540" y="7420"/>
                </a:lnTo>
                <a:lnTo>
                  <a:pt x="59587" y="28081"/>
                </a:lnTo>
                <a:lnTo>
                  <a:pt x="28081" y="59587"/>
                </a:lnTo>
                <a:lnTo>
                  <a:pt x="7420" y="99540"/>
                </a:lnTo>
                <a:lnTo>
                  <a:pt x="0" y="145542"/>
                </a:lnTo>
                <a:lnTo>
                  <a:pt x="0" y="1119784"/>
                </a:lnTo>
                <a:lnTo>
                  <a:pt x="7420" y="1165786"/>
                </a:lnTo>
                <a:lnTo>
                  <a:pt x="28081" y="1205738"/>
                </a:lnTo>
                <a:lnTo>
                  <a:pt x="59587" y="1237244"/>
                </a:lnTo>
                <a:lnTo>
                  <a:pt x="99540" y="1257906"/>
                </a:lnTo>
                <a:lnTo>
                  <a:pt x="145542" y="1265326"/>
                </a:lnTo>
                <a:lnTo>
                  <a:pt x="1807146" y="1265326"/>
                </a:lnTo>
                <a:lnTo>
                  <a:pt x="1853148" y="1257906"/>
                </a:lnTo>
                <a:lnTo>
                  <a:pt x="1893100" y="1237244"/>
                </a:lnTo>
                <a:lnTo>
                  <a:pt x="1924606" y="1205738"/>
                </a:lnTo>
                <a:lnTo>
                  <a:pt x="1945268" y="1165786"/>
                </a:lnTo>
                <a:lnTo>
                  <a:pt x="1952688" y="1119784"/>
                </a:lnTo>
                <a:lnTo>
                  <a:pt x="1952688" y="145542"/>
                </a:lnTo>
                <a:lnTo>
                  <a:pt x="1945268" y="99540"/>
                </a:lnTo>
                <a:lnTo>
                  <a:pt x="1924606" y="59587"/>
                </a:lnTo>
                <a:lnTo>
                  <a:pt x="1893100" y="28081"/>
                </a:lnTo>
                <a:lnTo>
                  <a:pt x="1853148" y="7420"/>
                </a:lnTo>
                <a:lnTo>
                  <a:pt x="1807146" y="0"/>
                </a:lnTo>
                <a:close/>
              </a:path>
            </a:pathLst>
          </a:custGeom>
          <a:solidFill>
            <a:srgbClr val="FFFFFF"/>
          </a:solidFill>
        </p:spPr>
        <p:txBody>
          <a:bodyPr wrap="square" lIns="0" tIns="0" rIns="0" bIns="0" rtlCol="0"/>
          <a:lstStyle/>
          <a:p>
            <a:endParaRPr/>
          </a:p>
        </p:txBody>
      </p:sp>
      <p:sp>
        <p:nvSpPr>
          <p:cNvPr id="25" name="object 25"/>
          <p:cNvSpPr/>
          <p:nvPr/>
        </p:nvSpPr>
        <p:spPr>
          <a:xfrm>
            <a:off x="2749969" y="5309577"/>
            <a:ext cx="1870976" cy="1247411"/>
          </a:xfrm>
          <a:prstGeom prst="rect">
            <a:avLst/>
          </a:prstGeom>
          <a:blipFill>
            <a:blip r:embed="rId11" cstate="print"/>
            <a:stretch>
              <a:fillRect/>
            </a:stretch>
          </a:blipFill>
        </p:spPr>
        <p:txBody>
          <a:bodyPr wrap="square" lIns="0" tIns="0" rIns="0" bIns="0" rtlCol="0"/>
          <a:lstStyle/>
          <a:p>
            <a:endParaRPr/>
          </a:p>
        </p:txBody>
      </p:sp>
      <p:sp>
        <p:nvSpPr>
          <p:cNvPr id="36" name="object 36"/>
          <p:cNvSpPr txBox="1">
            <a:spLocks noGrp="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20</a:t>
            </a:fld>
            <a:endParaRPr/>
          </a:p>
        </p:txBody>
      </p:sp>
      <p:grpSp>
        <p:nvGrpSpPr>
          <p:cNvPr id="37" name="Group 36">
            <a:extLst>
              <a:ext uri="{FF2B5EF4-FFF2-40B4-BE49-F238E27FC236}">
                <a16:creationId xmlns:a16="http://schemas.microsoft.com/office/drawing/2014/main" id="{55F0280B-4FF1-4B60-B151-D8EA8482ECAD}"/>
              </a:ext>
            </a:extLst>
          </p:cNvPr>
          <p:cNvGrpSpPr/>
          <p:nvPr/>
        </p:nvGrpSpPr>
        <p:grpSpPr>
          <a:xfrm>
            <a:off x="0" y="-2"/>
            <a:ext cx="693187" cy="2187567"/>
            <a:chOff x="0" y="-2"/>
            <a:chExt cx="693187" cy="2187567"/>
          </a:xfrm>
        </p:grpSpPr>
        <p:sp>
          <p:nvSpPr>
            <p:cNvPr id="38" name="object 12">
              <a:extLst>
                <a:ext uri="{FF2B5EF4-FFF2-40B4-BE49-F238E27FC236}">
                  <a16:creationId xmlns:a16="http://schemas.microsoft.com/office/drawing/2014/main" id="{917262E3-5485-4856-B1D6-A411ED6E25DF}"/>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39" name="object 4">
              <a:extLst>
                <a:ext uri="{FF2B5EF4-FFF2-40B4-BE49-F238E27FC236}">
                  <a16:creationId xmlns:a16="http://schemas.microsoft.com/office/drawing/2014/main" id="{F0F75EA8-FB09-4B74-9380-37F5B6531532}"/>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pic>
        <p:nvPicPr>
          <p:cNvPr id="41" name="Picture 40">
            <a:extLst>
              <a:ext uri="{FF2B5EF4-FFF2-40B4-BE49-F238E27FC236}">
                <a16:creationId xmlns:a16="http://schemas.microsoft.com/office/drawing/2014/main" id="{70AECDE2-773C-435A-8E3D-78F44804DEE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71937" y="504705"/>
            <a:ext cx="1033063" cy="250478"/>
          </a:xfrm>
          <a:prstGeom prst="rect">
            <a:avLst/>
          </a:prstGeom>
        </p:spPr>
      </p:pic>
      <p:graphicFrame>
        <p:nvGraphicFramePr>
          <p:cNvPr id="3" name="Nesne 2">
            <a:extLst>
              <a:ext uri="{FF2B5EF4-FFF2-40B4-BE49-F238E27FC236}">
                <a16:creationId xmlns:a16="http://schemas.microsoft.com/office/drawing/2014/main" id="{B1AC4A58-A987-5DA3-40BC-CA560E81D659}"/>
              </a:ext>
            </a:extLst>
          </p:cNvPr>
          <p:cNvGraphicFramePr>
            <a:graphicFrameLocks noChangeAspect="1"/>
          </p:cNvGraphicFramePr>
          <p:nvPr>
            <p:extLst>
              <p:ext uri="{D42A27DB-BD31-4B8C-83A1-F6EECF244321}">
                <p14:modId xmlns:p14="http://schemas.microsoft.com/office/powerpoint/2010/main" val="3242343543"/>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13" imgW="8020050" imgH="5667375" progId="Acrobat.Document.DC">
                  <p:embed/>
                </p:oleObj>
              </mc:Choice>
              <mc:Fallback>
                <p:oleObj name="Acrobat Document" r:id="rId13" imgW="8020050" imgH="5667375" progId="Acrobat.Document.DC">
                  <p:embed/>
                  <p:pic>
                    <p:nvPicPr>
                      <p:cNvPr id="3" name="Nesne 2">
                        <a:extLst>
                          <a:ext uri="{FF2B5EF4-FFF2-40B4-BE49-F238E27FC236}">
                            <a16:creationId xmlns:a16="http://schemas.microsoft.com/office/drawing/2014/main" id="{B1AC4A58-A987-5DA3-40BC-CA560E81D659}"/>
                          </a:ext>
                        </a:extLst>
                      </p:cNvPr>
                      <p:cNvPicPr/>
                      <p:nvPr/>
                    </p:nvPicPr>
                    <p:blipFill>
                      <a:blip r:embed="rId14"/>
                      <a:stretch>
                        <a:fillRect/>
                      </a:stretch>
                    </p:blipFill>
                    <p:spPr>
                      <a:xfrm>
                        <a:off x="9461926" y="228126"/>
                        <a:ext cx="1142574" cy="807401"/>
                      </a:xfrm>
                      <a:prstGeom prst="rect">
                        <a:avLst/>
                      </a:prstGeom>
                    </p:spPr>
                  </p:pic>
                </p:oleObj>
              </mc:Fallback>
            </mc:AlternateContent>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41500" y="425015"/>
            <a:ext cx="2798445" cy="391160"/>
          </a:xfrm>
          <a:prstGeom prst="rect">
            <a:avLst/>
          </a:prstGeom>
        </p:spPr>
        <p:txBody>
          <a:bodyPr vert="horz" wrap="square" lIns="0" tIns="12700" rIns="0" bIns="0" rtlCol="0">
            <a:spAutoFit/>
          </a:bodyPr>
          <a:lstStyle/>
          <a:p>
            <a:pPr marL="12700">
              <a:lnSpc>
                <a:spcPct val="100000"/>
              </a:lnSpc>
              <a:spcBef>
                <a:spcPts val="100"/>
              </a:spcBef>
            </a:pPr>
            <a:r>
              <a:rPr sz="2400" spc="-5"/>
              <a:t>MÜŞTERİLERİMİZ</a:t>
            </a:r>
            <a:endParaRPr sz="2400"/>
          </a:p>
        </p:txBody>
      </p:sp>
      <p:graphicFrame>
        <p:nvGraphicFramePr>
          <p:cNvPr id="3" name="object 3"/>
          <p:cNvGraphicFramePr>
            <a:graphicFrameLocks noGrp="1"/>
          </p:cNvGraphicFramePr>
          <p:nvPr/>
        </p:nvGraphicFramePr>
        <p:xfrm>
          <a:off x="1231900" y="1264640"/>
          <a:ext cx="8229599" cy="5344716"/>
        </p:xfrm>
        <a:graphic>
          <a:graphicData uri="http://schemas.openxmlformats.org/drawingml/2006/table">
            <a:tbl>
              <a:tblPr firstRow="1" bandRow="1">
                <a:tableStyleId>{2D5ABB26-0587-4C30-8999-92F81FD0307C}</a:tableStyleId>
              </a:tblPr>
              <a:tblGrid>
                <a:gridCol w="1645920">
                  <a:extLst>
                    <a:ext uri="{9D8B030D-6E8A-4147-A177-3AD203B41FA5}">
                      <a16:colId xmlns:a16="http://schemas.microsoft.com/office/drawing/2014/main" val="20000"/>
                    </a:ext>
                  </a:extLst>
                </a:gridCol>
                <a:gridCol w="1645920">
                  <a:extLst>
                    <a:ext uri="{9D8B030D-6E8A-4147-A177-3AD203B41FA5}">
                      <a16:colId xmlns:a16="http://schemas.microsoft.com/office/drawing/2014/main" val="20001"/>
                    </a:ext>
                  </a:extLst>
                </a:gridCol>
                <a:gridCol w="1645919">
                  <a:extLst>
                    <a:ext uri="{9D8B030D-6E8A-4147-A177-3AD203B41FA5}">
                      <a16:colId xmlns:a16="http://schemas.microsoft.com/office/drawing/2014/main" val="20002"/>
                    </a:ext>
                  </a:extLst>
                </a:gridCol>
                <a:gridCol w="1645920">
                  <a:extLst>
                    <a:ext uri="{9D8B030D-6E8A-4147-A177-3AD203B41FA5}">
                      <a16:colId xmlns:a16="http://schemas.microsoft.com/office/drawing/2014/main" val="20003"/>
                    </a:ext>
                  </a:extLst>
                </a:gridCol>
                <a:gridCol w="1645920">
                  <a:extLst>
                    <a:ext uri="{9D8B030D-6E8A-4147-A177-3AD203B41FA5}">
                      <a16:colId xmlns:a16="http://schemas.microsoft.com/office/drawing/2014/main" val="20004"/>
                    </a:ext>
                  </a:extLst>
                </a:gridCol>
              </a:tblGrid>
              <a:tr h="1272679">
                <a:tc>
                  <a:txBody>
                    <a:bodyPr/>
                    <a:lstStyle/>
                    <a:p>
                      <a:pPr>
                        <a:lnSpc>
                          <a:spcPct val="100000"/>
                        </a:lnSpc>
                      </a:pPr>
                      <a:endParaRPr sz="2200">
                        <a:latin typeface="Times New Roman"/>
                        <a:cs typeface="Times New Roman"/>
                      </a:endParaRPr>
                    </a:p>
                  </a:txBody>
                  <a:tcPr marL="0" marR="0" marT="0" marB="0"/>
                </a:tc>
                <a:tc>
                  <a:txBody>
                    <a:bodyPr/>
                    <a:lstStyle/>
                    <a:p>
                      <a:pPr>
                        <a:lnSpc>
                          <a:spcPct val="100000"/>
                        </a:lnSpc>
                      </a:pPr>
                      <a:endParaRPr sz="2200">
                        <a:latin typeface="Times New Roman"/>
                        <a:cs typeface="Times New Roman"/>
                      </a:endParaRPr>
                    </a:p>
                  </a:txBody>
                  <a:tcPr marL="0" marR="0" marT="0" marB="0"/>
                </a:tc>
                <a:tc>
                  <a:txBody>
                    <a:bodyPr/>
                    <a:lstStyle/>
                    <a:p>
                      <a:pPr>
                        <a:lnSpc>
                          <a:spcPct val="100000"/>
                        </a:lnSpc>
                      </a:pPr>
                      <a:endParaRPr sz="2200">
                        <a:latin typeface="Times New Roman"/>
                        <a:cs typeface="Times New Roman"/>
                      </a:endParaRPr>
                    </a:p>
                  </a:txBody>
                  <a:tcPr marL="0" marR="0" marT="0" marB="0"/>
                </a:tc>
                <a:tc>
                  <a:txBody>
                    <a:bodyPr/>
                    <a:lstStyle/>
                    <a:p>
                      <a:pPr>
                        <a:lnSpc>
                          <a:spcPct val="100000"/>
                        </a:lnSpc>
                      </a:pPr>
                      <a:endParaRPr sz="2200">
                        <a:latin typeface="Times New Roman"/>
                        <a:cs typeface="Times New Roman"/>
                      </a:endParaRPr>
                    </a:p>
                  </a:txBody>
                  <a:tcPr marL="0" marR="0" marT="0" marB="0"/>
                </a:tc>
                <a:tc>
                  <a:txBody>
                    <a:bodyPr/>
                    <a:lstStyle/>
                    <a:p>
                      <a:pPr>
                        <a:lnSpc>
                          <a:spcPct val="100000"/>
                        </a:lnSpc>
                      </a:pPr>
                      <a:endParaRPr sz="2200">
                        <a:latin typeface="Times New Roman"/>
                        <a:cs typeface="Times New Roman"/>
                      </a:endParaRPr>
                    </a:p>
                  </a:txBody>
                  <a:tcPr marL="0" marR="0" marT="0" marB="0"/>
                </a:tc>
                <a:extLst>
                  <a:ext uri="{0D108BD9-81ED-4DB2-BD59-A6C34878D82A}">
                    <a16:rowId xmlns:a16="http://schemas.microsoft.com/office/drawing/2014/main" val="10000"/>
                  </a:ext>
                </a:extLst>
              </a:tr>
              <a:tr h="1399679">
                <a:tc>
                  <a:txBody>
                    <a:bodyPr/>
                    <a:lstStyle/>
                    <a:p>
                      <a:pPr>
                        <a:lnSpc>
                          <a:spcPct val="100000"/>
                        </a:lnSpc>
                      </a:pPr>
                      <a:endParaRPr sz="2200">
                        <a:latin typeface="Times New Roman"/>
                        <a:cs typeface="Times New Roman"/>
                      </a:endParaRPr>
                    </a:p>
                  </a:txBody>
                  <a:tcPr marL="0" marR="0" marT="0" marB="0"/>
                </a:tc>
                <a:tc>
                  <a:txBody>
                    <a:bodyPr/>
                    <a:lstStyle/>
                    <a:p>
                      <a:pPr>
                        <a:lnSpc>
                          <a:spcPct val="100000"/>
                        </a:lnSpc>
                      </a:pPr>
                      <a:endParaRPr sz="2200">
                        <a:latin typeface="Times New Roman"/>
                        <a:cs typeface="Times New Roman"/>
                      </a:endParaRPr>
                    </a:p>
                  </a:txBody>
                  <a:tcPr marL="0" marR="0" marT="0" marB="0"/>
                </a:tc>
                <a:tc>
                  <a:txBody>
                    <a:bodyPr/>
                    <a:lstStyle/>
                    <a:p>
                      <a:pPr>
                        <a:lnSpc>
                          <a:spcPct val="100000"/>
                        </a:lnSpc>
                      </a:pPr>
                      <a:endParaRPr sz="2200">
                        <a:latin typeface="Times New Roman"/>
                        <a:cs typeface="Times New Roman"/>
                      </a:endParaRPr>
                    </a:p>
                  </a:txBody>
                  <a:tcPr marL="0" marR="0" marT="0" marB="0"/>
                </a:tc>
                <a:tc>
                  <a:txBody>
                    <a:bodyPr/>
                    <a:lstStyle/>
                    <a:p>
                      <a:pPr>
                        <a:lnSpc>
                          <a:spcPct val="100000"/>
                        </a:lnSpc>
                      </a:pPr>
                      <a:endParaRPr sz="2200">
                        <a:latin typeface="Times New Roman"/>
                        <a:cs typeface="Times New Roman"/>
                      </a:endParaRPr>
                    </a:p>
                  </a:txBody>
                  <a:tcPr marL="0" marR="0" marT="0" marB="0"/>
                </a:tc>
                <a:tc>
                  <a:txBody>
                    <a:bodyPr/>
                    <a:lstStyle/>
                    <a:p>
                      <a:pPr>
                        <a:lnSpc>
                          <a:spcPct val="100000"/>
                        </a:lnSpc>
                      </a:pPr>
                      <a:endParaRPr sz="2200">
                        <a:latin typeface="Times New Roman"/>
                        <a:cs typeface="Times New Roman"/>
                      </a:endParaRPr>
                    </a:p>
                  </a:txBody>
                  <a:tcPr marL="0" marR="0" marT="0" marB="0"/>
                </a:tc>
                <a:extLst>
                  <a:ext uri="{0D108BD9-81ED-4DB2-BD59-A6C34878D82A}">
                    <a16:rowId xmlns:a16="http://schemas.microsoft.com/office/drawing/2014/main" val="10001"/>
                  </a:ext>
                </a:extLst>
              </a:tr>
              <a:tr h="1399679">
                <a:tc>
                  <a:txBody>
                    <a:bodyPr/>
                    <a:lstStyle/>
                    <a:p>
                      <a:pPr>
                        <a:lnSpc>
                          <a:spcPct val="100000"/>
                        </a:lnSpc>
                      </a:pPr>
                      <a:endParaRPr sz="2200">
                        <a:latin typeface="Times New Roman"/>
                        <a:cs typeface="Times New Roman"/>
                      </a:endParaRPr>
                    </a:p>
                  </a:txBody>
                  <a:tcPr marL="0" marR="0" marT="0" marB="0"/>
                </a:tc>
                <a:tc>
                  <a:txBody>
                    <a:bodyPr/>
                    <a:lstStyle/>
                    <a:p>
                      <a:pPr>
                        <a:lnSpc>
                          <a:spcPct val="100000"/>
                        </a:lnSpc>
                      </a:pPr>
                      <a:endParaRPr sz="2200">
                        <a:latin typeface="Times New Roman"/>
                        <a:cs typeface="Times New Roman"/>
                      </a:endParaRPr>
                    </a:p>
                  </a:txBody>
                  <a:tcPr marL="0" marR="0" marT="0" marB="0"/>
                </a:tc>
                <a:tc>
                  <a:txBody>
                    <a:bodyPr/>
                    <a:lstStyle/>
                    <a:p>
                      <a:pPr>
                        <a:lnSpc>
                          <a:spcPct val="100000"/>
                        </a:lnSpc>
                      </a:pPr>
                      <a:endParaRPr sz="2200">
                        <a:latin typeface="Times New Roman"/>
                        <a:cs typeface="Times New Roman"/>
                      </a:endParaRPr>
                    </a:p>
                  </a:txBody>
                  <a:tcPr marL="0" marR="0" marT="0" marB="0"/>
                </a:tc>
                <a:tc>
                  <a:txBody>
                    <a:bodyPr/>
                    <a:lstStyle/>
                    <a:p>
                      <a:pPr>
                        <a:lnSpc>
                          <a:spcPct val="100000"/>
                        </a:lnSpc>
                      </a:pPr>
                      <a:endParaRPr sz="2200">
                        <a:latin typeface="Times New Roman"/>
                        <a:cs typeface="Times New Roman"/>
                      </a:endParaRPr>
                    </a:p>
                  </a:txBody>
                  <a:tcPr marL="0" marR="0" marT="0" marB="0"/>
                </a:tc>
                <a:tc>
                  <a:txBody>
                    <a:bodyPr/>
                    <a:lstStyle/>
                    <a:p>
                      <a:pPr>
                        <a:lnSpc>
                          <a:spcPct val="100000"/>
                        </a:lnSpc>
                      </a:pPr>
                      <a:endParaRPr sz="2200">
                        <a:latin typeface="Times New Roman"/>
                        <a:cs typeface="Times New Roman"/>
                      </a:endParaRPr>
                    </a:p>
                  </a:txBody>
                  <a:tcPr marL="0" marR="0" marT="0" marB="0"/>
                </a:tc>
                <a:extLst>
                  <a:ext uri="{0D108BD9-81ED-4DB2-BD59-A6C34878D82A}">
                    <a16:rowId xmlns:a16="http://schemas.microsoft.com/office/drawing/2014/main" val="10002"/>
                  </a:ext>
                </a:extLst>
              </a:tr>
              <a:tr h="1272679">
                <a:tc>
                  <a:txBody>
                    <a:bodyPr/>
                    <a:lstStyle/>
                    <a:p>
                      <a:pPr>
                        <a:lnSpc>
                          <a:spcPct val="100000"/>
                        </a:lnSpc>
                      </a:pPr>
                      <a:endParaRPr sz="2200">
                        <a:latin typeface="Times New Roman"/>
                        <a:cs typeface="Times New Roman"/>
                      </a:endParaRPr>
                    </a:p>
                  </a:txBody>
                  <a:tcPr marL="0" marR="0" marT="0" marB="0"/>
                </a:tc>
                <a:tc>
                  <a:txBody>
                    <a:bodyPr/>
                    <a:lstStyle/>
                    <a:p>
                      <a:pPr>
                        <a:lnSpc>
                          <a:spcPct val="100000"/>
                        </a:lnSpc>
                      </a:pPr>
                      <a:endParaRPr sz="2200">
                        <a:latin typeface="Times New Roman"/>
                        <a:cs typeface="Times New Roman"/>
                      </a:endParaRPr>
                    </a:p>
                  </a:txBody>
                  <a:tcPr marL="0" marR="0" marT="0" marB="0"/>
                </a:tc>
                <a:tc>
                  <a:txBody>
                    <a:bodyPr/>
                    <a:lstStyle/>
                    <a:p>
                      <a:pPr>
                        <a:lnSpc>
                          <a:spcPct val="100000"/>
                        </a:lnSpc>
                      </a:pPr>
                      <a:endParaRPr sz="2200">
                        <a:latin typeface="Times New Roman"/>
                        <a:cs typeface="Times New Roman"/>
                      </a:endParaRPr>
                    </a:p>
                  </a:txBody>
                  <a:tcPr marL="0" marR="0" marT="0" marB="0"/>
                </a:tc>
                <a:tc>
                  <a:txBody>
                    <a:bodyPr/>
                    <a:lstStyle/>
                    <a:p>
                      <a:pPr>
                        <a:lnSpc>
                          <a:spcPct val="100000"/>
                        </a:lnSpc>
                      </a:pPr>
                      <a:endParaRPr sz="2200">
                        <a:latin typeface="Times New Roman"/>
                        <a:cs typeface="Times New Roman"/>
                      </a:endParaRPr>
                    </a:p>
                  </a:txBody>
                  <a:tcPr marL="0" marR="0" marT="0" marB="0"/>
                </a:tc>
                <a:tc>
                  <a:txBody>
                    <a:bodyPr/>
                    <a:lstStyle/>
                    <a:p>
                      <a:pPr>
                        <a:lnSpc>
                          <a:spcPct val="100000"/>
                        </a:lnSpc>
                      </a:pPr>
                      <a:endParaRPr sz="2200">
                        <a:latin typeface="Times New Roman"/>
                        <a:cs typeface="Times New Roman"/>
                      </a:endParaRPr>
                    </a:p>
                  </a:txBody>
                  <a:tcPr marL="0" marR="0" marT="0" marB="0"/>
                </a:tc>
                <a:extLst>
                  <a:ext uri="{0D108BD9-81ED-4DB2-BD59-A6C34878D82A}">
                    <a16:rowId xmlns:a16="http://schemas.microsoft.com/office/drawing/2014/main" val="10003"/>
                  </a:ext>
                </a:extLst>
              </a:tr>
            </a:tbl>
          </a:graphicData>
        </a:graphic>
      </p:graphicFrame>
      <p:sp>
        <p:nvSpPr>
          <p:cNvPr id="4" name="object 4"/>
          <p:cNvSpPr/>
          <p:nvPr/>
        </p:nvSpPr>
        <p:spPr>
          <a:xfrm>
            <a:off x="4876801" y="632713"/>
            <a:ext cx="4290060" cy="45719"/>
          </a:xfrm>
          <a:custGeom>
            <a:avLst/>
            <a:gdLst/>
            <a:ahLst/>
            <a:cxnLst/>
            <a:rect l="l" t="t" r="r" b="b"/>
            <a:pathLst>
              <a:path w="5054600">
                <a:moveTo>
                  <a:pt x="0" y="0"/>
                </a:moveTo>
                <a:lnTo>
                  <a:pt x="5054600" y="0"/>
                </a:lnTo>
              </a:path>
            </a:pathLst>
          </a:custGeom>
          <a:ln w="20065">
            <a:solidFill>
              <a:srgbClr val="ED1C24"/>
            </a:solidFill>
          </a:ln>
        </p:spPr>
        <p:txBody>
          <a:bodyPr wrap="square" lIns="0" tIns="0" rIns="0" bIns="0" rtlCol="0"/>
          <a:lstStyle/>
          <a:p>
            <a:endParaRPr/>
          </a:p>
        </p:txBody>
      </p:sp>
      <p:sp>
        <p:nvSpPr>
          <p:cNvPr id="8" name="object 8"/>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9" name="object 9"/>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10" name="object 10"/>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11" name="object 11"/>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2" name="object 12"/>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3" name="object 13"/>
          <p:cNvSpPr/>
          <p:nvPr/>
        </p:nvSpPr>
        <p:spPr>
          <a:xfrm>
            <a:off x="1523259" y="1693459"/>
            <a:ext cx="1068337" cy="32918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4" name="object 14"/>
          <p:cNvSpPr/>
          <p:nvPr/>
        </p:nvSpPr>
        <p:spPr>
          <a:xfrm>
            <a:off x="3073884" y="1563050"/>
            <a:ext cx="1269728" cy="59681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5" name="object 15"/>
          <p:cNvSpPr/>
          <p:nvPr/>
        </p:nvSpPr>
        <p:spPr>
          <a:xfrm>
            <a:off x="4682738" y="1690940"/>
            <a:ext cx="1279926" cy="34103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6" name="object 16"/>
          <p:cNvSpPr/>
          <p:nvPr/>
        </p:nvSpPr>
        <p:spPr>
          <a:xfrm>
            <a:off x="6541042" y="1392530"/>
            <a:ext cx="988156" cy="895228"/>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7" name="object 17"/>
          <p:cNvSpPr/>
          <p:nvPr/>
        </p:nvSpPr>
        <p:spPr>
          <a:xfrm>
            <a:off x="8027908" y="1605680"/>
            <a:ext cx="1253261" cy="511559"/>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8" name="object 18"/>
          <p:cNvSpPr/>
          <p:nvPr/>
        </p:nvSpPr>
        <p:spPr>
          <a:xfrm>
            <a:off x="1502891" y="2834840"/>
            <a:ext cx="1109269" cy="767338"/>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9" name="object 19"/>
          <p:cNvSpPr/>
          <p:nvPr/>
        </p:nvSpPr>
        <p:spPr>
          <a:xfrm>
            <a:off x="3238577" y="2877470"/>
            <a:ext cx="935030" cy="682079"/>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0" name="object 20"/>
          <p:cNvSpPr/>
          <p:nvPr/>
        </p:nvSpPr>
        <p:spPr>
          <a:xfrm>
            <a:off x="4682738" y="2813525"/>
            <a:ext cx="1247928" cy="873913"/>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1" name="object 21"/>
          <p:cNvSpPr/>
          <p:nvPr/>
        </p:nvSpPr>
        <p:spPr>
          <a:xfrm>
            <a:off x="6355323" y="3090619"/>
            <a:ext cx="1279926" cy="341039"/>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2" name="object 22"/>
          <p:cNvSpPr/>
          <p:nvPr/>
        </p:nvSpPr>
        <p:spPr>
          <a:xfrm>
            <a:off x="8022575" y="2925428"/>
            <a:ext cx="1258594" cy="548860"/>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3" name="object 23"/>
          <p:cNvSpPr/>
          <p:nvPr/>
        </p:nvSpPr>
        <p:spPr>
          <a:xfrm>
            <a:off x="1518890" y="4320975"/>
            <a:ext cx="1109269" cy="556778"/>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4" name="object 24"/>
          <p:cNvSpPr/>
          <p:nvPr/>
        </p:nvSpPr>
        <p:spPr>
          <a:xfrm>
            <a:off x="3036941" y="4406633"/>
            <a:ext cx="1327677" cy="428291"/>
          </a:xfrm>
          <a:prstGeom prst="rect">
            <a:avLst/>
          </a:prstGeom>
          <a:blipFill>
            <a:blip r:embed="rId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5" name="object 25"/>
          <p:cNvSpPr/>
          <p:nvPr/>
        </p:nvSpPr>
        <p:spPr>
          <a:xfrm>
            <a:off x="4768066" y="4406633"/>
            <a:ext cx="1194598" cy="385462"/>
          </a:xfrm>
          <a:prstGeom prst="rect">
            <a:avLst/>
          </a:prstGeom>
          <a:blipFill>
            <a:blip r:embed="rId1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6" name="object 26"/>
          <p:cNvSpPr/>
          <p:nvPr/>
        </p:nvSpPr>
        <p:spPr>
          <a:xfrm>
            <a:off x="6296659" y="4406633"/>
            <a:ext cx="1391919" cy="471120"/>
          </a:xfrm>
          <a:prstGeom prst="rect">
            <a:avLst/>
          </a:prstGeom>
          <a:blipFill>
            <a:blip r:embed="rId1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7" name="object 27"/>
          <p:cNvSpPr/>
          <p:nvPr/>
        </p:nvSpPr>
        <p:spPr>
          <a:xfrm>
            <a:off x="8145235" y="4235316"/>
            <a:ext cx="1023941" cy="728095"/>
          </a:xfrm>
          <a:prstGeom prst="rect">
            <a:avLst/>
          </a:prstGeom>
          <a:blipFill>
            <a:blip r:embed="rId1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8" name="object 28"/>
          <p:cNvSpPr/>
          <p:nvPr/>
        </p:nvSpPr>
        <p:spPr>
          <a:xfrm>
            <a:off x="1433562" y="5849142"/>
            <a:ext cx="1279926" cy="513949"/>
          </a:xfrm>
          <a:prstGeom prst="rect">
            <a:avLst/>
          </a:prstGeom>
          <a:blipFill>
            <a:blip r:embed="rId1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9" name="object 29"/>
          <p:cNvSpPr/>
          <p:nvPr/>
        </p:nvSpPr>
        <p:spPr>
          <a:xfrm>
            <a:off x="3127011" y="5932609"/>
            <a:ext cx="1174100" cy="298409"/>
          </a:xfrm>
          <a:prstGeom prst="rect">
            <a:avLst/>
          </a:prstGeom>
          <a:blipFill>
            <a:blip r:embed="rId1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0" name="object 30"/>
          <p:cNvSpPr/>
          <p:nvPr/>
        </p:nvSpPr>
        <p:spPr>
          <a:xfrm>
            <a:off x="4981387" y="5634199"/>
            <a:ext cx="725291" cy="809968"/>
          </a:xfrm>
          <a:prstGeom prst="rect">
            <a:avLst/>
          </a:prstGeom>
          <a:blipFill>
            <a:blip r:embed="rId1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1" name="object 31"/>
          <p:cNvSpPr/>
          <p:nvPr/>
        </p:nvSpPr>
        <p:spPr>
          <a:xfrm>
            <a:off x="6451317" y="5763483"/>
            <a:ext cx="1167932" cy="556778"/>
          </a:xfrm>
          <a:prstGeom prst="rect">
            <a:avLst/>
          </a:prstGeom>
          <a:blipFill>
            <a:blip r:embed="rId2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2" name="object 32"/>
          <p:cNvSpPr/>
          <p:nvPr/>
        </p:nvSpPr>
        <p:spPr>
          <a:xfrm>
            <a:off x="8191500" y="5571699"/>
            <a:ext cx="975360" cy="934720"/>
          </a:xfrm>
          <a:prstGeom prst="rect">
            <a:avLst/>
          </a:prstGeom>
          <a:blipFill>
            <a:blip r:embed="rId2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3" name="object 43"/>
          <p:cNvSpPr txBox="1">
            <a:spLocks noGrp="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21</a:t>
            </a:fld>
            <a:endParaRPr/>
          </a:p>
        </p:txBody>
      </p:sp>
      <p:grpSp>
        <p:nvGrpSpPr>
          <p:cNvPr id="44" name="Group 43">
            <a:extLst>
              <a:ext uri="{FF2B5EF4-FFF2-40B4-BE49-F238E27FC236}">
                <a16:creationId xmlns:a16="http://schemas.microsoft.com/office/drawing/2014/main" id="{7BCFA941-A54D-426B-BD4A-39D0DABBF14D}"/>
              </a:ext>
            </a:extLst>
          </p:cNvPr>
          <p:cNvGrpSpPr/>
          <p:nvPr/>
        </p:nvGrpSpPr>
        <p:grpSpPr>
          <a:xfrm>
            <a:off x="0" y="-2"/>
            <a:ext cx="693187" cy="2187567"/>
            <a:chOff x="0" y="-2"/>
            <a:chExt cx="693187" cy="2187567"/>
          </a:xfrm>
        </p:grpSpPr>
        <p:sp>
          <p:nvSpPr>
            <p:cNvPr id="45" name="object 12">
              <a:extLst>
                <a:ext uri="{FF2B5EF4-FFF2-40B4-BE49-F238E27FC236}">
                  <a16:creationId xmlns:a16="http://schemas.microsoft.com/office/drawing/2014/main" id="{6FE04049-CD1F-4777-B1DA-341D5CC450DC}"/>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46" name="object 4">
              <a:extLst>
                <a:ext uri="{FF2B5EF4-FFF2-40B4-BE49-F238E27FC236}">
                  <a16:creationId xmlns:a16="http://schemas.microsoft.com/office/drawing/2014/main" id="{9839B819-D2A1-4692-AED4-180CEE205F47}"/>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pic>
        <p:nvPicPr>
          <p:cNvPr id="47" name="Picture 46">
            <a:extLst>
              <a:ext uri="{FF2B5EF4-FFF2-40B4-BE49-F238E27FC236}">
                <a16:creationId xmlns:a16="http://schemas.microsoft.com/office/drawing/2014/main" id="{243F2CC4-093F-4757-9ED2-90BB7D5286A2}"/>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671937" y="504705"/>
            <a:ext cx="1033063" cy="250478"/>
          </a:xfrm>
          <a:prstGeom prst="rect">
            <a:avLst/>
          </a:prstGeom>
        </p:spPr>
      </p:pic>
      <p:graphicFrame>
        <p:nvGraphicFramePr>
          <p:cNvPr id="5" name="Nesne 4">
            <a:extLst>
              <a:ext uri="{FF2B5EF4-FFF2-40B4-BE49-F238E27FC236}">
                <a16:creationId xmlns:a16="http://schemas.microsoft.com/office/drawing/2014/main" id="{1A989FA1-BB27-B364-765A-BAE6F4AE5087}"/>
              </a:ext>
            </a:extLst>
          </p:cNvPr>
          <p:cNvGraphicFramePr>
            <a:graphicFrameLocks noChangeAspect="1"/>
          </p:cNvGraphicFramePr>
          <p:nvPr>
            <p:extLst>
              <p:ext uri="{D42A27DB-BD31-4B8C-83A1-F6EECF244321}">
                <p14:modId xmlns:p14="http://schemas.microsoft.com/office/powerpoint/2010/main" val="3242343543"/>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23" imgW="8020050" imgH="5667375" progId="Acrobat.Document.DC">
                  <p:embed/>
                </p:oleObj>
              </mc:Choice>
              <mc:Fallback>
                <p:oleObj name="Acrobat Document" r:id="rId23" imgW="8020050" imgH="5667375" progId="Acrobat.Document.DC">
                  <p:embed/>
                  <p:pic>
                    <p:nvPicPr>
                      <p:cNvPr id="5" name="Nesne 4">
                        <a:extLst>
                          <a:ext uri="{FF2B5EF4-FFF2-40B4-BE49-F238E27FC236}">
                            <a16:creationId xmlns:a16="http://schemas.microsoft.com/office/drawing/2014/main" id="{1A989FA1-BB27-B364-765A-BAE6F4AE5087}"/>
                          </a:ext>
                        </a:extLst>
                      </p:cNvPr>
                      <p:cNvPicPr/>
                      <p:nvPr/>
                    </p:nvPicPr>
                    <p:blipFill>
                      <a:blip r:embed="rId24"/>
                      <a:stretch>
                        <a:fillRect/>
                      </a:stretch>
                    </p:blipFill>
                    <p:spPr>
                      <a:xfrm>
                        <a:off x="9461926" y="228126"/>
                        <a:ext cx="1142574" cy="807401"/>
                      </a:xfrm>
                      <a:prstGeom prst="rect">
                        <a:avLst/>
                      </a:prstGeom>
                    </p:spPr>
                  </p:pic>
                </p:oleObj>
              </mc:Fallback>
            </mc:AlternateContent>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272604" y="614384"/>
            <a:ext cx="2947595" cy="64048"/>
          </a:xfrm>
          <a:custGeom>
            <a:avLst/>
            <a:gdLst/>
            <a:ahLst/>
            <a:cxnLst/>
            <a:rect l="l" t="t" r="r" b="b"/>
            <a:pathLst>
              <a:path w="4152900">
                <a:moveTo>
                  <a:pt x="0" y="0"/>
                </a:moveTo>
                <a:lnTo>
                  <a:pt x="4152900" y="0"/>
                </a:lnTo>
              </a:path>
            </a:pathLst>
          </a:custGeom>
          <a:ln w="20065">
            <a:solidFill>
              <a:srgbClr val="ED1C24"/>
            </a:solidFill>
          </a:ln>
        </p:spPr>
        <p:txBody>
          <a:bodyPr wrap="square" lIns="0" tIns="0" rIns="0" bIns="0" rtlCol="0"/>
          <a:lstStyle/>
          <a:p>
            <a:endParaRPr/>
          </a:p>
        </p:txBody>
      </p:sp>
      <p:sp>
        <p:nvSpPr>
          <p:cNvPr id="6" name="object 6"/>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7" name="object 7"/>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8" name="object 8"/>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9" name="object 9"/>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0" name="object 10"/>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1" name="object 11"/>
          <p:cNvSpPr txBox="1"/>
          <p:nvPr/>
        </p:nvSpPr>
        <p:spPr>
          <a:xfrm>
            <a:off x="1841500" y="425015"/>
            <a:ext cx="4294605" cy="382156"/>
          </a:xfrm>
          <a:prstGeom prst="rect">
            <a:avLst/>
          </a:prstGeom>
        </p:spPr>
        <p:txBody>
          <a:bodyPr vert="horz" wrap="square" lIns="0" tIns="12700" rIns="0" bIns="0" rtlCol="0">
            <a:spAutoFit/>
          </a:bodyPr>
          <a:lstStyle/>
          <a:p>
            <a:pPr marL="12700">
              <a:lnSpc>
                <a:spcPct val="100000"/>
              </a:lnSpc>
              <a:spcBef>
                <a:spcPts val="100"/>
              </a:spcBef>
            </a:pPr>
            <a:r>
              <a:rPr lang="tr-TR" sz="2400" b="1" spc="-5" dirty="0">
                <a:solidFill>
                  <a:srgbClr val="231F20"/>
                </a:solidFill>
                <a:latin typeface="Tahoma"/>
                <a:cs typeface="Tahoma"/>
              </a:rPr>
              <a:t>EXPORT OVERVIEW OF ISM</a:t>
            </a:r>
            <a:endParaRPr sz="2400" dirty="0">
              <a:latin typeface="Tahoma"/>
              <a:cs typeface="Tahoma"/>
            </a:endParaRPr>
          </a:p>
        </p:txBody>
      </p:sp>
      <p:sp>
        <p:nvSpPr>
          <p:cNvPr id="22" name="object 22"/>
          <p:cNvSpPr/>
          <p:nvPr/>
        </p:nvSpPr>
        <p:spPr>
          <a:xfrm>
            <a:off x="440944" y="1018540"/>
            <a:ext cx="9811511" cy="5045836"/>
          </a:xfrm>
          <a:prstGeom prst="rect">
            <a:avLst/>
          </a:prstGeom>
          <a:blipFill>
            <a:blip r:embed="rId2" cstate="print"/>
            <a:stretch>
              <a:fillRect/>
            </a:stretch>
          </a:blipFill>
        </p:spPr>
        <p:txBody>
          <a:bodyPr wrap="square" lIns="0" tIns="0" rIns="0" bIns="0" rtlCol="0"/>
          <a:lstStyle/>
          <a:p>
            <a:endParaRPr/>
          </a:p>
        </p:txBody>
      </p:sp>
      <p:sp>
        <p:nvSpPr>
          <p:cNvPr id="23" name="object 23"/>
          <p:cNvSpPr txBox="1"/>
          <p:nvPr/>
        </p:nvSpPr>
        <p:spPr>
          <a:xfrm>
            <a:off x="585814" y="4150355"/>
            <a:ext cx="7353300" cy="1201611"/>
          </a:xfrm>
          <a:prstGeom prst="rect">
            <a:avLst/>
          </a:prstGeom>
        </p:spPr>
        <p:txBody>
          <a:bodyPr vert="horz" wrap="square" lIns="0" tIns="16510" rIns="0" bIns="0" rtlCol="0">
            <a:spAutoFit/>
          </a:bodyPr>
          <a:lstStyle/>
          <a:p>
            <a:pPr marL="12700">
              <a:lnSpc>
                <a:spcPct val="100000"/>
              </a:lnSpc>
              <a:spcBef>
                <a:spcPts val="130"/>
              </a:spcBef>
            </a:pPr>
            <a:r>
              <a:rPr sz="7700" b="1" spc="20" dirty="0">
                <a:solidFill>
                  <a:srgbClr val="D2232A"/>
                </a:solidFill>
                <a:latin typeface="Tahoma"/>
                <a:cs typeface="Tahoma"/>
              </a:rPr>
              <a:t>57</a:t>
            </a:r>
            <a:endParaRPr sz="7700" dirty="0">
              <a:latin typeface="Tahoma"/>
              <a:cs typeface="Tahoma"/>
            </a:endParaRPr>
          </a:p>
        </p:txBody>
      </p:sp>
      <p:sp>
        <p:nvSpPr>
          <p:cNvPr id="26" name="object 26"/>
          <p:cNvSpPr txBox="1">
            <a:spLocks noGrp="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22</a:t>
            </a:fld>
            <a:endParaRPr/>
          </a:p>
        </p:txBody>
      </p:sp>
      <p:sp>
        <p:nvSpPr>
          <p:cNvPr id="24" name="object 24"/>
          <p:cNvSpPr txBox="1"/>
          <p:nvPr/>
        </p:nvSpPr>
        <p:spPr>
          <a:xfrm>
            <a:off x="660400" y="4054469"/>
            <a:ext cx="1768901" cy="356508"/>
          </a:xfrm>
          <a:prstGeom prst="rect">
            <a:avLst/>
          </a:prstGeom>
        </p:spPr>
        <p:txBody>
          <a:bodyPr vert="horz" wrap="square" lIns="0" tIns="17780" rIns="0" bIns="0" rtlCol="0">
            <a:spAutoFit/>
          </a:bodyPr>
          <a:lstStyle/>
          <a:p>
            <a:pPr marL="12700">
              <a:lnSpc>
                <a:spcPct val="100000"/>
              </a:lnSpc>
              <a:spcBef>
                <a:spcPts val="140"/>
              </a:spcBef>
            </a:pPr>
            <a:r>
              <a:rPr lang="tr-TR" sz="2200" b="1" spc="20" dirty="0">
                <a:solidFill>
                  <a:srgbClr val="231F20"/>
                </a:solidFill>
                <a:latin typeface="Tahoma"/>
                <a:cs typeface="Tahoma"/>
              </a:rPr>
              <a:t>EXPORT TO</a:t>
            </a:r>
            <a:endParaRPr sz="2200" dirty="0">
              <a:latin typeface="Tahoma"/>
              <a:cs typeface="Tahoma"/>
            </a:endParaRPr>
          </a:p>
        </p:txBody>
      </p:sp>
      <p:sp>
        <p:nvSpPr>
          <p:cNvPr id="25" name="object 25"/>
          <p:cNvSpPr txBox="1"/>
          <p:nvPr/>
        </p:nvSpPr>
        <p:spPr>
          <a:xfrm>
            <a:off x="660400" y="5231763"/>
            <a:ext cx="9116060" cy="1161600"/>
          </a:xfrm>
          <a:prstGeom prst="rect">
            <a:avLst/>
          </a:prstGeom>
        </p:spPr>
        <p:txBody>
          <a:bodyPr vert="horz" wrap="square" lIns="0" tIns="12065" rIns="0" bIns="0" rtlCol="0">
            <a:spAutoFit/>
          </a:bodyPr>
          <a:lstStyle/>
          <a:p>
            <a:pPr marL="12700" marR="7204709">
              <a:lnSpc>
                <a:spcPct val="100699"/>
              </a:lnSpc>
              <a:spcBef>
                <a:spcPts val="95"/>
              </a:spcBef>
            </a:pPr>
            <a:r>
              <a:rPr lang="tr-TR" b="1" spc="10" dirty="0">
                <a:solidFill>
                  <a:srgbClr val="C00000"/>
                </a:solidFill>
                <a:latin typeface="Tahoma"/>
                <a:cs typeface="Tahoma"/>
              </a:rPr>
              <a:t>COUNTRIES</a:t>
            </a:r>
          </a:p>
          <a:p>
            <a:pPr marL="12700" marR="7204709">
              <a:lnSpc>
                <a:spcPct val="100699"/>
              </a:lnSpc>
              <a:spcBef>
                <a:spcPts val="95"/>
              </a:spcBef>
            </a:pPr>
            <a:r>
              <a:rPr lang="tr-TR" b="1" spc="10" dirty="0">
                <a:solidFill>
                  <a:srgbClr val="231F20"/>
                </a:solidFill>
                <a:latin typeface="Tahoma"/>
                <a:cs typeface="Tahoma"/>
              </a:rPr>
              <a:t>IN THE WORLD</a:t>
            </a:r>
            <a:endParaRPr dirty="0">
              <a:latin typeface="Tahoma"/>
              <a:cs typeface="Tahoma"/>
            </a:endParaRPr>
          </a:p>
          <a:p>
            <a:pPr marL="12700">
              <a:lnSpc>
                <a:spcPct val="100000"/>
              </a:lnSpc>
              <a:spcBef>
                <a:spcPts val="2060"/>
              </a:spcBef>
            </a:pPr>
            <a:r>
              <a:rPr lang="tr-TR" sz="2000" i="1" spc="10" dirty="0">
                <a:solidFill>
                  <a:srgbClr val="231F20"/>
                </a:solidFill>
                <a:latin typeface="Tahoma"/>
                <a:cs typeface="Tahoma"/>
              </a:rPr>
              <a:t>70% of </a:t>
            </a:r>
            <a:r>
              <a:rPr lang="tr-TR" sz="2000" i="1" spc="10" dirty="0" err="1">
                <a:solidFill>
                  <a:srgbClr val="231F20"/>
                </a:solidFill>
                <a:latin typeface="Tahoma"/>
                <a:cs typeface="Tahoma"/>
              </a:rPr>
              <a:t>output</a:t>
            </a:r>
            <a:r>
              <a:rPr lang="tr-TR" sz="2000" i="1" spc="10" dirty="0">
                <a:solidFill>
                  <a:srgbClr val="231F20"/>
                </a:solidFill>
                <a:latin typeface="Tahoma"/>
                <a:cs typeface="Tahoma"/>
              </a:rPr>
              <a:t> is </a:t>
            </a:r>
            <a:r>
              <a:rPr lang="tr-TR" sz="2000" i="1" spc="10" dirty="0" err="1">
                <a:solidFill>
                  <a:srgbClr val="231F20"/>
                </a:solidFill>
                <a:latin typeface="Tahoma"/>
                <a:cs typeface="Tahoma"/>
              </a:rPr>
              <a:t>exported</a:t>
            </a:r>
            <a:r>
              <a:rPr lang="tr-TR" sz="2000" i="1" spc="10" dirty="0">
                <a:solidFill>
                  <a:srgbClr val="231F20"/>
                </a:solidFill>
                <a:latin typeface="Tahoma"/>
                <a:cs typeface="Tahoma"/>
              </a:rPr>
              <a:t> </a:t>
            </a:r>
            <a:r>
              <a:rPr lang="tr-TR" sz="2000" i="1" spc="10" dirty="0" err="1">
                <a:solidFill>
                  <a:srgbClr val="231F20"/>
                </a:solidFill>
                <a:latin typeface="Tahoma"/>
                <a:cs typeface="Tahoma"/>
              </a:rPr>
              <a:t>to</a:t>
            </a:r>
            <a:r>
              <a:rPr lang="tr-TR" sz="2000" i="1" spc="10" dirty="0">
                <a:solidFill>
                  <a:srgbClr val="231F20"/>
                </a:solidFill>
                <a:latin typeface="Tahoma"/>
                <a:cs typeface="Tahoma"/>
              </a:rPr>
              <a:t> </a:t>
            </a:r>
            <a:r>
              <a:rPr lang="tr-TR" sz="2000" i="1" spc="10" dirty="0" err="1">
                <a:solidFill>
                  <a:srgbClr val="231F20"/>
                </a:solidFill>
                <a:latin typeface="Tahoma"/>
                <a:cs typeface="Tahoma"/>
              </a:rPr>
              <a:t>over</a:t>
            </a:r>
            <a:r>
              <a:rPr lang="tr-TR" sz="2000" i="1" spc="10" dirty="0">
                <a:solidFill>
                  <a:srgbClr val="231F20"/>
                </a:solidFill>
                <a:latin typeface="Tahoma"/>
                <a:cs typeface="Tahoma"/>
              </a:rPr>
              <a:t> 57 </a:t>
            </a:r>
            <a:r>
              <a:rPr lang="tr-TR" sz="2000" i="1" spc="10" dirty="0" err="1">
                <a:solidFill>
                  <a:srgbClr val="231F20"/>
                </a:solidFill>
                <a:latin typeface="Tahoma"/>
                <a:cs typeface="Tahoma"/>
              </a:rPr>
              <a:t>countries</a:t>
            </a:r>
            <a:r>
              <a:rPr lang="tr-TR" sz="2000" i="1" spc="10" dirty="0">
                <a:solidFill>
                  <a:srgbClr val="231F20"/>
                </a:solidFill>
                <a:latin typeface="Tahoma"/>
                <a:cs typeface="Tahoma"/>
              </a:rPr>
              <a:t> on 5 </a:t>
            </a:r>
            <a:r>
              <a:rPr lang="tr-TR" sz="2000" i="1" spc="10" dirty="0" err="1">
                <a:solidFill>
                  <a:srgbClr val="231F20"/>
                </a:solidFill>
                <a:latin typeface="Tahoma"/>
                <a:cs typeface="Tahoma"/>
              </a:rPr>
              <a:t>continents</a:t>
            </a:r>
            <a:r>
              <a:rPr lang="tr-TR" sz="2000" i="1" spc="10" dirty="0">
                <a:solidFill>
                  <a:srgbClr val="231F20"/>
                </a:solidFill>
                <a:latin typeface="Tahoma"/>
                <a:cs typeface="Tahoma"/>
              </a:rPr>
              <a:t>.</a:t>
            </a:r>
            <a:endParaRPr sz="2000" i="1" dirty="0">
              <a:latin typeface="Tahoma"/>
              <a:cs typeface="Tahoma"/>
            </a:endParaRPr>
          </a:p>
        </p:txBody>
      </p:sp>
      <p:grpSp>
        <p:nvGrpSpPr>
          <p:cNvPr id="27" name="Group 26">
            <a:extLst>
              <a:ext uri="{FF2B5EF4-FFF2-40B4-BE49-F238E27FC236}">
                <a16:creationId xmlns:a16="http://schemas.microsoft.com/office/drawing/2014/main" id="{A3CFEEA2-B59F-4B71-9FF5-9C7A1E5091BA}"/>
              </a:ext>
            </a:extLst>
          </p:cNvPr>
          <p:cNvGrpSpPr/>
          <p:nvPr/>
        </p:nvGrpSpPr>
        <p:grpSpPr>
          <a:xfrm>
            <a:off x="0" y="-2"/>
            <a:ext cx="693187" cy="2187567"/>
            <a:chOff x="0" y="-2"/>
            <a:chExt cx="693187" cy="2187567"/>
          </a:xfrm>
        </p:grpSpPr>
        <p:sp>
          <p:nvSpPr>
            <p:cNvPr id="28" name="object 12">
              <a:extLst>
                <a:ext uri="{FF2B5EF4-FFF2-40B4-BE49-F238E27FC236}">
                  <a16:creationId xmlns:a16="http://schemas.microsoft.com/office/drawing/2014/main" id="{BB832EB2-80D3-4612-9A99-77117B8C753A}"/>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29" name="object 4">
              <a:extLst>
                <a:ext uri="{FF2B5EF4-FFF2-40B4-BE49-F238E27FC236}">
                  <a16:creationId xmlns:a16="http://schemas.microsoft.com/office/drawing/2014/main" id="{E68F6FAA-0D82-4B9E-B785-C8B6720A01AB}"/>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pic>
        <p:nvPicPr>
          <p:cNvPr id="30" name="Picture 29">
            <a:extLst>
              <a:ext uri="{FF2B5EF4-FFF2-40B4-BE49-F238E27FC236}">
                <a16:creationId xmlns:a16="http://schemas.microsoft.com/office/drawing/2014/main" id="{DB498499-E2E8-4006-A814-5B7FA6C116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1937" y="504705"/>
            <a:ext cx="1033063" cy="250478"/>
          </a:xfrm>
          <a:prstGeom prst="rect">
            <a:avLst/>
          </a:prstGeom>
        </p:spPr>
      </p:pic>
      <p:graphicFrame>
        <p:nvGraphicFramePr>
          <p:cNvPr id="3" name="Nesne 2">
            <a:extLst>
              <a:ext uri="{FF2B5EF4-FFF2-40B4-BE49-F238E27FC236}">
                <a16:creationId xmlns:a16="http://schemas.microsoft.com/office/drawing/2014/main" id="{B27DA270-50D8-3071-6C39-4C71AB02E451}"/>
              </a:ext>
            </a:extLst>
          </p:cNvPr>
          <p:cNvGraphicFramePr>
            <a:graphicFrameLocks noChangeAspect="1"/>
          </p:cNvGraphicFramePr>
          <p:nvPr>
            <p:extLst>
              <p:ext uri="{D42A27DB-BD31-4B8C-83A1-F6EECF244321}">
                <p14:modId xmlns:p14="http://schemas.microsoft.com/office/powerpoint/2010/main" val="3242343543"/>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4" imgW="8020050" imgH="5667375" progId="Acrobat.Document.DC">
                  <p:embed/>
                </p:oleObj>
              </mc:Choice>
              <mc:Fallback>
                <p:oleObj name="Acrobat Document" r:id="rId4" imgW="8020050" imgH="5667375" progId="Acrobat.Document.DC">
                  <p:embed/>
                  <p:pic>
                    <p:nvPicPr>
                      <p:cNvPr id="3" name="Nesne 2">
                        <a:extLst>
                          <a:ext uri="{FF2B5EF4-FFF2-40B4-BE49-F238E27FC236}">
                            <a16:creationId xmlns:a16="http://schemas.microsoft.com/office/drawing/2014/main" id="{B27DA270-50D8-3071-6C39-4C71AB02E451}"/>
                          </a:ext>
                        </a:extLst>
                      </p:cNvPr>
                      <p:cNvPicPr/>
                      <p:nvPr/>
                    </p:nvPicPr>
                    <p:blipFill>
                      <a:blip r:embed="rId5"/>
                      <a:stretch>
                        <a:fillRect/>
                      </a:stretch>
                    </p:blipFill>
                    <p:spPr>
                      <a:xfrm>
                        <a:off x="9461926" y="228126"/>
                        <a:ext cx="1142574" cy="807401"/>
                      </a:xfrm>
                      <a:prstGeom prst="rect">
                        <a:avLst/>
                      </a:prstGeom>
                    </p:spPr>
                  </p:pic>
                </p:oleObj>
              </mc:Fallback>
            </mc:AlternateContent>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263900" y="632712"/>
            <a:ext cx="5885759" cy="45719"/>
          </a:xfrm>
          <a:custGeom>
            <a:avLst/>
            <a:gdLst/>
            <a:ahLst/>
            <a:cxnLst/>
            <a:rect l="l" t="t" r="r" b="b"/>
            <a:pathLst>
              <a:path w="6667500">
                <a:moveTo>
                  <a:pt x="0" y="0"/>
                </a:moveTo>
                <a:lnTo>
                  <a:pt x="6667500" y="0"/>
                </a:lnTo>
              </a:path>
            </a:pathLst>
          </a:custGeom>
          <a:ln w="20065">
            <a:solidFill>
              <a:srgbClr val="ED1C24"/>
            </a:solidFill>
          </a:ln>
        </p:spPr>
        <p:txBody>
          <a:bodyPr wrap="square" lIns="0" tIns="0" rIns="0" bIns="0" rtlCol="0"/>
          <a:lstStyle/>
          <a:p>
            <a:endParaRPr/>
          </a:p>
        </p:txBody>
      </p:sp>
      <p:sp>
        <p:nvSpPr>
          <p:cNvPr id="6" name="object 6"/>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7" name="object 7"/>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8" name="object 8"/>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9" name="object 9"/>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0" name="object 10"/>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1" name="object 11"/>
          <p:cNvSpPr txBox="1">
            <a:spLocks noGrp="1"/>
          </p:cNvSpPr>
          <p:nvPr>
            <p:ph type="title"/>
          </p:nvPr>
        </p:nvSpPr>
        <p:spPr>
          <a:xfrm>
            <a:off x="1384300" y="425015"/>
            <a:ext cx="1346200" cy="391160"/>
          </a:xfrm>
          <a:prstGeom prst="rect">
            <a:avLst/>
          </a:prstGeom>
        </p:spPr>
        <p:txBody>
          <a:bodyPr vert="horz" wrap="square" lIns="0" tIns="12700" rIns="0" bIns="0" rtlCol="0">
            <a:spAutoFit/>
          </a:bodyPr>
          <a:lstStyle/>
          <a:p>
            <a:pPr marL="12700">
              <a:lnSpc>
                <a:spcPct val="100000"/>
              </a:lnSpc>
              <a:spcBef>
                <a:spcPts val="100"/>
              </a:spcBef>
            </a:pPr>
            <a:r>
              <a:rPr sz="2400" spc="-5"/>
              <a:t>İNCİTAŞ</a:t>
            </a:r>
            <a:endParaRPr sz="2400"/>
          </a:p>
        </p:txBody>
      </p:sp>
      <p:sp>
        <p:nvSpPr>
          <p:cNvPr id="12" name="object 12"/>
          <p:cNvSpPr/>
          <p:nvPr/>
        </p:nvSpPr>
        <p:spPr>
          <a:xfrm>
            <a:off x="622300" y="1117600"/>
            <a:ext cx="4279900" cy="5829300"/>
          </a:xfrm>
          <a:custGeom>
            <a:avLst/>
            <a:gdLst/>
            <a:ahLst/>
            <a:cxnLst/>
            <a:rect l="l" t="t" r="r" b="b"/>
            <a:pathLst>
              <a:path w="4279900" h="5829300">
                <a:moveTo>
                  <a:pt x="4127500" y="0"/>
                </a:moveTo>
                <a:lnTo>
                  <a:pt x="152400" y="0"/>
                </a:lnTo>
                <a:lnTo>
                  <a:pt x="104231" y="7769"/>
                </a:lnTo>
                <a:lnTo>
                  <a:pt x="62396" y="29405"/>
                </a:lnTo>
                <a:lnTo>
                  <a:pt x="29405" y="62396"/>
                </a:lnTo>
                <a:lnTo>
                  <a:pt x="7769" y="104231"/>
                </a:lnTo>
                <a:lnTo>
                  <a:pt x="0" y="152400"/>
                </a:lnTo>
                <a:lnTo>
                  <a:pt x="0" y="5676900"/>
                </a:lnTo>
                <a:lnTo>
                  <a:pt x="7769" y="5725068"/>
                </a:lnTo>
                <a:lnTo>
                  <a:pt x="29405" y="5766903"/>
                </a:lnTo>
                <a:lnTo>
                  <a:pt x="62396" y="5799894"/>
                </a:lnTo>
                <a:lnTo>
                  <a:pt x="104231" y="5821530"/>
                </a:lnTo>
                <a:lnTo>
                  <a:pt x="152400" y="5829300"/>
                </a:lnTo>
                <a:lnTo>
                  <a:pt x="4127500" y="5829300"/>
                </a:lnTo>
                <a:lnTo>
                  <a:pt x="4175668" y="5821530"/>
                </a:lnTo>
                <a:lnTo>
                  <a:pt x="4217503" y="5799894"/>
                </a:lnTo>
                <a:lnTo>
                  <a:pt x="4250494" y="5766903"/>
                </a:lnTo>
                <a:lnTo>
                  <a:pt x="4272130" y="5725068"/>
                </a:lnTo>
                <a:lnTo>
                  <a:pt x="4279900" y="5676900"/>
                </a:lnTo>
                <a:lnTo>
                  <a:pt x="4279900" y="152400"/>
                </a:lnTo>
                <a:lnTo>
                  <a:pt x="4272130" y="104231"/>
                </a:lnTo>
                <a:lnTo>
                  <a:pt x="4250494" y="62396"/>
                </a:lnTo>
                <a:lnTo>
                  <a:pt x="4217503" y="29405"/>
                </a:lnTo>
                <a:lnTo>
                  <a:pt x="4175668" y="7769"/>
                </a:lnTo>
                <a:lnTo>
                  <a:pt x="4127500" y="0"/>
                </a:lnTo>
                <a:close/>
              </a:path>
            </a:pathLst>
          </a:custGeom>
          <a:solidFill>
            <a:srgbClr val="F1F2F2"/>
          </a:solidFill>
        </p:spPr>
        <p:txBody>
          <a:bodyPr wrap="square" lIns="0" tIns="0" rIns="0" bIns="0" rtlCol="0"/>
          <a:lstStyle/>
          <a:p>
            <a:endParaRPr/>
          </a:p>
        </p:txBody>
      </p:sp>
      <p:graphicFrame>
        <p:nvGraphicFramePr>
          <p:cNvPr id="13" name="object 13"/>
          <p:cNvGraphicFramePr>
            <a:graphicFrameLocks noGrp="1"/>
          </p:cNvGraphicFramePr>
          <p:nvPr>
            <p:extLst>
              <p:ext uri="{D42A27DB-BD31-4B8C-83A1-F6EECF244321}">
                <p14:modId xmlns:p14="http://schemas.microsoft.com/office/powerpoint/2010/main" val="3042622119"/>
              </p:ext>
            </p:extLst>
          </p:nvPr>
        </p:nvGraphicFramePr>
        <p:xfrm>
          <a:off x="1206500" y="2162175"/>
          <a:ext cx="3111500" cy="3634649"/>
        </p:xfrm>
        <a:graphic>
          <a:graphicData uri="http://schemas.openxmlformats.org/drawingml/2006/table">
            <a:tbl>
              <a:tblPr firstRow="1" bandRow="1">
                <a:tableStyleId>{2D5ABB26-0587-4C30-8999-92F81FD0307C}</a:tableStyleId>
              </a:tblPr>
              <a:tblGrid>
                <a:gridCol w="685800">
                  <a:extLst>
                    <a:ext uri="{9D8B030D-6E8A-4147-A177-3AD203B41FA5}">
                      <a16:colId xmlns:a16="http://schemas.microsoft.com/office/drawing/2014/main" val="20000"/>
                    </a:ext>
                  </a:extLst>
                </a:gridCol>
                <a:gridCol w="2425700">
                  <a:extLst>
                    <a:ext uri="{9D8B030D-6E8A-4147-A177-3AD203B41FA5}">
                      <a16:colId xmlns:a16="http://schemas.microsoft.com/office/drawing/2014/main" val="20001"/>
                    </a:ext>
                  </a:extLst>
                </a:gridCol>
              </a:tblGrid>
              <a:tr h="457200">
                <a:tc>
                  <a:txBody>
                    <a:bodyPr/>
                    <a:lstStyle/>
                    <a:p>
                      <a:pPr>
                        <a:lnSpc>
                          <a:spcPct val="100000"/>
                        </a:lnSpc>
                      </a:pPr>
                      <a:endParaRPr sz="1200">
                        <a:latin typeface="Times New Roman"/>
                        <a:cs typeface="Times New Roman"/>
                      </a:endParaRPr>
                    </a:p>
                  </a:txBody>
                  <a:tcPr marL="0" marR="0" marT="0" marB="0">
                    <a:lnB w="12700">
                      <a:solidFill>
                        <a:srgbClr val="FFFFFF"/>
                      </a:solidFill>
                      <a:prstDash val="solid"/>
                    </a:lnB>
                  </a:tcPr>
                </a:tc>
                <a:tc>
                  <a:txBody>
                    <a:bodyPr/>
                    <a:lstStyle/>
                    <a:p>
                      <a:pPr marL="133350">
                        <a:lnSpc>
                          <a:spcPct val="100000"/>
                        </a:lnSpc>
                        <a:spcBef>
                          <a:spcPts val="535"/>
                        </a:spcBef>
                      </a:pPr>
                      <a:r>
                        <a:rPr sz="1300">
                          <a:solidFill>
                            <a:srgbClr val="231F20"/>
                          </a:solidFill>
                          <a:latin typeface="Tahoma"/>
                          <a:cs typeface="Tahoma"/>
                          <a:hlinkClick r:id="rId3"/>
                        </a:rPr>
                        <a:t>www.incitas.com.tr</a:t>
                      </a:r>
                      <a:endParaRPr sz="1300">
                        <a:latin typeface="Tahoma"/>
                        <a:cs typeface="Tahoma"/>
                      </a:endParaRPr>
                    </a:p>
                  </a:txBody>
                  <a:tcPr marL="0" marR="0" marT="67945" marB="0">
                    <a:lnB w="12700">
                      <a:solidFill>
                        <a:srgbClr val="FFFFFF"/>
                      </a:solidFill>
                      <a:prstDash val="solid"/>
                    </a:lnB>
                  </a:tcPr>
                </a:tc>
                <a:extLst>
                  <a:ext uri="{0D108BD9-81ED-4DB2-BD59-A6C34878D82A}">
                    <a16:rowId xmlns:a16="http://schemas.microsoft.com/office/drawing/2014/main" val="10000"/>
                  </a:ext>
                </a:extLst>
              </a:tr>
              <a:tr h="668020">
                <a:tc>
                  <a:txBody>
                    <a:bodyPr/>
                    <a:lstStyle/>
                    <a:p>
                      <a:pPr>
                        <a:lnSpc>
                          <a:spcPct val="100000"/>
                        </a:lnSpc>
                      </a:pPr>
                      <a:endParaRPr sz="12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33350">
                        <a:lnSpc>
                          <a:spcPct val="100000"/>
                        </a:lnSpc>
                        <a:spcBef>
                          <a:spcPts val="819"/>
                        </a:spcBef>
                      </a:pPr>
                      <a:r>
                        <a:rPr lang="tr-TR" sz="1300" dirty="0" err="1">
                          <a:solidFill>
                            <a:srgbClr val="231F20"/>
                          </a:solidFill>
                          <a:latin typeface="Tahoma"/>
                          <a:cs typeface="Tahoma"/>
                        </a:rPr>
                        <a:t>Locations</a:t>
                      </a:r>
                      <a:endParaRPr sz="1300" dirty="0">
                        <a:latin typeface="Tahoma"/>
                        <a:cs typeface="Tahoma"/>
                      </a:endParaRPr>
                    </a:p>
                    <a:p>
                      <a:pPr marL="133350">
                        <a:lnSpc>
                          <a:spcPct val="100000"/>
                        </a:lnSpc>
                        <a:spcBef>
                          <a:spcPts val="25"/>
                        </a:spcBef>
                      </a:pPr>
                      <a:r>
                        <a:rPr sz="1300" b="1" spc="5" dirty="0">
                          <a:solidFill>
                            <a:srgbClr val="231F20"/>
                          </a:solidFill>
                          <a:latin typeface="Tahoma"/>
                          <a:cs typeface="Tahoma"/>
                        </a:rPr>
                        <a:t>İstanbul</a:t>
                      </a:r>
                      <a:endParaRPr sz="1300" dirty="0">
                        <a:latin typeface="Tahoma"/>
                        <a:cs typeface="Tahoma"/>
                      </a:endParaRPr>
                    </a:p>
                  </a:txBody>
                  <a:tcPr marL="0" marR="0" marT="104139"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1"/>
                  </a:ext>
                </a:extLst>
              </a:tr>
              <a:tr h="668019">
                <a:tc>
                  <a:txBody>
                    <a:bodyPr/>
                    <a:lstStyle/>
                    <a:p>
                      <a:pPr>
                        <a:lnSpc>
                          <a:spcPct val="100000"/>
                        </a:lnSpc>
                      </a:pPr>
                      <a:endParaRPr sz="12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33350">
                        <a:lnSpc>
                          <a:spcPct val="100000"/>
                        </a:lnSpc>
                        <a:spcBef>
                          <a:spcPts val="819"/>
                        </a:spcBef>
                      </a:pPr>
                      <a:r>
                        <a:rPr lang="tr-TR" sz="1300" spc="5" dirty="0" err="1">
                          <a:solidFill>
                            <a:srgbClr val="231F20"/>
                          </a:solidFill>
                          <a:latin typeface="Tahoma"/>
                          <a:cs typeface="Tahoma"/>
                        </a:rPr>
                        <a:t>Established</a:t>
                      </a:r>
                      <a:r>
                        <a:rPr lang="tr-TR" sz="1300" spc="5" dirty="0">
                          <a:solidFill>
                            <a:srgbClr val="231F20"/>
                          </a:solidFill>
                          <a:latin typeface="Tahoma"/>
                          <a:cs typeface="Tahoma"/>
                        </a:rPr>
                        <a:t> </a:t>
                      </a:r>
                      <a:r>
                        <a:rPr lang="tr-TR" sz="1300" spc="5" dirty="0" err="1">
                          <a:solidFill>
                            <a:srgbClr val="231F20"/>
                          </a:solidFill>
                          <a:latin typeface="Tahoma"/>
                          <a:cs typeface="Tahoma"/>
                        </a:rPr>
                        <a:t>In</a:t>
                      </a:r>
                      <a:endParaRPr sz="1300" dirty="0">
                        <a:latin typeface="Tahoma"/>
                        <a:cs typeface="Tahoma"/>
                      </a:endParaRPr>
                    </a:p>
                    <a:p>
                      <a:pPr marL="133350">
                        <a:lnSpc>
                          <a:spcPct val="100000"/>
                        </a:lnSpc>
                        <a:spcBef>
                          <a:spcPts val="25"/>
                        </a:spcBef>
                      </a:pPr>
                      <a:r>
                        <a:rPr sz="1300" b="1" spc="10" dirty="0">
                          <a:solidFill>
                            <a:srgbClr val="231F20"/>
                          </a:solidFill>
                          <a:latin typeface="Tahoma"/>
                          <a:cs typeface="Tahoma"/>
                        </a:rPr>
                        <a:t>1952</a:t>
                      </a:r>
                      <a:endParaRPr sz="1300" dirty="0">
                        <a:latin typeface="Tahoma"/>
                        <a:cs typeface="Tahoma"/>
                      </a:endParaRPr>
                    </a:p>
                  </a:txBody>
                  <a:tcPr marL="0" marR="0" marT="104139"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2"/>
                  </a:ext>
                </a:extLst>
              </a:tr>
              <a:tr h="668020">
                <a:tc>
                  <a:txBody>
                    <a:bodyPr/>
                    <a:lstStyle/>
                    <a:p>
                      <a:pPr>
                        <a:lnSpc>
                          <a:spcPct val="100000"/>
                        </a:lnSpc>
                      </a:pPr>
                      <a:endParaRPr sz="12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33350">
                        <a:lnSpc>
                          <a:spcPct val="100000"/>
                        </a:lnSpc>
                        <a:spcBef>
                          <a:spcPts val="819"/>
                        </a:spcBef>
                      </a:pPr>
                      <a:r>
                        <a:rPr lang="tr-TR" sz="1300" spc="5" dirty="0" err="1">
                          <a:solidFill>
                            <a:srgbClr val="231F20"/>
                          </a:solidFill>
                          <a:latin typeface="Tahoma"/>
                          <a:cs typeface="Tahoma"/>
                        </a:rPr>
                        <a:t>Employees</a:t>
                      </a:r>
                      <a:endParaRPr sz="1300" dirty="0">
                        <a:latin typeface="Tahoma"/>
                        <a:cs typeface="Tahoma"/>
                      </a:endParaRPr>
                    </a:p>
                    <a:p>
                      <a:pPr marL="133350">
                        <a:lnSpc>
                          <a:spcPct val="100000"/>
                        </a:lnSpc>
                        <a:spcBef>
                          <a:spcPts val="25"/>
                        </a:spcBef>
                      </a:pPr>
                      <a:r>
                        <a:rPr sz="1300" b="1" spc="10" dirty="0">
                          <a:solidFill>
                            <a:srgbClr val="231F20"/>
                          </a:solidFill>
                          <a:latin typeface="Tahoma"/>
                          <a:cs typeface="Tahoma"/>
                        </a:rPr>
                        <a:t>1</a:t>
                      </a:r>
                      <a:r>
                        <a:rPr lang="tr-TR" sz="1300" b="1" spc="10" dirty="0">
                          <a:solidFill>
                            <a:srgbClr val="231F20"/>
                          </a:solidFill>
                          <a:latin typeface="Tahoma"/>
                          <a:cs typeface="Tahoma"/>
                        </a:rPr>
                        <a:t>2</a:t>
                      </a:r>
                      <a:endParaRPr sz="1300" dirty="0">
                        <a:latin typeface="Tahoma"/>
                        <a:cs typeface="Tahoma"/>
                      </a:endParaRPr>
                    </a:p>
                  </a:txBody>
                  <a:tcPr marL="0" marR="0" marT="104139"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3"/>
                  </a:ext>
                </a:extLst>
              </a:tr>
              <a:tr h="668019">
                <a:tc>
                  <a:txBody>
                    <a:bodyPr/>
                    <a:lstStyle/>
                    <a:p>
                      <a:pPr>
                        <a:lnSpc>
                          <a:spcPct val="100000"/>
                        </a:lnSpc>
                      </a:pPr>
                      <a:endParaRPr sz="12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33350">
                        <a:lnSpc>
                          <a:spcPct val="100000"/>
                        </a:lnSpc>
                        <a:spcBef>
                          <a:spcPts val="819"/>
                        </a:spcBef>
                      </a:pPr>
                      <a:r>
                        <a:rPr lang="tr-TR" sz="1300" spc="5" dirty="0" err="1">
                          <a:solidFill>
                            <a:srgbClr val="231F20"/>
                          </a:solidFill>
                          <a:latin typeface="Tahoma"/>
                          <a:cs typeface="Tahoma"/>
                        </a:rPr>
                        <a:t>Retail</a:t>
                      </a:r>
                      <a:r>
                        <a:rPr lang="tr-TR" sz="1300" spc="5" dirty="0">
                          <a:solidFill>
                            <a:srgbClr val="231F20"/>
                          </a:solidFill>
                          <a:latin typeface="Tahoma"/>
                          <a:cs typeface="Tahoma"/>
                        </a:rPr>
                        <a:t> </a:t>
                      </a:r>
                      <a:r>
                        <a:rPr lang="tr-TR" sz="1300" spc="5" dirty="0" err="1">
                          <a:solidFill>
                            <a:srgbClr val="231F20"/>
                          </a:solidFill>
                          <a:latin typeface="Tahoma"/>
                          <a:cs typeface="Tahoma"/>
                        </a:rPr>
                        <a:t>Points</a:t>
                      </a:r>
                      <a:endParaRPr sz="1300" dirty="0">
                        <a:latin typeface="Tahoma"/>
                        <a:cs typeface="Tahoma"/>
                      </a:endParaRPr>
                    </a:p>
                    <a:p>
                      <a:pPr marL="133350">
                        <a:lnSpc>
                          <a:spcPct val="100000"/>
                        </a:lnSpc>
                        <a:spcBef>
                          <a:spcPts val="25"/>
                        </a:spcBef>
                      </a:pPr>
                      <a:r>
                        <a:rPr lang="tr-TR" sz="1300" b="1" spc="10" dirty="0">
                          <a:solidFill>
                            <a:srgbClr val="231F20"/>
                          </a:solidFill>
                          <a:latin typeface="Tahoma"/>
                          <a:cs typeface="Tahoma"/>
                        </a:rPr>
                        <a:t>188</a:t>
                      </a:r>
                      <a:endParaRPr sz="1300" dirty="0">
                        <a:latin typeface="Tahoma"/>
                        <a:cs typeface="Tahoma"/>
                      </a:endParaRPr>
                    </a:p>
                  </a:txBody>
                  <a:tcPr marL="0" marR="0" marT="104139"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4"/>
                  </a:ext>
                </a:extLst>
              </a:tr>
              <a:tr h="505371">
                <a:tc>
                  <a:txBody>
                    <a:bodyPr/>
                    <a:lstStyle/>
                    <a:p>
                      <a:pPr>
                        <a:lnSpc>
                          <a:spcPct val="100000"/>
                        </a:lnSpc>
                      </a:pPr>
                      <a:endParaRPr sz="1200">
                        <a:latin typeface="Times New Roman"/>
                        <a:cs typeface="Times New Roman"/>
                      </a:endParaRPr>
                    </a:p>
                  </a:txBody>
                  <a:tcPr marL="0" marR="0" marT="0" marB="0">
                    <a:lnT w="12700">
                      <a:solidFill>
                        <a:srgbClr val="FFFFFF"/>
                      </a:solidFill>
                      <a:prstDash val="solid"/>
                    </a:lnT>
                  </a:tcPr>
                </a:tc>
                <a:tc>
                  <a:txBody>
                    <a:bodyPr/>
                    <a:lstStyle/>
                    <a:p>
                      <a:pPr marL="133350" marR="1229995">
                        <a:lnSpc>
                          <a:spcPct val="101499"/>
                        </a:lnSpc>
                        <a:spcBef>
                          <a:spcPts val="800"/>
                        </a:spcBef>
                      </a:pPr>
                      <a:r>
                        <a:rPr lang="tr-TR" sz="1300" dirty="0">
                          <a:solidFill>
                            <a:srgbClr val="231F20"/>
                          </a:solidFill>
                          <a:latin typeface="Tahoma"/>
                          <a:cs typeface="Tahoma"/>
                        </a:rPr>
                        <a:t>İnci </a:t>
                      </a:r>
                      <a:r>
                        <a:rPr lang="tr-TR" sz="1300" dirty="0" err="1">
                          <a:solidFill>
                            <a:srgbClr val="231F20"/>
                          </a:solidFill>
                          <a:latin typeface="Tahoma"/>
                          <a:cs typeface="Tahoma"/>
                        </a:rPr>
                        <a:t>Holding’s</a:t>
                      </a:r>
                      <a:r>
                        <a:rPr lang="tr-TR" sz="1300" dirty="0">
                          <a:solidFill>
                            <a:srgbClr val="231F20"/>
                          </a:solidFill>
                          <a:latin typeface="Tahoma"/>
                          <a:cs typeface="Tahoma"/>
                        </a:rPr>
                        <a:t> First </a:t>
                      </a:r>
                      <a:r>
                        <a:rPr lang="tr-TR" sz="1300" dirty="0" err="1">
                          <a:solidFill>
                            <a:srgbClr val="231F20"/>
                          </a:solidFill>
                          <a:latin typeface="Tahoma"/>
                          <a:cs typeface="Tahoma"/>
                        </a:rPr>
                        <a:t>Company</a:t>
                      </a:r>
                      <a:endParaRPr sz="1300" dirty="0">
                        <a:latin typeface="Tahoma"/>
                        <a:cs typeface="Tahoma"/>
                      </a:endParaRPr>
                    </a:p>
                  </a:txBody>
                  <a:tcPr marL="0" marR="0" marT="101600" marB="0">
                    <a:lnT w="12700">
                      <a:solidFill>
                        <a:srgbClr val="FFFFFF"/>
                      </a:solidFill>
                      <a:prstDash val="solid"/>
                    </a:lnT>
                  </a:tcPr>
                </a:tc>
                <a:extLst>
                  <a:ext uri="{0D108BD9-81ED-4DB2-BD59-A6C34878D82A}">
                    <a16:rowId xmlns:a16="http://schemas.microsoft.com/office/drawing/2014/main" val="10005"/>
                  </a:ext>
                </a:extLst>
              </a:tr>
            </a:tbl>
          </a:graphicData>
        </a:graphic>
      </p:graphicFrame>
      <p:sp>
        <p:nvSpPr>
          <p:cNvPr id="14" name="object 14"/>
          <p:cNvSpPr/>
          <p:nvPr/>
        </p:nvSpPr>
        <p:spPr>
          <a:xfrm>
            <a:off x="1355886" y="2162175"/>
            <a:ext cx="381000" cy="3810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5" name="object 15"/>
          <p:cNvSpPr/>
          <p:nvPr/>
        </p:nvSpPr>
        <p:spPr>
          <a:xfrm>
            <a:off x="1402876" y="2753995"/>
            <a:ext cx="342891" cy="342899"/>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6" name="object 16"/>
          <p:cNvSpPr/>
          <p:nvPr/>
        </p:nvSpPr>
        <p:spPr>
          <a:xfrm>
            <a:off x="1390176" y="3409315"/>
            <a:ext cx="368300" cy="368300"/>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7" name="object 17"/>
          <p:cNvSpPr/>
          <p:nvPr/>
        </p:nvSpPr>
        <p:spPr>
          <a:xfrm>
            <a:off x="1402876" y="4090034"/>
            <a:ext cx="342891" cy="342899"/>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8" name="object 18"/>
          <p:cNvSpPr/>
          <p:nvPr/>
        </p:nvSpPr>
        <p:spPr>
          <a:xfrm>
            <a:off x="1396526" y="4751704"/>
            <a:ext cx="355600" cy="355600"/>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9" name="object 19"/>
          <p:cNvSpPr/>
          <p:nvPr/>
        </p:nvSpPr>
        <p:spPr>
          <a:xfrm>
            <a:off x="1394030" y="5417235"/>
            <a:ext cx="360588" cy="360584"/>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1" name="object 41"/>
          <p:cNvSpPr txBox="1"/>
          <p:nvPr/>
        </p:nvSpPr>
        <p:spPr>
          <a:xfrm>
            <a:off x="5151440" y="1205548"/>
            <a:ext cx="940619" cy="197490"/>
          </a:xfrm>
          <a:prstGeom prst="rect">
            <a:avLst/>
          </a:prstGeom>
        </p:spPr>
        <p:txBody>
          <a:bodyPr vert="horz" wrap="square" lIns="0" tIns="12700" rIns="0" bIns="0" rtlCol="0">
            <a:spAutoFit/>
          </a:bodyPr>
          <a:lstStyle/>
          <a:p>
            <a:pPr marL="12700">
              <a:lnSpc>
                <a:spcPct val="100000"/>
              </a:lnSpc>
              <a:spcBef>
                <a:spcPts val="100"/>
              </a:spcBef>
            </a:pPr>
            <a:r>
              <a:rPr lang="tr-TR" sz="1200" b="1" spc="-5" dirty="0" err="1">
                <a:solidFill>
                  <a:srgbClr val="231F20"/>
                </a:solidFill>
                <a:latin typeface="Tahoma"/>
                <a:cs typeface="Tahoma"/>
              </a:rPr>
              <a:t>Our</a:t>
            </a:r>
            <a:r>
              <a:rPr lang="tr-TR" sz="1200" b="1" spc="-5" dirty="0">
                <a:solidFill>
                  <a:srgbClr val="231F20"/>
                </a:solidFill>
                <a:latin typeface="Tahoma"/>
                <a:cs typeface="Tahoma"/>
              </a:rPr>
              <a:t> </a:t>
            </a:r>
            <a:r>
              <a:rPr lang="tr-TR" sz="1200" b="1" spc="-5" dirty="0" err="1">
                <a:solidFill>
                  <a:srgbClr val="231F20"/>
                </a:solidFill>
                <a:latin typeface="Tahoma"/>
                <a:cs typeface="Tahoma"/>
              </a:rPr>
              <a:t>Brands</a:t>
            </a:r>
            <a:endParaRPr sz="1200" dirty="0">
              <a:latin typeface="Tahoma"/>
              <a:cs typeface="Tahoma"/>
            </a:endParaRPr>
          </a:p>
        </p:txBody>
      </p:sp>
      <p:sp>
        <p:nvSpPr>
          <p:cNvPr id="59" name="object 59"/>
          <p:cNvSpPr txBox="1">
            <a:spLocks noGrp="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23</a:t>
            </a:fld>
            <a:endParaRPr/>
          </a:p>
        </p:txBody>
      </p:sp>
      <p:grpSp>
        <p:nvGrpSpPr>
          <p:cNvPr id="60" name="Group 59">
            <a:extLst>
              <a:ext uri="{FF2B5EF4-FFF2-40B4-BE49-F238E27FC236}">
                <a16:creationId xmlns:a16="http://schemas.microsoft.com/office/drawing/2014/main" id="{A9ACD79F-694C-46E9-BE39-7B433BFAF8BD}"/>
              </a:ext>
            </a:extLst>
          </p:cNvPr>
          <p:cNvGrpSpPr/>
          <p:nvPr/>
        </p:nvGrpSpPr>
        <p:grpSpPr>
          <a:xfrm>
            <a:off x="0" y="-2"/>
            <a:ext cx="693187" cy="2187567"/>
            <a:chOff x="0" y="-2"/>
            <a:chExt cx="693187" cy="2187567"/>
          </a:xfrm>
        </p:grpSpPr>
        <p:sp>
          <p:nvSpPr>
            <p:cNvPr id="61" name="object 12">
              <a:extLst>
                <a:ext uri="{FF2B5EF4-FFF2-40B4-BE49-F238E27FC236}">
                  <a16:creationId xmlns:a16="http://schemas.microsoft.com/office/drawing/2014/main" id="{A725C9AF-A9B9-47B1-A094-6449623166E2}"/>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62" name="object 4">
              <a:extLst>
                <a:ext uri="{FF2B5EF4-FFF2-40B4-BE49-F238E27FC236}">
                  <a16:creationId xmlns:a16="http://schemas.microsoft.com/office/drawing/2014/main" id="{8263AA1F-0CE4-4016-9E8B-11F679043384}"/>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pic>
        <p:nvPicPr>
          <p:cNvPr id="66" name="Picture 65">
            <a:extLst>
              <a:ext uri="{FF2B5EF4-FFF2-40B4-BE49-F238E27FC236}">
                <a16:creationId xmlns:a16="http://schemas.microsoft.com/office/drawing/2014/main" id="{18AE35D5-9501-415C-B197-726F27FAC54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32856" y="311829"/>
            <a:ext cx="675029" cy="648590"/>
          </a:xfrm>
          <a:prstGeom prst="rect">
            <a:avLst/>
          </a:prstGeom>
        </p:spPr>
      </p:pic>
      <p:sp>
        <p:nvSpPr>
          <p:cNvPr id="35" name="Metin kutusu 34">
            <a:extLst>
              <a:ext uri="{FF2B5EF4-FFF2-40B4-BE49-F238E27FC236}">
                <a16:creationId xmlns:a16="http://schemas.microsoft.com/office/drawing/2014/main" id="{BE097CAF-EA16-409E-926F-CDBFC813A699}"/>
              </a:ext>
            </a:extLst>
          </p:cNvPr>
          <p:cNvSpPr txBox="1"/>
          <p:nvPr/>
        </p:nvSpPr>
        <p:spPr>
          <a:xfrm>
            <a:off x="6032500" y="1164907"/>
            <a:ext cx="4679136" cy="4362733"/>
          </a:xfrm>
          <a:prstGeom prst="rect">
            <a:avLst/>
          </a:prstGeom>
          <a:noFill/>
        </p:spPr>
        <p:txBody>
          <a:bodyPr wrap="square">
            <a:spAutoFit/>
          </a:bodyPr>
          <a:lstStyle/>
          <a:p>
            <a:pPr marL="11506" marR="665058">
              <a:lnSpc>
                <a:spcPct val="100000"/>
              </a:lnSpc>
              <a:spcBef>
                <a:spcPts val="91"/>
              </a:spcBef>
            </a:pPr>
            <a:r>
              <a:rPr lang="tr-TR" sz="1100" b="1" spc="-5" dirty="0" err="1">
                <a:solidFill>
                  <a:srgbClr val="231F20"/>
                </a:solidFill>
                <a:latin typeface="Tahoma"/>
                <a:cs typeface="Tahoma"/>
              </a:rPr>
              <a:t>Sales</a:t>
            </a:r>
            <a:r>
              <a:rPr lang="tr-TR" sz="1100" b="1" spc="-5" dirty="0">
                <a:solidFill>
                  <a:srgbClr val="231F20"/>
                </a:solidFill>
                <a:latin typeface="Tahoma"/>
                <a:cs typeface="Tahoma"/>
              </a:rPr>
              <a:t> </a:t>
            </a:r>
            <a:r>
              <a:rPr lang="tr-TR" sz="1100" b="1" spc="-5" dirty="0" err="1">
                <a:solidFill>
                  <a:srgbClr val="231F20"/>
                </a:solidFill>
                <a:latin typeface="Tahoma"/>
                <a:cs typeface="Tahoma"/>
              </a:rPr>
              <a:t>and</a:t>
            </a:r>
            <a:r>
              <a:rPr lang="tr-TR" sz="1100" b="1" spc="-5" dirty="0">
                <a:solidFill>
                  <a:srgbClr val="231F20"/>
                </a:solidFill>
                <a:latin typeface="Tahoma"/>
                <a:cs typeface="Tahoma"/>
              </a:rPr>
              <a:t> Distribution at Automotive </a:t>
            </a:r>
            <a:r>
              <a:rPr lang="tr-TR" sz="1100" b="1" spc="-5" dirty="0" err="1">
                <a:solidFill>
                  <a:srgbClr val="231F20"/>
                </a:solidFill>
                <a:latin typeface="Tahoma"/>
                <a:cs typeface="Tahoma"/>
              </a:rPr>
              <a:t>and</a:t>
            </a:r>
            <a:r>
              <a:rPr lang="tr-TR" sz="1100" b="1" spc="-5" dirty="0">
                <a:solidFill>
                  <a:srgbClr val="231F20"/>
                </a:solidFill>
                <a:latin typeface="Tahoma"/>
                <a:cs typeface="Tahoma"/>
              </a:rPr>
              <a:t> </a:t>
            </a:r>
            <a:r>
              <a:rPr lang="tr-TR" sz="1100" b="1" spc="-5" dirty="0" err="1">
                <a:solidFill>
                  <a:srgbClr val="231F20"/>
                </a:solidFill>
                <a:latin typeface="Tahoma"/>
                <a:cs typeface="Tahoma"/>
              </a:rPr>
              <a:t>Renewable</a:t>
            </a:r>
            <a:r>
              <a:rPr lang="tr-TR" sz="1100" b="1" spc="-5" dirty="0">
                <a:solidFill>
                  <a:srgbClr val="231F20"/>
                </a:solidFill>
                <a:latin typeface="Tahoma"/>
                <a:cs typeface="Tahoma"/>
              </a:rPr>
              <a:t> </a:t>
            </a:r>
            <a:r>
              <a:rPr lang="tr-TR" sz="1100" b="1" spc="-5" dirty="0" err="1">
                <a:solidFill>
                  <a:srgbClr val="231F20"/>
                </a:solidFill>
                <a:latin typeface="Tahoma"/>
                <a:cs typeface="Tahoma"/>
              </a:rPr>
              <a:t>Energy</a:t>
            </a:r>
            <a:r>
              <a:rPr lang="tr-TR" sz="1100" b="1" spc="-5" dirty="0">
                <a:solidFill>
                  <a:srgbClr val="231F20"/>
                </a:solidFill>
                <a:latin typeface="Tahoma"/>
                <a:cs typeface="Tahoma"/>
              </a:rPr>
              <a:t> </a:t>
            </a:r>
            <a:r>
              <a:rPr lang="tr-TR" sz="1100" b="1" spc="-5" dirty="0" err="1">
                <a:solidFill>
                  <a:srgbClr val="231F20"/>
                </a:solidFill>
                <a:latin typeface="Tahoma"/>
                <a:cs typeface="Tahoma"/>
              </a:rPr>
              <a:t>Sectors</a:t>
            </a:r>
            <a:endParaRPr lang="tr-TR" sz="1100" dirty="0">
              <a:latin typeface="Tahoma"/>
              <a:cs typeface="Tahoma"/>
            </a:endParaRPr>
          </a:p>
          <a:p>
            <a:pPr marL="218618" indent="-149581">
              <a:lnSpc>
                <a:spcPct val="100000"/>
              </a:lnSpc>
              <a:spcBef>
                <a:spcPts val="325"/>
              </a:spcBef>
              <a:buChar char="•"/>
              <a:tabLst>
                <a:tab pos="218618" algn="l"/>
              </a:tabLst>
            </a:pPr>
            <a:r>
              <a:rPr lang="tr-TR" sz="1100" spc="-5" dirty="0" err="1">
                <a:solidFill>
                  <a:srgbClr val="231F20"/>
                </a:solidFill>
                <a:latin typeface="Tahoma"/>
                <a:cs typeface="Tahoma"/>
              </a:rPr>
              <a:t>Sales</a:t>
            </a:r>
            <a:r>
              <a:rPr lang="tr-TR" sz="1100" spc="-5" dirty="0">
                <a:solidFill>
                  <a:srgbClr val="231F20"/>
                </a:solidFill>
                <a:latin typeface="Tahoma"/>
                <a:cs typeface="Tahoma"/>
              </a:rPr>
              <a:t> </a:t>
            </a:r>
            <a:r>
              <a:rPr lang="tr-TR" sz="1100" spc="-5" dirty="0" err="1">
                <a:solidFill>
                  <a:srgbClr val="231F20"/>
                </a:solidFill>
                <a:latin typeface="Tahoma"/>
                <a:cs typeface="Tahoma"/>
              </a:rPr>
              <a:t>and</a:t>
            </a:r>
            <a:r>
              <a:rPr lang="tr-TR" sz="1100" spc="-5" dirty="0">
                <a:solidFill>
                  <a:srgbClr val="231F20"/>
                </a:solidFill>
                <a:latin typeface="Tahoma"/>
                <a:cs typeface="Tahoma"/>
              </a:rPr>
              <a:t> Distribution Services in </a:t>
            </a:r>
            <a:r>
              <a:rPr lang="tr-TR" sz="1100" spc="-5" dirty="0" err="1">
                <a:solidFill>
                  <a:srgbClr val="231F20"/>
                </a:solidFill>
                <a:latin typeface="Tahoma"/>
                <a:cs typeface="Tahoma"/>
              </a:rPr>
              <a:t>the</a:t>
            </a:r>
            <a:r>
              <a:rPr lang="tr-TR" sz="1100" spc="-5" dirty="0">
                <a:solidFill>
                  <a:srgbClr val="231F20"/>
                </a:solidFill>
                <a:latin typeface="Tahoma"/>
                <a:cs typeface="Tahoma"/>
              </a:rPr>
              <a:t> </a:t>
            </a:r>
            <a:r>
              <a:rPr lang="tr-TR" sz="1100" spc="-5" dirty="0" err="1">
                <a:solidFill>
                  <a:srgbClr val="231F20"/>
                </a:solidFill>
                <a:latin typeface="Tahoma"/>
                <a:cs typeface="Tahoma"/>
              </a:rPr>
              <a:t>Undustry</a:t>
            </a:r>
            <a:r>
              <a:rPr lang="tr-TR" sz="1100" spc="-5" dirty="0">
                <a:solidFill>
                  <a:srgbClr val="231F20"/>
                </a:solidFill>
                <a:latin typeface="Tahoma"/>
                <a:cs typeface="Tahoma"/>
              </a:rPr>
              <a:t> (B2B ve B2C)</a:t>
            </a:r>
            <a:endParaRPr lang="tr-TR" sz="1100" dirty="0">
              <a:latin typeface="Tahoma"/>
              <a:cs typeface="Tahoma"/>
            </a:endParaRPr>
          </a:p>
          <a:p>
            <a:pPr marL="218618" marR="5753" indent="-149581">
              <a:lnSpc>
                <a:spcPct val="100000"/>
              </a:lnSpc>
              <a:buChar char="•"/>
              <a:tabLst>
                <a:tab pos="218618" algn="l"/>
              </a:tabLst>
            </a:pPr>
            <a:r>
              <a:rPr lang="tr-TR" sz="1100" spc="-5" dirty="0" err="1">
                <a:solidFill>
                  <a:srgbClr val="231F20"/>
                </a:solidFill>
                <a:latin typeface="Tahoma"/>
                <a:cs typeface="Tahoma"/>
              </a:rPr>
              <a:t>Wide</a:t>
            </a:r>
            <a:r>
              <a:rPr lang="tr-TR" sz="1100" spc="-5" dirty="0">
                <a:solidFill>
                  <a:srgbClr val="231F20"/>
                </a:solidFill>
                <a:latin typeface="Tahoma"/>
                <a:cs typeface="Tahoma"/>
              </a:rPr>
              <a:t> </a:t>
            </a:r>
            <a:r>
              <a:rPr lang="tr-TR" sz="1100" spc="-5" dirty="0" err="1">
                <a:solidFill>
                  <a:srgbClr val="231F20"/>
                </a:solidFill>
                <a:latin typeface="Tahoma"/>
                <a:cs typeface="Tahoma"/>
              </a:rPr>
              <a:t>range</a:t>
            </a:r>
            <a:r>
              <a:rPr lang="tr-TR" sz="1100" spc="-5" dirty="0">
                <a:solidFill>
                  <a:srgbClr val="231F20"/>
                </a:solidFill>
                <a:latin typeface="Tahoma"/>
                <a:cs typeface="Tahoma"/>
              </a:rPr>
              <a:t> of a </a:t>
            </a:r>
            <a:r>
              <a:rPr lang="tr-TR" sz="1100" spc="-5" dirty="0" err="1">
                <a:solidFill>
                  <a:srgbClr val="231F20"/>
                </a:solidFill>
                <a:latin typeface="Tahoma"/>
                <a:cs typeface="Tahoma"/>
              </a:rPr>
              <a:t>battery</a:t>
            </a:r>
            <a:r>
              <a:rPr lang="tr-TR" sz="1100" spc="-5" dirty="0">
                <a:solidFill>
                  <a:srgbClr val="231F20"/>
                </a:solidFill>
                <a:latin typeface="Tahoma"/>
                <a:cs typeface="Tahoma"/>
              </a:rPr>
              <a:t> </a:t>
            </a:r>
            <a:r>
              <a:rPr lang="tr-TR" sz="1100" spc="-5" dirty="0" err="1">
                <a:solidFill>
                  <a:srgbClr val="231F20"/>
                </a:solidFill>
                <a:latin typeface="Tahoma"/>
                <a:cs typeface="Tahoma"/>
              </a:rPr>
              <a:t>for</a:t>
            </a:r>
            <a:r>
              <a:rPr lang="tr-TR" sz="1100" spc="-5" dirty="0">
                <a:solidFill>
                  <a:srgbClr val="231F20"/>
                </a:solidFill>
                <a:latin typeface="Tahoma"/>
                <a:cs typeface="Tahoma"/>
              </a:rPr>
              <a:t> a </a:t>
            </a:r>
            <a:r>
              <a:rPr lang="tr-TR" sz="1100" spc="-5" dirty="0" err="1">
                <a:solidFill>
                  <a:srgbClr val="231F20"/>
                </a:solidFill>
                <a:latin typeface="Tahoma"/>
                <a:cs typeface="Tahoma"/>
              </a:rPr>
              <a:t>variety</a:t>
            </a:r>
            <a:r>
              <a:rPr lang="tr-TR" sz="1100" spc="-5" dirty="0">
                <a:solidFill>
                  <a:srgbClr val="231F20"/>
                </a:solidFill>
                <a:latin typeface="Tahoma"/>
                <a:cs typeface="Tahoma"/>
              </a:rPr>
              <a:t> of </a:t>
            </a:r>
            <a:r>
              <a:rPr lang="tr-TR" sz="1100" spc="-5" dirty="0" err="1">
                <a:solidFill>
                  <a:srgbClr val="231F20"/>
                </a:solidFill>
                <a:latin typeface="Tahoma"/>
                <a:cs typeface="Tahoma"/>
              </a:rPr>
              <a:t>renewables</a:t>
            </a:r>
            <a:r>
              <a:rPr lang="tr-TR" sz="1100" spc="-5" dirty="0">
                <a:solidFill>
                  <a:srgbClr val="231F20"/>
                </a:solidFill>
                <a:latin typeface="Tahoma"/>
                <a:cs typeface="Tahoma"/>
              </a:rPr>
              <a:t> (</a:t>
            </a:r>
            <a:r>
              <a:rPr lang="tr-TR" sz="1100" spc="-5" dirty="0" err="1">
                <a:solidFill>
                  <a:srgbClr val="231F20"/>
                </a:solidFill>
                <a:latin typeface="Tahoma"/>
                <a:cs typeface="Tahoma"/>
              </a:rPr>
              <a:t>automotive</a:t>
            </a:r>
            <a:r>
              <a:rPr lang="tr-TR" sz="1100" spc="-5" dirty="0">
                <a:solidFill>
                  <a:srgbClr val="231F20"/>
                </a:solidFill>
                <a:latin typeface="Tahoma"/>
                <a:cs typeface="Tahoma"/>
              </a:rPr>
              <a:t>, marine </a:t>
            </a:r>
            <a:r>
              <a:rPr lang="tr-TR" sz="1100" spc="-5" dirty="0" err="1">
                <a:solidFill>
                  <a:srgbClr val="231F20"/>
                </a:solidFill>
                <a:latin typeface="Tahoma"/>
                <a:cs typeface="Tahoma"/>
              </a:rPr>
              <a:t>and</a:t>
            </a:r>
            <a:r>
              <a:rPr lang="tr-TR" sz="1100" spc="-5" dirty="0">
                <a:solidFill>
                  <a:srgbClr val="231F20"/>
                </a:solidFill>
                <a:latin typeface="Tahoma"/>
                <a:cs typeface="Tahoma"/>
              </a:rPr>
              <a:t> </a:t>
            </a:r>
            <a:r>
              <a:rPr lang="tr-TR" sz="1100" spc="-5" dirty="0" err="1">
                <a:solidFill>
                  <a:srgbClr val="231F20"/>
                </a:solidFill>
                <a:latin typeface="Tahoma"/>
                <a:cs typeface="Tahoma"/>
              </a:rPr>
              <a:t>renewable</a:t>
            </a:r>
            <a:r>
              <a:rPr lang="tr-TR" sz="1100" spc="-5" dirty="0">
                <a:solidFill>
                  <a:srgbClr val="231F20"/>
                </a:solidFill>
                <a:latin typeface="Tahoma"/>
                <a:cs typeface="Tahoma"/>
              </a:rPr>
              <a:t> </a:t>
            </a:r>
            <a:r>
              <a:rPr lang="tr-TR" sz="1100" spc="-5" dirty="0" err="1">
                <a:solidFill>
                  <a:srgbClr val="231F20"/>
                </a:solidFill>
                <a:latin typeface="Tahoma"/>
                <a:cs typeface="Tahoma"/>
              </a:rPr>
              <a:t>energy</a:t>
            </a:r>
            <a:r>
              <a:rPr lang="tr-TR" sz="1100" spc="-5" dirty="0">
                <a:solidFill>
                  <a:srgbClr val="231F20"/>
                </a:solidFill>
                <a:latin typeface="Tahoma"/>
                <a:cs typeface="Tahoma"/>
              </a:rPr>
              <a:t>)</a:t>
            </a:r>
            <a:endParaRPr lang="tr-TR" sz="1100" dirty="0">
              <a:latin typeface="Tahoma"/>
              <a:cs typeface="Tahoma"/>
            </a:endParaRPr>
          </a:p>
          <a:p>
            <a:pPr marL="218618" indent="-149581">
              <a:lnSpc>
                <a:spcPct val="100000"/>
              </a:lnSpc>
              <a:buChar char="•"/>
              <a:tabLst>
                <a:tab pos="218618" algn="l"/>
              </a:tabLst>
            </a:pPr>
            <a:r>
              <a:rPr lang="tr-TR" sz="1100" spc="-5" dirty="0" err="1">
                <a:solidFill>
                  <a:srgbClr val="231F20"/>
                </a:solidFill>
                <a:latin typeface="Tahoma"/>
                <a:cs typeface="Tahoma"/>
              </a:rPr>
              <a:t>The</a:t>
            </a:r>
            <a:r>
              <a:rPr lang="tr-TR" sz="1100" spc="-5" dirty="0">
                <a:solidFill>
                  <a:srgbClr val="231F20"/>
                </a:solidFill>
                <a:latin typeface="Tahoma"/>
                <a:cs typeface="Tahoma"/>
              </a:rPr>
              <a:t> </a:t>
            </a:r>
            <a:r>
              <a:rPr lang="tr-TR" sz="1100" spc="-5" dirty="0" err="1">
                <a:solidFill>
                  <a:srgbClr val="231F20"/>
                </a:solidFill>
                <a:latin typeface="Tahoma"/>
                <a:cs typeface="Tahoma"/>
              </a:rPr>
              <a:t>largest</a:t>
            </a:r>
            <a:r>
              <a:rPr lang="tr-TR" sz="1100" spc="-5" dirty="0">
                <a:solidFill>
                  <a:srgbClr val="231F20"/>
                </a:solidFill>
                <a:latin typeface="Tahoma"/>
                <a:cs typeface="Tahoma"/>
              </a:rPr>
              <a:t> </a:t>
            </a:r>
            <a:r>
              <a:rPr lang="tr-TR" sz="1100" spc="-5" dirty="0" err="1">
                <a:solidFill>
                  <a:srgbClr val="231F20"/>
                </a:solidFill>
                <a:latin typeface="Tahoma"/>
                <a:cs typeface="Tahoma"/>
              </a:rPr>
              <a:t>steel</a:t>
            </a:r>
            <a:r>
              <a:rPr lang="tr-TR" sz="1100" spc="-5" dirty="0">
                <a:solidFill>
                  <a:srgbClr val="231F20"/>
                </a:solidFill>
                <a:latin typeface="Tahoma"/>
                <a:cs typeface="Tahoma"/>
              </a:rPr>
              <a:t> Wheel </a:t>
            </a:r>
            <a:r>
              <a:rPr lang="tr-TR" sz="1100" spc="-5" dirty="0" err="1">
                <a:solidFill>
                  <a:srgbClr val="231F20"/>
                </a:solidFill>
                <a:latin typeface="Tahoma"/>
                <a:cs typeface="Tahoma"/>
              </a:rPr>
              <a:t>distrubition</a:t>
            </a:r>
            <a:r>
              <a:rPr lang="tr-TR" sz="1100" spc="-5" dirty="0">
                <a:solidFill>
                  <a:srgbClr val="231F20"/>
                </a:solidFill>
                <a:latin typeface="Tahoma"/>
                <a:cs typeface="Tahoma"/>
              </a:rPr>
              <a:t> </a:t>
            </a:r>
            <a:r>
              <a:rPr lang="tr-TR" sz="1100" spc="-5" dirty="0" err="1">
                <a:solidFill>
                  <a:srgbClr val="231F20"/>
                </a:solidFill>
                <a:latin typeface="Tahoma"/>
                <a:cs typeface="Tahoma"/>
              </a:rPr>
              <a:t>company</a:t>
            </a:r>
            <a:r>
              <a:rPr lang="tr-TR" sz="1100" spc="-5" dirty="0">
                <a:solidFill>
                  <a:srgbClr val="231F20"/>
                </a:solidFill>
                <a:latin typeface="Tahoma"/>
                <a:cs typeface="Tahoma"/>
              </a:rPr>
              <a:t> in </a:t>
            </a:r>
            <a:r>
              <a:rPr lang="tr-TR" sz="1100" spc="-5" dirty="0" err="1">
                <a:solidFill>
                  <a:srgbClr val="231F20"/>
                </a:solidFill>
                <a:latin typeface="Tahoma"/>
                <a:cs typeface="Tahoma"/>
              </a:rPr>
              <a:t>Turkey</a:t>
            </a:r>
            <a:endParaRPr lang="tr-TR" sz="1100" dirty="0">
              <a:latin typeface="Tahoma"/>
              <a:cs typeface="Tahoma"/>
            </a:endParaRPr>
          </a:p>
          <a:p>
            <a:pPr marL="218618" indent="-149581">
              <a:lnSpc>
                <a:spcPct val="100000"/>
              </a:lnSpc>
              <a:buChar char="•"/>
              <a:tabLst>
                <a:tab pos="218618" algn="l"/>
              </a:tabLst>
            </a:pPr>
            <a:r>
              <a:rPr lang="tr-TR" sz="1100" spc="-5" dirty="0" err="1">
                <a:solidFill>
                  <a:srgbClr val="231F20"/>
                </a:solidFill>
                <a:latin typeface="Tahoma"/>
                <a:cs typeface="Tahoma"/>
              </a:rPr>
              <a:t>Nationwide</a:t>
            </a:r>
            <a:r>
              <a:rPr lang="tr-TR" sz="1100" spc="-5" dirty="0">
                <a:solidFill>
                  <a:srgbClr val="231F20"/>
                </a:solidFill>
                <a:latin typeface="Tahoma"/>
                <a:cs typeface="Tahoma"/>
              </a:rPr>
              <a:t> </a:t>
            </a:r>
            <a:r>
              <a:rPr lang="tr-TR" sz="1100" spc="-5" dirty="0" err="1">
                <a:solidFill>
                  <a:srgbClr val="231F20"/>
                </a:solidFill>
                <a:latin typeface="Tahoma"/>
                <a:cs typeface="Tahoma"/>
              </a:rPr>
              <a:t>and</a:t>
            </a:r>
            <a:r>
              <a:rPr lang="tr-TR" sz="1100" spc="-5" dirty="0">
                <a:solidFill>
                  <a:srgbClr val="231F20"/>
                </a:solidFill>
                <a:latin typeface="Tahoma"/>
                <a:cs typeface="Tahoma"/>
              </a:rPr>
              <a:t> </a:t>
            </a:r>
            <a:r>
              <a:rPr lang="tr-TR" sz="1100" spc="-5" dirty="0" err="1">
                <a:solidFill>
                  <a:srgbClr val="231F20"/>
                </a:solidFill>
                <a:latin typeface="Tahoma"/>
                <a:cs typeface="Tahoma"/>
              </a:rPr>
              <a:t>strong</a:t>
            </a:r>
            <a:r>
              <a:rPr lang="tr-TR" sz="1100" spc="-5" dirty="0">
                <a:solidFill>
                  <a:srgbClr val="231F20"/>
                </a:solidFill>
                <a:latin typeface="Tahoma"/>
                <a:cs typeface="Tahoma"/>
              </a:rPr>
              <a:t> </a:t>
            </a:r>
            <a:r>
              <a:rPr lang="tr-TR" sz="1100" spc="-5" dirty="0" err="1">
                <a:solidFill>
                  <a:srgbClr val="231F20"/>
                </a:solidFill>
                <a:latin typeface="Tahoma"/>
                <a:cs typeface="Tahoma"/>
              </a:rPr>
              <a:t>distribution</a:t>
            </a:r>
            <a:r>
              <a:rPr lang="tr-TR" sz="1100" spc="-5" dirty="0">
                <a:solidFill>
                  <a:srgbClr val="231F20"/>
                </a:solidFill>
                <a:latin typeface="Tahoma"/>
                <a:cs typeface="Tahoma"/>
              </a:rPr>
              <a:t> </a:t>
            </a:r>
            <a:r>
              <a:rPr lang="tr-TR" sz="1100" spc="-5" dirty="0" err="1">
                <a:solidFill>
                  <a:srgbClr val="231F20"/>
                </a:solidFill>
                <a:latin typeface="Tahoma"/>
                <a:cs typeface="Tahoma"/>
              </a:rPr>
              <a:t>for</a:t>
            </a:r>
            <a:r>
              <a:rPr lang="tr-TR" sz="1100" spc="-5" dirty="0">
                <a:solidFill>
                  <a:srgbClr val="231F20"/>
                </a:solidFill>
                <a:latin typeface="Tahoma"/>
                <a:cs typeface="Tahoma"/>
              </a:rPr>
              <a:t> </a:t>
            </a:r>
            <a:r>
              <a:rPr lang="tr-TR" sz="1100" spc="-5" dirty="0" err="1">
                <a:solidFill>
                  <a:srgbClr val="231F20"/>
                </a:solidFill>
                <a:latin typeface="Tahoma"/>
                <a:cs typeface="Tahoma"/>
              </a:rPr>
              <a:t>all</a:t>
            </a:r>
            <a:r>
              <a:rPr lang="tr-TR" sz="1100" spc="-5" dirty="0">
                <a:solidFill>
                  <a:srgbClr val="231F20"/>
                </a:solidFill>
                <a:latin typeface="Tahoma"/>
                <a:cs typeface="Tahoma"/>
              </a:rPr>
              <a:t> </a:t>
            </a:r>
            <a:r>
              <a:rPr lang="tr-TR" sz="1100" spc="-5" dirty="0" err="1">
                <a:solidFill>
                  <a:srgbClr val="231F20"/>
                </a:solidFill>
                <a:latin typeface="Tahoma"/>
                <a:cs typeface="Tahoma"/>
              </a:rPr>
              <a:t>the</a:t>
            </a:r>
            <a:r>
              <a:rPr lang="tr-TR" sz="1100" spc="-5" dirty="0">
                <a:solidFill>
                  <a:srgbClr val="231F20"/>
                </a:solidFill>
                <a:latin typeface="Tahoma"/>
                <a:cs typeface="Tahoma"/>
              </a:rPr>
              <a:t> </a:t>
            </a:r>
            <a:r>
              <a:rPr lang="tr-TR" sz="1100" spc="-5" dirty="0" err="1">
                <a:solidFill>
                  <a:srgbClr val="231F20"/>
                </a:solidFill>
                <a:latin typeface="Tahoma"/>
                <a:cs typeface="Tahoma"/>
              </a:rPr>
              <a:t>distributed</a:t>
            </a:r>
            <a:r>
              <a:rPr lang="tr-TR" sz="1100" spc="-5" dirty="0">
                <a:solidFill>
                  <a:srgbClr val="231F20"/>
                </a:solidFill>
                <a:latin typeface="Tahoma"/>
                <a:cs typeface="Tahoma"/>
              </a:rPr>
              <a:t> </a:t>
            </a:r>
            <a:r>
              <a:rPr lang="tr-TR" sz="1100" spc="-5" dirty="0" err="1">
                <a:solidFill>
                  <a:srgbClr val="231F20"/>
                </a:solidFill>
                <a:latin typeface="Tahoma"/>
                <a:cs typeface="Tahoma"/>
              </a:rPr>
              <a:t>brands</a:t>
            </a:r>
            <a:endParaRPr lang="tr-TR" sz="1100" dirty="0">
              <a:latin typeface="Tahoma"/>
              <a:cs typeface="Tahoma"/>
            </a:endParaRPr>
          </a:p>
          <a:p>
            <a:pPr marL="218618" marR="81119" indent="-149581">
              <a:lnSpc>
                <a:spcPct val="100000"/>
              </a:lnSpc>
              <a:buChar char="•"/>
              <a:tabLst>
                <a:tab pos="218618" algn="l"/>
              </a:tabLst>
            </a:pPr>
            <a:r>
              <a:rPr lang="tr-TR" sz="1100" spc="-5" dirty="0" err="1">
                <a:solidFill>
                  <a:srgbClr val="231F20"/>
                </a:solidFill>
                <a:latin typeface="Tahoma"/>
                <a:cs typeface="Tahoma"/>
              </a:rPr>
              <a:t>In-depth</a:t>
            </a:r>
            <a:r>
              <a:rPr lang="tr-TR" sz="1100" spc="-5" dirty="0">
                <a:solidFill>
                  <a:srgbClr val="231F20"/>
                </a:solidFill>
                <a:latin typeface="Tahoma"/>
                <a:cs typeface="Tahoma"/>
              </a:rPr>
              <a:t> </a:t>
            </a:r>
            <a:r>
              <a:rPr lang="tr-TR" sz="1100" spc="-5" dirty="0" err="1">
                <a:solidFill>
                  <a:srgbClr val="231F20"/>
                </a:solidFill>
                <a:latin typeface="Tahoma"/>
                <a:cs typeface="Tahoma"/>
              </a:rPr>
              <a:t>experience</a:t>
            </a:r>
            <a:r>
              <a:rPr lang="tr-TR" sz="1100" spc="-5" dirty="0">
                <a:solidFill>
                  <a:srgbClr val="231F20"/>
                </a:solidFill>
                <a:latin typeface="Tahoma"/>
                <a:cs typeface="Tahoma"/>
              </a:rPr>
              <a:t> in </a:t>
            </a:r>
            <a:r>
              <a:rPr lang="tr-TR" sz="1100" spc="-5" dirty="0" err="1">
                <a:solidFill>
                  <a:srgbClr val="231F20"/>
                </a:solidFill>
                <a:latin typeface="Tahoma"/>
                <a:cs typeface="Tahoma"/>
              </a:rPr>
              <a:t>after</a:t>
            </a:r>
            <a:r>
              <a:rPr lang="tr-TR" sz="1100" spc="-5" dirty="0">
                <a:solidFill>
                  <a:srgbClr val="231F20"/>
                </a:solidFill>
                <a:latin typeface="Tahoma"/>
                <a:cs typeface="Tahoma"/>
              </a:rPr>
              <a:t> </a:t>
            </a:r>
            <a:r>
              <a:rPr lang="tr-TR" sz="1100" spc="-5" dirty="0" err="1">
                <a:solidFill>
                  <a:srgbClr val="231F20"/>
                </a:solidFill>
                <a:latin typeface="Tahoma"/>
                <a:cs typeface="Tahoma"/>
              </a:rPr>
              <a:t>sales</a:t>
            </a:r>
            <a:endParaRPr lang="tr-TR" sz="1100" dirty="0">
              <a:latin typeface="Tahoma"/>
              <a:cs typeface="Tahoma"/>
            </a:endParaRPr>
          </a:p>
          <a:p>
            <a:pPr marL="218618" marR="18410" indent="-149581">
              <a:lnSpc>
                <a:spcPct val="100000"/>
              </a:lnSpc>
              <a:buChar char="•"/>
              <a:tabLst>
                <a:tab pos="218618" algn="l"/>
              </a:tabLst>
            </a:pPr>
            <a:r>
              <a:rPr lang="tr-TR" sz="1100" spc="-5" dirty="0" err="1">
                <a:solidFill>
                  <a:srgbClr val="231F20"/>
                </a:solidFill>
                <a:latin typeface="Tahoma"/>
                <a:cs typeface="Tahoma"/>
              </a:rPr>
              <a:t>Fully</a:t>
            </a:r>
            <a:r>
              <a:rPr lang="tr-TR" sz="1100" spc="-5" dirty="0">
                <a:solidFill>
                  <a:srgbClr val="231F20"/>
                </a:solidFill>
                <a:latin typeface="Tahoma"/>
                <a:cs typeface="Tahoma"/>
              </a:rPr>
              <a:t> </a:t>
            </a:r>
            <a:r>
              <a:rPr lang="tr-TR" sz="1100" spc="-5" dirty="0" err="1">
                <a:solidFill>
                  <a:srgbClr val="231F20"/>
                </a:solidFill>
                <a:latin typeface="Tahoma"/>
                <a:cs typeface="Tahoma"/>
              </a:rPr>
              <a:t>integrated</a:t>
            </a:r>
            <a:r>
              <a:rPr lang="tr-TR" sz="1100" spc="-5" dirty="0">
                <a:solidFill>
                  <a:srgbClr val="231F20"/>
                </a:solidFill>
                <a:latin typeface="Tahoma"/>
                <a:cs typeface="Tahoma"/>
              </a:rPr>
              <a:t> online </a:t>
            </a:r>
            <a:r>
              <a:rPr lang="tr-TR" sz="1100" spc="-5" dirty="0" err="1">
                <a:solidFill>
                  <a:srgbClr val="231F20"/>
                </a:solidFill>
                <a:latin typeface="Tahoma"/>
                <a:cs typeface="Tahoma"/>
              </a:rPr>
              <a:t>systems</a:t>
            </a:r>
            <a:r>
              <a:rPr lang="tr-TR" sz="1100" spc="-5" dirty="0">
                <a:solidFill>
                  <a:srgbClr val="231F20"/>
                </a:solidFill>
                <a:latin typeface="Tahoma"/>
                <a:cs typeface="Tahoma"/>
              </a:rPr>
              <a:t> </a:t>
            </a:r>
            <a:r>
              <a:rPr lang="tr-TR" sz="1100" spc="-5" dirty="0" err="1">
                <a:solidFill>
                  <a:srgbClr val="231F20"/>
                </a:solidFill>
                <a:latin typeface="Tahoma"/>
                <a:cs typeface="Tahoma"/>
              </a:rPr>
              <a:t>for</a:t>
            </a:r>
            <a:r>
              <a:rPr lang="tr-TR" sz="1100" spc="-5" dirty="0">
                <a:solidFill>
                  <a:srgbClr val="231F20"/>
                </a:solidFill>
                <a:latin typeface="Tahoma"/>
                <a:cs typeface="Tahoma"/>
              </a:rPr>
              <a:t> </a:t>
            </a:r>
            <a:r>
              <a:rPr lang="tr-TR" sz="1100" spc="-5" dirty="0" err="1">
                <a:solidFill>
                  <a:srgbClr val="231F20"/>
                </a:solidFill>
                <a:latin typeface="Tahoma"/>
                <a:cs typeface="Tahoma"/>
              </a:rPr>
              <a:t>sales</a:t>
            </a:r>
            <a:r>
              <a:rPr lang="tr-TR" sz="1100" spc="-5" dirty="0">
                <a:solidFill>
                  <a:srgbClr val="231F20"/>
                </a:solidFill>
                <a:latin typeface="Tahoma"/>
                <a:cs typeface="Tahoma"/>
              </a:rPr>
              <a:t> </a:t>
            </a:r>
            <a:r>
              <a:rPr lang="tr-TR" sz="1100" spc="-5" dirty="0" err="1">
                <a:solidFill>
                  <a:srgbClr val="231F20"/>
                </a:solidFill>
                <a:latin typeface="Tahoma"/>
                <a:cs typeface="Tahoma"/>
              </a:rPr>
              <a:t>and</a:t>
            </a:r>
            <a:r>
              <a:rPr lang="tr-TR" sz="1100" spc="-5" dirty="0">
                <a:solidFill>
                  <a:srgbClr val="231F20"/>
                </a:solidFill>
                <a:latin typeface="Tahoma"/>
                <a:cs typeface="Tahoma"/>
              </a:rPr>
              <a:t> marketing </a:t>
            </a:r>
            <a:r>
              <a:rPr lang="tr-TR" sz="1100" spc="-5" dirty="0" err="1">
                <a:solidFill>
                  <a:srgbClr val="231F20"/>
                </a:solidFill>
                <a:latin typeface="Tahoma"/>
                <a:cs typeface="Tahoma"/>
              </a:rPr>
              <a:t>activities</a:t>
            </a:r>
            <a:endParaRPr lang="tr-TR" sz="1100" spc="-5" dirty="0">
              <a:solidFill>
                <a:srgbClr val="231F20"/>
              </a:solidFill>
              <a:latin typeface="Tahoma"/>
              <a:cs typeface="Tahoma"/>
            </a:endParaRPr>
          </a:p>
          <a:p>
            <a:pPr marL="69037" marR="18410">
              <a:lnSpc>
                <a:spcPct val="100000"/>
              </a:lnSpc>
              <a:tabLst>
                <a:tab pos="218618" algn="l"/>
              </a:tabLst>
            </a:pPr>
            <a:endParaRPr lang="tr-TR" sz="1100" dirty="0">
              <a:latin typeface="Tahoma"/>
              <a:cs typeface="Tahoma"/>
            </a:endParaRPr>
          </a:p>
          <a:p>
            <a:pPr marL="218618" marR="405018" indent="-149581">
              <a:lnSpc>
                <a:spcPct val="100000"/>
              </a:lnSpc>
              <a:buChar char="•"/>
              <a:tabLst>
                <a:tab pos="218618" algn="l"/>
              </a:tabLst>
            </a:pPr>
            <a:r>
              <a:rPr lang="tr-TR" sz="1100" b="1" dirty="0" err="1">
                <a:solidFill>
                  <a:srgbClr val="231F20"/>
                </a:solidFill>
                <a:latin typeface="Tahoma"/>
                <a:cs typeface="Tahoma"/>
              </a:rPr>
              <a:t>Battery</a:t>
            </a:r>
            <a:endParaRPr lang="tr-TR" sz="1100" b="1" dirty="0">
              <a:solidFill>
                <a:srgbClr val="231F20"/>
              </a:solidFill>
              <a:latin typeface="Tahoma"/>
              <a:cs typeface="Tahoma"/>
            </a:endParaRPr>
          </a:p>
          <a:p>
            <a:pPr marL="69037" marR="405018">
              <a:lnSpc>
                <a:spcPct val="100000"/>
              </a:lnSpc>
              <a:tabLst>
                <a:tab pos="218618" algn="l"/>
              </a:tabLst>
            </a:pPr>
            <a:r>
              <a:rPr lang="tr-TR" sz="1100" dirty="0">
                <a:solidFill>
                  <a:srgbClr val="231F20"/>
                </a:solidFill>
                <a:latin typeface="Tahoma"/>
                <a:cs typeface="Tahoma"/>
              </a:rPr>
              <a:t>    </a:t>
            </a:r>
            <a:r>
              <a:rPr lang="tr-TR" sz="1100" dirty="0" err="1">
                <a:solidFill>
                  <a:srgbClr val="231F20"/>
                </a:solidFill>
                <a:latin typeface="Tahoma"/>
                <a:cs typeface="Tahoma"/>
              </a:rPr>
              <a:t>Outdo</a:t>
            </a:r>
            <a:r>
              <a:rPr lang="tr-TR" sz="1100" dirty="0">
                <a:solidFill>
                  <a:srgbClr val="231F20"/>
                </a:solidFill>
                <a:latin typeface="Tahoma"/>
                <a:cs typeface="Tahoma"/>
              </a:rPr>
              <a:t> (Marine </a:t>
            </a:r>
            <a:r>
              <a:rPr lang="tr-TR" sz="1100" dirty="0" err="1">
                <a:solidFill>
                  <a:srgbClr val="231F20"/>
                </a:solidFill>
                <a:latin typeface="Tahoma"/>
                <a:cs typeface="Tahoma"/>
              </a:rPr>
              <a:t>and</a:t>
            </a:r>
            <a:r>
              <a:rPr lang="tr-TR" sz="1100" dirty="0">
                <a:solidFill>
                  <a:srgbClr val="231F20"/>
                </a:solidFill>
                <a:latin typeface="Tahoma"/>
                <a:cs typeface="Tahoma"/>
              </a:rPr>
              <a:t> Solar)  </a:t>
            </a:r>
          </a:p>
          <a:p>
            <a:pPr marL="69037" marR="405018">
              <a:lnSpc>
                <a:spcPct val="100000"/>
              </a:lnSpc>
              <a:tabLst>
                <a:tab pos="218618" algn="l"/>
              </a:tabLst>
            </a:pPr>
            <a:r>
              <a:rPr lang="tr-TR" sz="1100" spc="-5" dirty="0">
                <a:solidFill>
                  <a:srgbClr val="231F20"/>
                </a:solidFill>
                <a:latin typeface="Tahoma"/>
                <a:cs typeface="Tahoma"/>
              </a:rPr>
              <a:t>    </a:t>
            </a:r>
            <a:r>
              <a:rPr lang="tr-TR" sz="1100" spc="-5" dirty="0" err="1">
                <a:solidFill>
                  <a:srgbClr val="231F20"/>
                </a:solidFill>
                <a:latin typeface="Tahoma"/>
                <a:cs typeface="Tahoma"/>
              </a:rPr>
              <a:t>Fiamm</a:t>
            </a:r>
            <a:r>
              <a:rPr lang="tr-TR" sz="1100" spc="-5" dirty="0">
                <a:solidFill>
                  <a:srgbClr val="231F20"/>
                </a:solidFill>
                <a:latin typeface="Tahoma"/>
                <a:cs typeface="Tahoma"/>
              </a:rPr>
              <a:t> </a:t>
            </a:r>
            <a:r>
              <a:rPr lang="tr-TR" sz="1100" dirty="0">
                <a:solidFill>
                  <a:srgbClr val="231F20"/>
                </a:solidFill>
                <a:latin typeface="Tahoma"/>
                <a:cs typeface="Tahoma"/>
              </a:rPr>
              <a:t>(Marine </a:t>
            </a:r>
            <a:r>
              <a:rPr lang="tr-TR" sz="1100" dirty="0" err="1">
                <a:solidFill>
                  <a:srgbClr val="231F20"/>
                </a:solidFill>
                <a:latin typeface="Tahoma"/>
                <a:cs typeface="Tahoma"/>
              </a:rPr>
              <a:t>and</a:t>
            </a:r>
            <a:r>
              <a:rPr lang="tr-TR" sz="1100" dirty="0">
                <a:solidFill>
                  <a:srgbClr val="231F20"/>
                </a:solidFill>
                <a:latin typeface="Tahoma"/>
                <a:cs typeface="Tahoma"/>
              </a:rPr>
              <a:t> Solar)</a:t>
            </a:r>
          </a:p>
          <a:p>
            <a:pPr marL="69037" marR="405018">
              <a:lnSpc>
                <a:spcPct val="100000"/>
              </a:lnSpc>
              <a:tabLst>
                <a:tab pos="218618" algn="l"/>
              </a:tabLst>
            </a:pPr>
            <a:r>
              <a:rPr lang="tr-TR" sz="1100" dirty="0">
                <a:solidFill>
                  <a:srgbClr val="231F20"/>
                </a:solidFill>
                <a:latin typeface="Tahoma"/>
                <a:cs typeface="Tahoma"/>
              </a:rPr>
              <a:t>    </a:t>
            </a:r>
          </a:p>
          <a:p>
            <a:pPr marL="218618" marR="405018" indent="-149581">
              <a:lnSpc>
                <a:spcPct val="100000"/>
              </a:lnSpc>
              <a:buChar char="•"/>
              <a:tabLst>
                <a:tab pos="218618" algn="l"/>
              </a:tabLst>
            </a:pPr>
            <a:r>
              <a:rPr lang="tr-TR" sz="1100" b="1" dirty="0">
                <a:solidFill>
                  <a:srgbClr val="231F20"/>
                </a:solidFill>
                <a:latin typeface="Tahoma"/>
                <a:cs typeface="Tahoma"/>
              </a:rPr>
              <a:t>Mobile Storage</a:t>
            </a:r>
          </a:p>
          <a:p>
            <a:pPr marL="69037" marR="405018">
              <a:lnSpc>
                <a:spcPct val="100000"/>
              </a:lnSpc>
              <a:tabLst>
                <a:tab pos="218618" algn="l"/>
              </a:tabLst>
            </a:pPr>
            <a:r>
              <a:rPr lang="tr-TR" sz="1100" b="1" dirty="0">
                <a:solidFill>
                  <a:srgbClr val="231F20"/>
                </a:solidFill>
                <a:latin typeface="Tahoma"/>
                <a:cs typeface="Tahoma"/>
              </a:rPr>
              <a:t>    </a:t>
            </a:r>
            <a:r>
              <a:rPr lang="tr-TR" sz="1100" dirty="0" err="1">
                <a:solidFill>
                  <a:srgbClr val="231F20"/>
                </a:solidFill>
                <a:latin typeface="Tahoma"/>
                <a:cs typeface="Tahoma"/>
              </a:rPr>
              <a:t>Ecoflow</a:t>
            </a:r>
            <a:r>
              <a:rPr lang="tr-TR" sz="1100" dirty="0">
                <a:solidFill>
                  <a:srgbClr val="231F20"/>
                </a:solidFill>
                <a:latin typeface="Tahoma"/>
                <a:cs typeface="Tahoma"/>
              </a:rPr>
              <a:t> (</a:t>
            </a:r>
            <a:r>
              <a:rPr lang="tr-TR" sz="1100" dirty="0" err="1">
                <a:solidFill>
                  <a:srgbClr val="231F20"/>
                </a:solidFill>
                <a:latin typeface="Tahoma"/>
                <a:cs typeface="Tahoma"/>
              </a:rPr>
              <a:t>Camping</a:t>
            </a:r>
            <a:r>
              <a:rPr lang="tr-TR" sz="1100" dirty="0">
                <a:solidFill>
                  <a:srgbClr val="231F20"/>
                </a:solidFill>
                <a:latin typeface="Tahoma"/>
                <a:cs typeface="Tahoma"/>
              </a:rPr>
              <a:t>, </a:t>
            </a:r>
            <a:r>
              <a:rPr lang="tr-TR" sz="1100" dirty="0" err="1">
                <a:solidFill>
                  <a:srgbClr val="231F20"/>
                </a:solidFill>
                <a:latin typeface="Tahoma"/>
                <a:cs typeface="Tahoma"/>
              </a:rPr>
              <a:t>Caravan</a:t>
            </a:r>
            <a:r>
              <a:rPr lang="tr-TR" sz="1100" dirty="0">
                <a:solidFill>
                  <a:srgbClr val="231F20"/>
                </a:solidFill>
                <a:latin typeface="Tahoma"/>
                <a:cs typeface="Tahoma"/>
              </a:rPr>
              <a:t>, </a:t>
            </a:r>
            <a:r>
              <a:rPr lang="tr-TR" sz="1100" dirty="0" err="1">
                <a:solidFill>
                  <a:srgbClr val="231F20"/>
                </a:solidFill>
                <a:latin typeface="Tahoma"/>
                <a:cs typeface="Tahoma"/>
              </a:rPr>
              <a:t>Outdoor</a:t>
            </a:r>
            <a:r>
              <a:rPr lang="tr-TR" sz="1100" dirty="0">
                <a:solidFill>
                  <a:srgbClr val="231F20"/>
                </a:solidFill>
                <a:latin typeface="Tahoma"/>
                <a:cs typeface="Tahoma"/>
              </a:rPr>
              <a:t>)</a:t>
            </a:r>
          </a:p>
          <a:p>
            <a:pPr marL="69037" marR="405018">
              <a:lnSpc>
                <a:spcPct val="100000"/>
              </a:lnSpc>
              <a:tabLst>
                <a:tab pos="218618" algn="l"/>
              </a:tabLst>
            </a:pPr>
            <a:r>
              <a:rPr lang="tr-TR" sz="1100" dirty="0">
                <a:solidFill>
                  <a:srgbClr val="231F20"/>
                </a:solidFill>
                <a:latin typeface="Tahoma"/>
                <a:cs typeface="Tahoma"/>
              </a:rPr>
              <a:t>	</a:t>
            </a:r>
            <a:r>
              <a:rPr lang="tr-TR" sz="1100" dirty="0" err="1">
                <a:solidFill>
                  <a:srgbClr val="231F20"/>
                </a:solidFill>
                <a:latin typeface="Tahoma"/>
                <a:cs typeface="Tahoma"/>
              </a:rPr>
              <a:t>Zendure</a:t>
            </a:r>
            <a:r>
              <a:rPr lang="tr-TR" sz="1100" dirty="0">
                <a:solidFill>
                  <a:srgbClr val="231F20"/>
                </a:solidFill>
                <a:latin typeface="Tahoma"/>
                <a:cs typeface="Tahoma"/>
              </a:rPr>
              <a:t> (</a:t>
            </a:r>
            <a:r>
              <a:rPr lang="tr-TR" sz="1100" dirty="0" err="1">
                <a:solidFill>
                  <a:srgbClr val="231F20"/>
                </a:solidFill>
                <a:latin typeface="Tahoma"/>
                <a:cs typeface="Tahoma"/>
              </a:rPr>
              <a:t>Camping</a:t>
            </a:r>
            <a:r>
              <a:rPr lang="tr-TR" sz="1100" dirty="0">
                <a:solidFill>
                  <a:srgbClr val="231F20"/>
                </a:solidFill>
                <a:latin typeface="Tahoma"/>
                <a:cs typeface="Tahoma"/>
              </a:rPr>
              <a:t>, </a:t>
            </a:r>
            <a:r>
              <a:rPr lang="tr-TR" sz="1100" dirty="0" err="1">
                <a:solidFill>
                  <a:srgbClr val="231F20"/>
                </a:solidFill>
                <a:latin typeface="Tahoma"/>
                <a:cs typeface="Tahoma"/>
              </a:rPr>
              <a:t>Caravan</a:t>
            </a:r>
            <a:r>
              <a:rPr lang="tr-TR" sz="1100" dirty="0">
                <a:solidFill>
                  <a:srgbClr val="231F20"/>
                </a:solidFill>
                <a:latin typeface="Tahoma"/>
                <a:cs typeface="Tahoma"/>
              </a:rPr>
              <a:t>, </a:t>
            </a:r>
            <a:r>
              <a:rPr lang="tr-TR" sz="1100" dirty="0" err="1">
                <a:solidFill>
                  <a:srgbClr val="231F20"/>
                </a:solidFill>
                <a:latin typeface="Tahoma"/>
                <a:cs typeface="Tahoma"/>
              </a:rPr>
              <a:t>Outdoor</a:t>
            </a:r>
            <a:r>
              <a:rPr lang="tr-TR" sz="1100" dirty="0">
                <a:solidFill>
                  <a:srgbClr val="231F20"/>
                </a:solidFill>
                <a:latin typeface="Tahoma"/>
                <a:cs typeface="Tahoma"/>
              </a:rPr>
              <a:t>)</a:t>
            </a:r>
          </a:p>
          <a:p>
            <a:pPr marL="69037" marR="405018">
              <a:lnSpc>
                <a:spcPct val="100000"/>
              </a:lnSpc>
              <a:tabLst>
                <a:tab pos="218618" algn="l"/>
              </a:tabLst>
            </a:pPr>
            <a:endParaRPr lang="tr-TR" sz="1100" dirty="0">
              <a:solidFill>
                <a:srgbClr val="231F20"/>
              </a:solidFill>
              <a:latin typeface="Tahoma"/>
              <a:cs typeface="Tahoma"/>
            </a:endParaRPr>
          </a:p>
          <a:p>
            <a:pPr marL="240487" marR="405018" indent="-171450">
              <a:lnSpc>
                <a:spcPct val="100000"/>
              </a:lnSpc>
              <a:buFont typeface="Arial" panose="020B0604020202020204" pitchFamily="34" charset="0"/>
              <a:buChar char="•"/>
              <a:tabLst>
                <a:tab pos="218618" algn="l"/>
              </a:tabLst>
            </a:pPr>
            <a:r>
              <a:rPr lang="tr-TR" sz="1100" b="1" dirty="0" err="1">
                <a:solidFill>
                  <a:srgbClr val="231F20"/>
                </a:solidFill>
                <a:latin typeface="Tahoma"/>
                <a:cs typeface="Tahoma"/>
              </a:rPr>
              <a:t>Microinverter</a:t>
            </a:r>
            <a:r>
              <a:rPr lang="tr-TR" sz="1100" b="1" dirty="0">
                <a:solidFill>
                  <a:srgbClr val="231F20"/>
                </a:solidFill>
                <a:latin typeface="Tahoma"/>
                <a:cs typeface="Tahoma"/>
              </a:rPr>
              <a:t>:</a:t>
            </a:r>
          </a:p>
          <a:p>
            <a:pPr marL="69037" marR="405018">
              <a:lnSpc>
                <a:spcPct val="100000"/>
              </a:lnSpc>
              <a:tabLst>
                <a:tab pos="218618" algn="l"/>
              </a:tabLst>
            </a:pPr>
            <a:r>
              <a:rPr lang="tr-TR" sz="1100" dirty="0">
                <a:solidFill>
                  <a:srgbClr val="231F20"/>
                </a:solidFill>
                <a:latin typeface="Tahoma"/>
                <a:cs typeface="Tahoma"/>
              </a:rPr>
              <a:t>    </a:t>
            </a:r>
            <a:r>
              <a:rPr lang="tr-TR" sz="1100" dirty="0" err="1">
                <a:solidFill>
                  <a:srgbClr val="231F20"/>
                </a:solidFill>
                <a:latin typeface="Tahoma"/>
                <a:cs typeface="Tahoma"/>
              </a:rPr>
              <a:t>Tsun</a:t>
            </a:r>
            <a:r>
              <a:rPr lang="tr-TR" sz="1100" dirty="0">
                <a:solidFill>
                  <a:srgbClr val="231F20"/>
                </a:solidFill>
                <a:latin typeface="Tahoma"/>
                <a:cs typeface="Tahoma"/>
              </a:rPr>
              <a:t> (Solar)</a:t>
            </a:r>
          </a:p>
          <a:p>
            <a:pPr marL="69037" marR="405018">
              <a:lnSpc>
                <a:spcPct val="100000"/>
              </a:lnSpc>
              <a:tabLst>
                <a:tab pos="218618" algn="l"/>
              </a:tabLst>
            </a:pPr>
            <a:endParaRPr lang="tr-TR" sz="1100" dirty="0">
              <a:latin typeface="Tahoma"/>
              <a:cs typeface="Tahoma"/>
            </a:endParaRPr>
          </a:p>
          <a:p>
            <a:pPr marL="240487" marR="405018" indent="-171450">
              <a:buFont typeface="Arial" panose="020B0604020202020204" pitchFamily="34" charset="0"/>
              <a:buChar char="•"/>
              <a:tabLst>
                <a:tab pos="218618" algn="l"/>
              </a:tabLst>
            </a:pPr>
            <a:r>
              <a:rPr lang="tr-TR" sz="1100" b="1" dirty="0" err="1">
                <a:solidFill>
                  <a:srgbClr val="231F20"/>
                </a:solidFill>
                <a:latin typeface="Tahoma"/>
                <a:cs typeface="Tahoma"/>
              </a:rPr>
              <a:t>Rim</a:t>
            </a:r>
            <a:r>
              <a:rPr lang="tr-TR" sz="1100" b="1" dirty="0">
                <a:solidFill>
                  <a:srgbClr val="231F20"/>
                </a:solidFill>
                <a:latin typeface="Tahoma"/>
                <a:cs typeface="Tahoma"/>
              </a:rPr>
              <a:t> </a:t>
            </a:r>
          </a:p>
          <a:p>
            <a:pPr marL="69037" marR="767464">
              <a:lnSpc>
                <a:spcPct val="100000"/>
              </a:lnSpc>
              <a:tabLst>
                <a:tab pos="218618" algn="l"/>
              </a:tabLst>
            </a:pPr>
            <a:r>
              <a:rPr lang="tr-TR" sz="1100" dirty="0">
                <a:solidFill>
                  <a:srgbClr val="231F20"/>
                </a:solidFill>
                <a:latin typeface="Tahoma"/>
                <a:cs typeface="Tahoma"/>
              </a:rPr>
              <a:t>     Maxion </a:t>
            </a:r>
            <a:r>
              <a:rPr lang="tr-TR" sz="1100" dirty="0" err="1">
                <a:solidFill>
                  <a:srgbClr val="231F20"/>
                </a:solidFill>
                <a:latin typeface="Tahoma"/>
                <a:cs typeface="Tahoma"/>
              </a:rPr>
              <a:t>Jantaş</a:t>
            </a:r>
            <a:r>
              <a:rPr lang="tr-TR" sz="1100" dirty="0">
                <a:solidFill>
                  <a:srgbClr val="231F20"/>
                </a:solidFill>
                <a:latin typeface="Tahoma"/>
                <a:cs typeface="Tahoma"/>
              </a:rPr>
              <a:t> (</a:t>
            </a:r>
            <a:r>
              <a:rPr lang="tr-TR" sz="1100" dirty="0" err="1">
                <a:solidFill>
                  <a:srgbClr val="231F20"/>
                </a:solidFill>
                <a:latin typeface="Tahoma"/>
                <a:cs typeface="Tahoma"/>
              </a:rPr>
              <a:t>heavy</a:t>
            </a:r>
            <a:r>
              <a:rPr lang="tr-TR" sz="1100" dirty="0">
                <a:solidFill>
                  <a:srgbClr val="231F20"/>
                </a:solidFill>
                <a:latin typeface="Tahoma"/>
                <a:cs typeface="Tahoma"/>
              </a:rPr>
              <a:t> </a:t>
            </a:r>
            <a:r>
              <a:rPr lang="tr-TR" sz="1100" dirty="0" err="1">
                <a:solidFill>
                  <a:srgbClr val="231F20"/>
                </a:solidFill>
                <a:latin typeface="Tahoma"/>
                <a:cs typeface="Tahoma"/>
              </a:rPr>
              <a:t>good</a:t>
            </a:r>
            <a:r>
              <a:rPr lang="tr-TR" sz="1100" dirty="0">
                <a:solidFill>
                  <a:srgbClr val="231F20"/>
                </a:solidFill>
                <a:latin typeface="Tahoma"/>
                <a:cs typeface="Tahoma"/>
              </a:rPr>
              <a:t> </a:t>
            </a:r>
            <a:r>
              <a:rPr lang="tr-TR" sz="1100" dirty="0" err="1">
                <a:solidFill>
                  <a:srgbClr val="231F20"/>
                </a:solidFill>
                <a:latin typeface="Tahoma"/>
                <a:cs typeface="Tahoma"/>
              </a:rPr>
              <a:t>vehicles</a:t>
            </a:r>
            <a:r>
              <a:rPr lang="tr-TR" sz="1100" dirty="0">
                <a:solidFill>
                  <a:srgbClr val="231F20"/>
                </a:solidFill>
                <a:latin typeface="Tahoma"/>
                <a:cs typeface="Tahoma"/>
              </a:rPr>
              <a:t>)</a:t>
            </a:r>
            <a:br>
              <a:rPr lang="tr-TR" sz="1100" dirty="0">
                <a:solidFill>
                  <a:srgbClr val="231F20"/>
                </a:solidFill>
                <a:latin typeface="Tahoma"/>
                <a:cs typeface="Tahoma"/>
              </a:rPr>
            </a:br>
            <a:r>
              <a:rPr lang="tr-TR" sz="1100" dirty="0">
                <a:solidFill>
                  <a:srgbClr val="231F20"/>
                </a:solidFill>
                <a:latin typeface="Tahoma"/>
                <a:cs typeface="Tahoma"/>
              </a:rPr>
              <a:t>     </a:t>
            </a:r>
            <a:r>
              <a:rPr lang="tr-TR" sz="1100" dirty="0" err="1">
                <a:solidFill>
                  <a:srgbClr val="231F20"/>
                </a:solidFill>
                <a:latin typeface="Tahoma"/>
                <a:cs typeface="Tahoma"/>
              </a:rPr>
              <a:t>Alcar</a:t>
            </a:r>
            <a:r>
              <a:rPr lang="tr-TR" sz="1100" dirty="0">
                <a:solidFill>
                  <a:srgbClr val="231F20"/>
                </a:solidFill>
                <a:latin typeface="Tahoma"/>
                <a:cs typeface="Tahoma"/>
              </a:rPr>
              <a:t> (</a:t>
            </a:r>
            <a:r>
              <a:rPr lang="tr-TR" sz="1100" dirty="0" err="1">
                <a:solidFill>
                  <a:srgbClr val="231F20"/>
                </a:solidFill>
                <a:latin typeface="Tahoma"/>
                <a:cs typeface="Tahoma"/>
              </a:rPr>
              <a:t>Passanger</a:t>
            </a:r>
            <a:r>
              <a:rPr lang="tr-TR" sz="1100" dirty="0">
                <a:solidFill>
                  <a:srgbClr val="231F20"/>
                </a:solidFill>
                <a:latin typeface="Tahoma"/>
                <a:cs typeface="Tahoma"/>
              </a:rPr>
              <a:t>, </a:t>
            </a:r>
            <a:r>
              <a:rPr lang="tr-TR" sz="1100" dirty="0" err="1">
                <a:solidFill>
                  <a:srgbClr val="231F20"/>
                </a:solidFill>
                <a:latin typeface="Tahoma"/>
                <a:cs typeface="Tahoma"/>
              </a:rPr>
              <a:t>light</a:t>
            </a:r>
            <a:r>
              <a:rPr lang="tr-TR" sz="1100" dirty="0">
                <a:solidFill>
                  <a:srgbClr val="231F20"/>
                </a:solidFill>
                <a:latin typeface="Tahoma"/>
                <a:cs typeface="Tahoma"/>
              </a:rPr>
              <a:t> </a:t>
            </a:r>
            <a:r>
              <a:rPr lang="tr-TR" sz="1100" dirty="0" err="1">
                <a:solidFill>
                  <a:srgbClr val="231F20"/>
                </a:solidFill>
                <a:latin typeface="Tahoma"/>
                <a:cs typeface="Tahoma"/>
              </a:rPr>
              <a:t>commercial</a:t>
            </a:r>
            <a:r>
              <a:rPr lang="tr-TR" sz="1100" dirty="0">
                <a:solidFill>
                  <a:srgbClr val="231F20"/>
                </a:solidFill>
                <a:latin typeface="Tahoma"/>
                <a:cs typeface="Tahoma"/>
              </a:rPr>
              <a:t> </a:t>
            </a:r>
            <a:r>
              <a:rPr lang="tr-TR" sz="1100" dirty="0" err="1">
                <a:solidFill>
                  <a:srgbClr val="231F20"/>
                </a:solidFill>
                <a:latin typeface="Tahoma"/>
                <a:cs typeface="Tahoma"/>
              </a:rPr>
              <a:t>vehicles</a:t>
            </a:r>
            <a:r>
              <a:rPr lang="tr-TR" sz="1100" dirty="0">
                <a:solidFill>
                  <a:srgbClr val="231F20"/>
                </a:solidFill>
                <a:latin typeface="Tahoma"/>
                <a:cs typeface="Tahoma"/>
              </a:rPr>
              <a:t>)</a:t>
            </a:r>
            <a:endParaRPr lang="tr-TR" sz="1100" spc="-5" dirty="0">
              <a:solidFill>
                <a:srgbClr val="231F20"/>
              </a:solidFill>
              <a:latin typeface="Tahoma"/>
              <a:cs typeface="Tahoma"/>
            </a:endParaRPr>
          </a:p>
          <a:p>
            <a:pPr marL="69037" marR="767464">
              <a:lnSpc>
                <a:spcPct val="100000"/>
              </a:lnSpc>
              <a:tabLst>
                <a:tab pos="218618" algn="l"/>
              </a:tabLst>
            </a:pPr>
            <a:endParaRPr lang="tr-TR" sz="1100" spc="-5" dirty="0">
              <a:solidFill>
                <a:srgbClr val="231F20"/>
              </a:solidFill>
              <a:latin typeface="Tahoma"/>
              <a:cs typeface="Tahoma"/>
            </a:endParaRPr>
          </a:p>
        </p:txBody>
      </p:sp>
      <p:sp>
        <p:nvSpPr>
          <p:cNvPr id="36" name="object 20">
            <a:extLst>
              <a:ext uri="{FF2B5EF4-FFF2-40B4-BE49-F238E27FC236}">
                <a16:creationId xmlns:a16="http://schemas.microsoft.com/office/drawing/2014/main" id="{62E19D0E-3BEB-44E8-BC24-FD5796729E6D}"/>
              </a:ext>
            </a:extLst>
          </p:cNvPr>
          <p:cNvSpPr/>
          <p:nvPr/>
        </p:nvSpPr>
        <p:spPr>
          <a:xfrm>
            <a:off x="5175000" y="1564261"/>
            <a:ext cx="699001" cy="416259"/>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31"/>
          </a:p>
        </p:txBody>
      </p:sp>
      <p:sp>
        <p:nvSpPr>
          <p:cNvPr id="37" name="object 21">
            <a:extLst>
              <a:ext uri="{FF2B5EF4-FFF2-40B4-BE49-F238E27FC236}">
                <a16:creationId xmlns:a16="http://schemas.microsoft.com/office/drawing/2014/main" id="{D256778C-DB90-489D-A707-409DFA78A167}"/>
              </a:ext>
            </a:extLst>
          </p:cNvPr>
          <p:cNvSpPr/>
          <p:nvPr/>
        </p:nvSpPr>
        <p:spPr>
          <a:xfrm>
            <a:off x="5206182" y="2227101"/>
            <a:ext cx="675104" cy="293128"/>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31"/>
          </a:p>
        </p:txBody>
      </p:sp>
      <p:sp>
        <p:nvSpPr>
          <p:cNvPr id="43" name="object 39">
            <a:extLst>
              <a:ext uri="{FF2B5EF4-FFF2-40B4-BE49-F238E27FC236}">
                <a16:creationId xmlns:a16="http://schemas.microsoft.com/office/drawing/2014/main" id="{72F52026-C48C-47CC-8A55-DCB9CD708690}"/>
              </a:ext>
            </a:extLst>
          </p:cNvPr>
          <p:cNvSpPr/>
          <p:nvPr/>
        </p:nvSpPr>
        <p:spPr>
          <a:xfrm>
            <a:off x="5250791" y="5039174"/>
            <a:ext cx="775429" cy="281801"/>
          </a:xfrm>
          <a:prstGeom prst="rect">
            <a:avLst/>
          </a:prstGeom>
          <a:blipFill>
            <a:blip r:embed="rId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31"/>
          </a:p>
        </p:txBody>
      </p:sp>
      <p:pic>
        <p:nvPicPr>
          <p:cNvPr id="44" name="Picture 63">
            <a:extLst>
              <a:ext uri="{FF2B5EF4-FFF2-40B4-BE49-F238E27FC236}">
                <a16:creationId xmlns:a16="http://schemas.microsoft.com/office/drawing/2014/main" id="{4980E0F8-E9C5-4CAD-A16C-13915EE382B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168173" y="4622521"/>
            <a:ext cx="800911" cy="281802"/>
          </a:xfrm>
          <a:prstGeom prst="rect">
            <a:avLst/>
          </a:prstGeom>
        </p:spPr>
      </p:pic>
      <p:pic>
        <p:nvPicPr>
          <p:cNvPr id="45" name="Resim 44">
            <a:extLst>
              <a:ext uri="{FF2B5EF4-FFF2-40B4-BE49-F238E27FC236}">
                <a16:creationId xmlns:a16="http://schemas.microsoft.com/office/drawing/2014/main" id="{D560660A-DEEE-4150-9ED4-ED3128A1AA9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198276" y="3050046"/>
            <a:ext cx="758617" cy="758617"/>
          </a:xfrm>
          <a:prstGeom prst="rect">
            <a:avLst/>
          </a:prstGeom>
        </p:spPr>
      </p:pic>
      <p:pic>
        <p:nvPicPr>
          <p:cNvPr id="46" name="Resim 45">
            <a:extLst>
              <a:ext uri="{FF2B5EF4-FFF2-40B4-BE49-F238E27FC236}">
                <a16:creationId xmlns:a16="http://schemas.microsoft.com/office/drawing/2014/main" id="{3F578C2B-C9D8-4CEA-963F-77BAC33AEF35}"/>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t="18157" b="16166"/>
          <a:stretch/>
        </p:blipFill>
        <p:spPr>
          <a:xfrm>
            <a:off x="5212051" y="4018203"/>
            <a:ext cx="772112" cy="511294"/>
          </a:xfrm>
          <a:prstGeom prst="rect">
            <a:avLst/>
          </a:prstGeom>
        </p:spPr>
      </p:pic>
      <p:pic>
        <p:nvPicPr>
          <p:cNvPr id="47" name="Resim 46">
            <a:extLst>
              <a:ext uri="{FF2B5EF4-FFF2-40B4-BE49-F238E27FC236}">
                <a16:creationId xmlns:a16="http://schemas.microsoft.com/office/drawing/2014/main" id="{AA55AA6F-D70D-4965-A227-6AD208BD7889}"/>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t="14337" b="23947"/>
          <a:stretch/>
        </p:blipFill>
        <p:spPr>
          <a:xfrm>
            <a:off x="5245142" y="3605106"/>
            <a:ext cx="758617" cy="468183"/>
          </a:xfrm>
          <a:prstGeom prst="rect">
            <a:avLst/>
          </a:prstGeom>
        </p:spPr>
      </p:pic>
      <p:pic>
        <p:nvPicPr>
          <p:cNvPr id="49" name="Resim 48" descr="metin, pil, cihaz içeren bir resim&#10;&#10;Açıklama otomatik olarak oluşturuldu">
            <a:extLst>
              <a:ext uri="{FF2B5EF4-FFF2-40B4-BE49-F238E27FC236}">
                <a16:creationId xmlns:a16="http://schemas.microsoft.com/office/drawing/2014/main" id="{7F750643-6E2E-4314-B8F6-7E146CE167C6}"/>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480035" y="2763565"/>
            <a:ext cx="1090179" cy="1012056"/>
          </a:xfrm>
          <a:prstGeom prst="rect">
            <a:avLst/>
          </a:prstGeom>
          <a:ln>
            <a:noFill/>
          </a:ln>
          <a:effectLst>
            <a:softEdge rad="112500"/>
          </a:effectLst>
        </p:spPr>
      </p:pic>
      <p:pic>
        <p:nvPicPr>
          <p:cNvPr id="50" name="Resim 49" descr="metin, pil, elektronik eşyalar içeren bir resim&#10;&#10;Açıklama otomatik olarak oluşturuldu">
            <a:extLst>
              <a:ext uri="{FF2B5EF4-FFF2-40B4-BE49-F238E27FC236}">
                <a16:creationId xmlns:a16="http://schemas.microsoft.com/office/drawing/2014/main" id="{7A08CD30-FDED-4134-9E39-6373421C66BE}"/>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9570214" y="3019898"/>
            <a:ext cx="1129038" cy="709343"/>
          </a:xfrm>
          <a:prstGeom prst="rect">
            <a:avLst/>
          </a:prstGeom>
        </p:spPr>
      </p:pic>
      <p:pic>
        <p:nvPicPr>
          <p:cNvPr id="51" name="Resim 50">
            <a:extLst>
              <a:ext uri="{FF2B5EF4-FFF2-40B4-BE49-F238E27FC236}">
                <a16:creationId xmlns:a16="http://schemas.microsoft.com/office/drawing/2014/main" id="{D8DB3B4A-FC59-466A-89C7-A5206BA9AF25}"/>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8642279" y="4215717"/>
            <a:ext cx="967973" cy="792568"/>
          </a:xfrm>
          <a:prstGeom prst="rect">
            <a:avLst/>
          </a:prstGeom>
        </p:spPr>
      </p:pic>
      <p:sp>
        <p:nvSpPr>
          <p:cNvPr id="52" name="object 58">
            <a:extLst>
              <a:ext uri="{FF2B5EF4-FFF2-40B4-BE49-F238E27FC236}">
                <a16:creationId xmlns:a16="http://schemas.microsoft.com/office/drawing/2014/main" id="{ED3BF86D-2530-4C27-BD6A-51FFE99E2F69}"/>
              </a:ext>
            </a:extLst>
          </p:cNvPr>
          <p:cNvSpPr/>
          <p:nvPr/>
        </p:nvSpPr>
        <p:spPr>
          <a:xfrm>
            <a:off x="9772579" y="4255261"/>
            <a:ext cx="880158" cy="909327"/>
          </a:xfrm>
          <a:prstGeom prst="rect">
            <a:avLst/>
          </a:prstGeom>
          <a:blipFill>
            <a:blip r:embed="rId21"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31"/>
          </a:p>
        </p:txBody>
      </p:sp>
      <p:pic>
        <p:nvPicPr>
          <p:cNvPr id="20" name="Resim 19">
            <a:extLst>
              <a:ext uri="{FF2B5EF4-FFF2-40B4-BE49-F238E27FC236}">
                <a16:creationId xmlns:a16="http://schemas.microsoft.com/office/drawing/2014/main" id="{428F6272-DE1B-EA87-AE70-526F36A0E4FF}"/>
              </a:ext>
            </a:extLst>
          </p:cNvPr>
          <p:cNvPicPr>
            <a:picLocks noChangeAspect="1"/>
          </p:cNvPicPr>
          <p:nvPr/>
        </p:nvPicPr>
        <p:blipFill>
          <a:blip r:embed="rId22"/>
          <a:stretch>
            <a:fillRect/>
          </a:stretch>
        </p:blipFill>
        <p:spPr>
          <a:xfrm>
            <a:off x="5151440" y="2729913"/>
            <a:ext cx="823579" cy="325962"/>
          </a:xfrm>
          <a:prstGeom prst="rect">
            <a:avLst/>
          </a:prstGeom>
        </p:spPr>
      </p:pic>
      <p:pic>
        <p:nvPicPr>
          <p:cNvPr id="22" name="Resim 21">
            <a:extLst>
              <a:ext uri="{FF2B5EF4-FFF2-40B4-BE49-F238E27FC236}">
                <a16:creationId xmlns:a16="http://schemas.microsoft.com/office/drawing/2014/main" id="{F3C0AE17-29D8-40F5-FC63-3792FECC44BE}"/>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8372068" y="5931539"/>
            <a:ext cx="1084035" cy="814388"/>
          </a:xfrm>
          <a:prstGeom prst="rect">
            <a:avLst/>
          </a:prstGeom>
        </p:spPr>
      </p:pic>
      <p:pic>
        <p:nvPicPr>
          <p:cNvPr id="24" name="Resim 23">
            <a:extLst>
              <a:ext uri="{FF2B5EF4-FFF2-40B4-BE49-F238E27FC236}">
                <a16:creationId xmlns:a16="http://schemas.microsoft.com/office/drawing/2014/main" id="{59EF12AC-1D1E-084D-C068-7424B4F3758C}"/>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9556018" y="5408440"/>
            <a:ext cx="656640" cy="1015117"/>
          </a:xfrm>
          <a:prstGeom prst="rect">
            <a:avLst/>
          </a:prstGeom>
        </p:spPr>
      </p:pic>
      <p:graphicFrame>
        <p:nvGraphicFramePr>
          <p:cNvPr id="3" name="Nesne 2">
            <a:extLst>
              <a:ext uri="{FF2B5EF4-FFF2-40B4-BE49-F238E27FC236}">
                <a16:creationId xmlns:a16="http://schemas.microsoft.com/office/drawing/2014/main" id="{CE3533D9-FC94-AA48-195B-0AD7B4886001}"/>
              </a:ext>
            </a:extLst>
          </p:cNvPr>
          <p:cNvGraphicFramePr>
            <a:graphicFrameLocks noChangeAspect="1"/>
          </p:cNvGraphicFramePr>
          <p:nvPr>
            <p:extLst>
              <p:ext uri="{D42A27DB-BD31-4B8C-83A1-F6EECF244321}">
                <p14:modId xmlns:p14="http://schemas.microsoft.com/office/powerpoint/2010/main" val="3614006955"/>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25" imgW="8020050" imgH="5667375" progId="Acrobat.Document.DC">
                  <p:embed/>
                </p:oleObj>
              </mc:Choice>
              <mc:Fallback>
                <p:oleObj name="Acrobat Document" r:id="rId25" imgW="8020050" imgH="5667375" progId="Acrobat.Document.DC">
                  <p:embed/>
                  <p:pic>
                    <p:nvPicPr>
                      <p:cNvPr id="3" name="Nesne 2">
                        <a:extLst>
                          <a:ext uri="{FF2B5EF4-FFF2-40B4-BE49-F238E27FC236}">
                            <a16:creationId xmlns:a16="http://schemas.microsoft.com/office/drawing/2014/main" id="{CE3533D9-FC94-AA48-195B-0AD7B4886001}"/>
                          </a:ext>
                        </a:extLst>
                      </p:cNvPr>
                      <p:cNvPicPr/>
                      <p:nvPr/>
                    </p:nvPicPr>
                    <p:blipFill>
                      <a:blip r:embed="rId26"/>
                      <a:stretch>
                        <a:fillRect/>
                      </a:stretch>
                    </p:blipFill>
                    <p:spPr>
                      <a:xfrm>
                        <a:off x="9461926" y="228126"/>
                        <a:ext cx="1142574" cy="807401"/>
                      </a:xfrm>
                      <a:prstGeom prst="rect">
                        <a:avLst/>
                      </a:prstGeom>
                    </p:spPr>
                  </p:pic>
                </p:oleObj>
              </mc:Fallback>
            </mc:AlternateContent>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flipV="1">
            <a:off x="3043988" y="584198"/>
            <a:ext cx="6341311" cy="45719"/>
          </a:xfrm>
          <a:custGeom>
            <a:avLst/>
            <a:gdLst/>
            <a:ahLst/>
            <a:cxnLst/>
            <a:rect l="l" t="t" r="r" b="b"/>
            <a:pathLst>
              <a:path w="5016500">
                <a:moveTo>
                  <a:pt x="0" y="0"/>
                </a:moveTo>
                <a:lnTo>
                  <a:pt x="5016500" y="0"/>
                </a:lnTo>
              </a:path>
            </a:pathLst>
          </a:custGeom>
          <a:ln w="20065">
            <a:solidFill>
              <a:srgbClr val="ED1C24"/>
            </a:solidFill>
          </a:ln>
        </p:spPr>
        <p:txBody>
          <a:bodyPr wrap="square" lIns="0" tIns="0" rIns="0" bIns="0" rtlCol="0"/>
          <a:lstStyle/>
          <a:p>
            <a:endParaRPr/>
          </a:p>
        </p:txBody>
      </p:sp>
      <p:sp>
        <p:nvSpPr>
          <p:cNvPr id="6" name="object 6"/>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7" name="object 7"/>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8" name="object 8"/>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9" name="object 9"/>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0" name="object 10"/>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4" name="object 14"/>
          <p:cNvSpPr txBox="1">
            <a:spLocks noGrp="1"/>
          </p:cNvSpPr>
          <p:nvPr>
            <p:ph type="title"/>
          </p:nvPr>
        </p:nvSpPr>
        <p:spPr>
          <a:xfrm>
            <a:off x="693188" y="438839"/>
            <a:ext cx="2299549" cy="382156"/>
          </a:xfrm>
          <a:prstGeom prst="rect">
            <a:avLst/>
          </a:prstGeom>
        </p:spPr>
        <p:txBody>
          <a:bodyPr vert="horz" wrap="square" lIns="0" tIns="12700" rIns="0" bIns="0" rtlCol="0">
            <a:spAutoFit/>
          </a:bodyPr>
          <a:lstStyle/>
          <a:p>
            <a:pPr marL="12700">
              <a:lnSpc>
                <a:spcPct val="100000"/>
              </a:lnSpc>
              <a:spcBef>
                <a:spcPts val="100"/>
              </a:spcBef>
            </a:pPr>
            <a:r>
              <a:rPr lang="tr-TR" sz="2400" spc="-5" dirty="0"/>
              <a:t>TECHNOLOGY</a:t>
            </a:r>
            <a:endParaRPr sz="2400" dirty="0"/>
          </a:p>
        </p:txBody>
      </p:sp>
      <p:sp>
        <p:nvSpPr>
          <p:cNvPr id="110" name="object 110"/>
          <p:cNvSpPr txBox="1">
            <a:spLocks noGrp="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24</a:t>
            </a:fld>
            <a:endParaRPr/>
          </a:p>
        </p:txBody>
      </p:sp>
      <p:grpSp>
        <p:nvGrpSpPr>
          <p:cNvPr id="111" name="Group 110">
            <a:extLst>
              <a:ext uri="{FF2B5EF4-FFF2-40B4-BE49-F238E27FC236}">
                <a16:creationId xmlns:a16="http://schemas.microsoft.com/office/drawing/2014/main" id="{43D5D1AC-5EBD-4812-9E67-5BB6AF2D9C7E}"/>
              </a:ext>
            </a:extLst>
          </p:cNvPr>
          <p:cNvGrpSpPr/>
          <p:nvPr/>
        </p:nvGrpSpPr>
        <p:grpSpPr>
          <a:xfrm>
            <a:off x="0" y="-2"/>
            <a:ext cx="693187" cy="2187567"/>
            <a:chOff x="0" y="-2"/>
            <a:chExt cx="693187" cy="2187567"/>
          </a:xfrm>
        </p:grpSpPr>
        <p:sp>
          <p:nvSpPr>
            <p:cNvPr id="112" name="object 12">
              <a:extLst>
                <a:ext uri="{FF2B5EF4-FFF2-40B4-BE49-F238E27FC236}">
                  <a16:creationId xmlns:a16="http://schemas.microsoft.com/office/drawing/2014/main" id="{FCB3A1D1-C05B-4BAC-8410-9DA6D02ABE99}"/>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13" name="object 4">
              <a:extLst>
                <a:ext uri="{FF2B5EF4-FFF2-40B4-BE49-F238E27FC236}">
                  <a16:creationId xmlns:a16="http://schemas.microsoft.com/office/drawing/2014/main" id="{15B55865-2EEB-453F-88C7-179C8381127E}"/>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sp>
        <p:nvSpPr>
          <p:cNvPr id="19" name="object 13">
            <a:extLst>
              <a:ext uri="{FF2B5EF4-FFF2-40B4-BE49-F238E27FC236}">
                <a16:creationId xmlns:a16="http://schemas.microsoft.com/office/drawing/2014/main" id="{EFAF5783-7F81-4205-A91B-EE7EDA23F5C3}"/>
              </a:ext>
            </a:extLst>
          </p:cNvPr>
          <p:cNvSpPr txBox="1"/>
          <p:nvPr/>
        </p:nvSpPr>
        <p:spPr>
          <a:xfrm>
            <a:off x="3898900" y="2642300"/>
            <a:ext cx="2895600" cy="631583"/>
          </a:xfrm>
          <a:prstGeom prst="rect">
            <a:avLst/>
          </a:prstGeom>
        </p:spPr>
        <p:txBody>
          <a:bodyPr vert="horz" wrap="square" lIns="0" tIns="15875" rIns="0" bIns="0" rtlCol="0">
            <a:spAutoFit/>
          </a:bodyPr>
          <a:lstStyle/>
          <a:p>
            <a:pPr marL="12700">
              <a:lnSpc>
                <a:spcPct val="100000"/>
              </a:lnSpc>
              <a:spcBef>
                <a:spcPts val="125"/>
              </a:spcBef>
            </a:pPr>
            <a:r>
              <a:rPr sz="4000" b="1" spc="15">
                <a:solidFill>
                  <a:schemeClr val="bg1"/>
                </a:solidFill>
                <a:latin typeface="Tahoma"/>
                <a:cs typeface="Tahoma"/>
              </a:rPr>
              <a:t>OTOMOTİV</a:t>
            </a:r>
            <a:endParaRPr sz="4000">
              <a:solidFill>
                <a:schemeClr val="bg1"/>
              </a:solidFill>
              <a:latin typeface="Tahoma"/>
              <a:cs typeface="Tahoma"/>
            </a:endParaRPr>
          </a:p>
        </p:txBody>
      </p:sp>
      <p:sp>
        <p:nvSpPr>
          <p:cNvPr id="20" name="Rectangle 19">
            <a:extLst>
              <a:ext uri="{FF2B5EF4-FFF2-40B4-BE49-F238E27FC236}">
                <a16:creationId xmlns:a16="http://schemas.microsoft.com/office/drawing/2014/main" id="{442D2C1B-D8EE-4DBF-9F51-2E30FB82CCC5}"/>
              </a:ext>
            </a:extLst>
          </p:cNvPr>
          <p:cNvSpPr/>
          <p:nvPr/>
        </p:nvSpPr>
        <p:spPr>
          <a:xfrm>
            <a:off x="1536700" y="1765300"/>
            <a:ext cx="381000" cy="41909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3" name="Nesne 2">
            <a:extLst>
              <a:ext uri="{FF2B5EF4-FFF2-40B4-BE49-F238E27FC236}">
                <a16:creationId xmlns:a16="http://schemas.microsoft.com/office/drawing/2014/main" id="{1726D52A-7399-0A78-8978-51FA9BCFDCBD}"/>
              </a:ext>
            </a:extLst>
          </p:cNvPr>
          <p:cNvGraphicFramePr>
            <a:graphicFrameLocks noChangeAspect="1"/>
          </p:cNvGraphicFramePr>
          <p:nvPr>
            <p:extLst>
              <p:ext uri="{D42A27DB-BD31-4B8C-83A1-F6EECF244321}">
                <p14:modId xmlns:p14="http://schemas.microsoft.com/office/powerpoint/2010/main" val="3242343543"/>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3" imgW="8020050" imgH="5667375" progId="Acrobat.Document.DC">
                  <p:embed/>
                </p:oleObj>
              </mc:Choice>
              <mc:Fallback>
                <p:oleObj name="Acrobat Document" r:id="rId3" imgW="8020050" imgH="5667375" progId="Acrobat.Document.DC">
                  <p:embed/>
                  <p:pic>
                    <p:nvPicPr>
                      <p:cNvPr id="3" name="Nesne 2">
                        <a:extLst>
                          <a:ext uri="{FF2B5EF4-FFF2-40B4-BE49-F238E27FC236}">
                            <a16:creationId xmlns:a16="http://schemas.microsoft.com/office/drawing/2014/main" id="{1726D52A-7399-0A78-8978-51FA9BCFDCBD}"/>
                          </a:ext>
                        </a:extLst>
                      </p:cNvPr>
                      <p:cNvPicPr/>
                      <p:nvPr/>
                    </p:nvPicPr>
                    <p:blipFill>
                      <a:blip r:embed="rId4"/>
                      <a:stretch>
                        <a:fillRect/>
                      </a:stretch>
                    </p:blipFill>
                    <p:spPr>
                      <a:xfrm>
                        <a:off x="9461926" y="228126"/>
                        <a:ext cx="1142574" cy="807401"/>
                      </a:xfrm>
                      <a:prstGeom prst="rect">
                        <a:avLst/>
                      </a:prstGeom>
                    </p:spPr>
                  </p:pic>
                </p:oleObj>
              </mc:Fallback>
            </mc:AlternateContent>
          </a:graphicData>
        </a:graphic>
      </p:graphicFrame>
      <p:pic>
        <p:nvPicPr>
          <p:cNvPr id="5122" name="Picture 2">
            <a:extLst>
              <a:ext uri="{FF2B5EF4-FFF2-40B4-BE49-F238E27FC236}">
                <a16:creationId xmlns:a16="http://schemas.microsoft.com/office/drawing/2014/main" id="{1AE40AB0-91B2-2D49-B6BB-9C13885A3060}"/>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l="12063" t="20463" r="17375" b="17243"/>
          <a:stretch/>
        </p:blipFill>
        <p:spPr bwMode="auto">
          <a:xfrm>
            <a:off x="1305657" y="1535366"/>
            <a:ext cx="7543800" cy="4724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0219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05200" y="607314"/>
            <a:ext cx="5727700" cy="45719"/>
          </a:xfrm>
          <a:custGeom>
            <a:avLst/>
            <a:gdLst/>
            <a:ahLst/>
            <a:cxnLst/>
            <a:rect l="l" t="t" r="r" b="b"/>
            <a:pathLst>
              <a:path w="6426200">
                <a:moveTo>
                  <a:pt x="0" y="0"/>
                </a:moveTo>
                <a:lnTo>
                  <a:pt x="6426200" y="0"/>
                </a:lnTo>
              </a:path>
            </a:pathLst>
          </a:custGeom>
          <a:ln w="20065">
            <a:solidFill>
              <a:srgbClr val="ED1C24"/>
            </a:solidFill>
          </a:ln>
        </p:spPr>
        <p:txBody>
          <a:bodyPr wrap="square" lIns="0" tIns="0" rIns="0" bIns="0" rtlCol="0"/>
          <a:lstStyle/>
          <a:p>
            <a:endParaRPr/>
          </a:p>
        </p:txBody>
      </p:sp>
      <p:sp>
        <p:nvSpPr>
          <p:cNvPr id="6" name="object 6"/>
          <p:cNvSpPr/>
          <p:nvPr/>
        </p:nvSpPr>
        <p:spPr>
          <a:xfrm>
            <a:off x="0" y="-25398"/>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7" name="object 7"/>
          <p:cNvSpPr/>
          <p:nvPr/>
        </p:nvSpPr>
        <p:spPr>
          <a:xfrm>
            <a:off x="0" y="606432"/>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8" name="object 8"/>
          <p:cNvSpPr/>
          <p:nvPr/>
        </p:nvSpPr>
        <p:spPr>
          <a:xfrm>
            <a:off x="2451" y="7140075"/>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9" name="object 9"/>
          <p:cNvSpPr/>
          <p:nvPr/>
        </p:nvSpPr>
        <p:spPr>
          <a:xfrm>
            <a:off x="9850756" y="5497195"/>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0" name="object 10"/>
          <p:cNvSpPr/>
          <p:nvPr/>
        </p:nvSpPr>
        <p:spPr>
          <a:xfrm>
            <a:off x="10122321" y="6985256"/>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1" name="object 11"/>
          <p:cNvSpPr txBox="1">
            <a:spLocks noGrp="1"/>
          </p:cNvSpPr>
          <p:nvPr>
            <p:ph type="title"/>
          </p:nvPr>
        </p:nvSpPr>
        <p:spPr>
          <a:xfrm>
            <a:off x="2273300" y="399617"/>
            <a:ext cx="964565" cy="391160"/>
          </a:xfrm>
          <a:prstGeom prst="rect">
            <a:avLst/>
          </a:prstGeom>
        </p:spPr>
        <p:txBody>
          <a:bodyPr vert="horz" wrap="square" lIns="0" tIns="12700" rIns="0" bIns="0" rtlCol="0">
            <a:spAutoFit/>
          </a:bodyPr>
          <a:lstStyle/>
          <a:p>
            <a:pPr marL="12700">
              <a:lnSpc>
                <a:spcPct val="100000"/>
              </a:lnSpc>
              <a:spcBef>
                <a:spcPts val="100"/>
              </a:spcBef>
            </a:pPr>
            <a:r>
              <a:rPr sz="2400"/>
              <a:t>VİNCİ</a:t>
            </a:r>
          </a:p>
        </p:txBody>
      </p:sp>
      <p:sp>
        <p:nvSpPr>
          <p:cNvPr id="12" name="object 12"/>
          <p:cNvSpPr/>
          <p:nvPr/>
        </p:nvSpPr>
        <p:spPr>
          <a:xfrm>
            <a:off x="622300" y="1092202"/>
            <a:ext cx="4279900" cy="5829300"/>
          </a:xfrm>
          <a:custGeom>
            <a:avLst/>
            <a:gdLst/>
            <a:ahLst/>
            <a:cxnLst/>
            <a:rect l="l" t="t" r="r" b="b"/>
            <a:pathLst>
              <a:path w="4279900" h="5829300">
                <a:moveTo>
                  <a:pt x="4127500" y="0"/>
                </a:moveTo>
                <a:lnTo>
                  <a:pt x="152400" y="0"/>
                </a:lnTo>
                <a:lnTo>
                  <a:pt x="104231" y="7769"/>
                </a:lnTo>
                <a:lnTo>
                  <a:pt x="62396" y="29405"/>
                </a:lnTo>
                <a:lnTo>
                  <a:pt x="29405" y="62396"/>
                </a:lnTo>
                <a:lnTo>
                  <a:pt x="7769" y="104231"/>
                </a:lnTo>
                <a:lnTo>
                  <a:pt x="0" y="152400"/>
                </a:lnTo>
                <a:lnTo>
                  <a:pt x="0" y="5676900"/>
                </a:lnTo>
                <a:lnTo>
                  <a:pt x="7769" y="5725068"/>
                </a:lnTo>
                <a:lnTo>
                  <a:pt x="29405" y="5766903"/>
                </a:lnTo>
                <a:lnTo>
                  <a:pt x="62396" y="5799894"/>
                </a:lnTo>
                <a:lnTo>
                  <a:pt x="104231" y="5821530"/>
                </a:lnTo>
                <a:lnTo>
                  <a:pt x="152400" y="5829300"/>
                </a:lnTo>
                <a:lnTo>
                  <a:pt x="4127500" y="5829300"/>
                </a:lnTo>
                <a:lnTo>
                  <a:pt x="4175668" y="5821530"/>
                </a:lnTo>
                <a:lnTo>
                  <a:pt x="4217503" y="5799894"/>
                </a:lnTo>
                <a:lnTo>
                  <a:pt x="4250494" y="5766903"/>
                </a:lnTo>
                <a:lnTo>
                  <a:pt x="4272130" y="5725068"/>
                </a:lnTo>
                <a:lnTo>
                  <a:pt x="4279900" y="5676900"/>
                </a:lnTo>
                <a:lnTo>
                  <a:pt x="4279900" y="152400"/>
                </a:lnTo>
                <a:lnTo>
                  <a:pt x="4272130" y="104231"/>
                </a:lnTo>
                <a:lnTo>
                  <a:pt x="4250494" y="62396"/>
                </a:lnTo>
                <a:lnTo>
                  <a:pt x="4217503" y="29405"/>
                </a:lnTo>
                <a:lnTo>
                  <a:pt x="4175668" y="7769"/>
                </a:lnTo>
                <a:lnTo>
                  <a:pt x="4127500" y="0"/>
                </a:lnTo>
                <a:close/>
              </a:path>
            </a:pathLst>
          </a:custGeom>
          <a:solidFill>
            <a:srgbClr val="F1F2F2"/>
          </a:solidFill>
        </p:spPr>
        <p:txBody>
          <a:bodyPr wrap="square" lIns="0" tIns="0" rIns="0" bIns="0" rtlCol="0"/>
          <a:lstStyle/>
          <a:p>
            <a:endParaRPr/>
          </a:p>
        </p:txBody>
      </p:sp>
      <p:graphicFrame>
        <p:nvGraphicFramePr>
          <p:cNvPr id="13" name="object 13"/>
          <p:cNvGraphicFramePr>
            <a:graphicFrameLocks noGrp="1"/>
          </p:cNvGraphicFramePr>
          <p:nvPr>
            <p:extLst>
              <p:ext uri="{D42A27DB-BD31-4B8C-83A1-F6EECF244321}">
                <p14:modId xmlns:p14="http://schemas.microsoft.com/office/powerpoint/2010/main" val="903201125"/>
              </p:ext>
            </p:extLst>
          </p:nvPr>
        </p:nvGraphicFramePr>
        <p:xfrm>
          <a:off x="572739" y="1730270"/>
          <a:ext cx="4826002" cy="4593564"/>
        </p:xfrm>
        <a:graphic>
          <a:graphicData uri="http://schemas.openxmlformats.org/drawingml/2006/table">
            <a:tbl>
              <a:tblPr firstRow="1" bandRow="1">
                <a:tableStyleId>{2D5ABB26-0587-4C30-8999-92F81FD0307C}</a:tableStyleId>
              </a:tblPr>
              <a:tblGrid>
                <a:gridCol w="920863">
                  <a:extLst>
                    <a:ext uri="{9D8B030D-6E8A-4147-A177-3AD203B41FA5}">
                      <a16:colId xmlns:a16="http://schemas.microsoft.com/office/drawing/2014/main" val="20000"/>
                    </a:ext>
                  </a:extLst>
                </a:gridCol>
                <a:gridCol w="3905139">
                  <a:extLst>
                    <a:ext uri="{9D8B030D-6E8A-4147-A177-3AD203B41FA5}">
                      <a16:colId xmlns:a16="http://schemas.microsoft.com/office/drawing/2014/main" val="20001"/>
                    </a:ext>
                  </a:extLst>
                </a:gridCol>
              </a:tblGrid>
              <a:tr h="457199">
                <a:tc>
                  <a:txBody>
                    <a:bodyPr/>
                    <a:lstStyle/>
                    <a:p>
                      <a:pPr>
                        <a:lnSpc>
                          <a:spcPct val="100000"/>
                        </a:lnSpc>
                      </a:pPr>
                      <a:endParaRPr sz="1300">
                        <a:latin typeface="Times New Roman"/>
                        <a:cs typeface="Times New Roman"/>
                      </a:endParaRPr>
                    </a:p>
                  </a:txBody>
                  <a:tcPr marL="0" marR="0" marT="0" marB="0">
                    <a:lnB w="12700">
                      <a:solidFill>
                        <a:srgbClr val="FFFFFF"/>
                      </a:solidFill>
                      <a:prstDash val="solid"/>
                    </a:lnB>
                  </a:tcPr>
                </a:tc>
                <a:tc>
                  <a:txBody>
                    <a:bodyPr/>
                    <a:lstStyle/>
                    <a:p>
                      <a:pPr marL="133350">
                        <a:lnSpc>
                          <a:spcPct val="100000"/>
                        </a:lnSpc>
                        <a:spcBef>
                          <a:spcPts val="535"/>
                        </a:spcBef>
                      </a:pPr>
                      <a:r>
                        <a:rPr sz="1300" u="sng">
                          <a:solidFill>
                            <a:srgbClr val="205E9E"/>
                          </a:solidFill>
                          <a:uFill>
                            <a:solidFill>
                              <a:srgbClr val="205E9E"/>
                            </a:solidFill>
                          </a:uFill>
                          <a:latin typeface="Tahoma"/>
                          <a:cs typeface="Tahoma"/>
                          <a:hlinkClick r:id="rId3"/>
                        </a:rPr>
                        <a:t>www.vincivc.com</a:t>
                      </a:r>
                      <a:endParaRPr sz="1300">
                        <a:latin typeface="Tahoma"/>
                        <a:cs typeface="Tahoma"/>
                      </a:endParaRPr>
                    </a:p>
                  </a:txBody>
                  <a:tcPr marL="0" marR="0" marT="67945" marB="0">
                    <a:lnB w="12700">
                      <a:solidFill>
                        <a:srgbClr val="FFFFFF"/>
                      </a:solidFill>
                      <a:prstDash val="solid"/>
                    </a:lnB>
                  </a:tcPr>
                </a:tc>
                <a:extLst>
                  <a:ext uri="{0D108BD9-81ED-4DB2-BD59-A6C34878D82A}">
                    <a16:rowId xmlns:a16="http://schemas.microsoft.com/office/drawing/2014/main" val="10000"/>
                  </a:ext>
                </a:extLst>
              </a:tr>
              <a:tr h="606531">
                <a:tc>
                  <a:txBody>
                    <a:bodyPr/>
                    <a:lstStyle/>
                    <a:p>
                      <a:pPr>
                        <a:lnSpc>
                          <a:spcPct val="100000"/>
                        </a:lnSpc>
                      </a:pPr>
                      <a:endParaRPr sz="13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33350">
                        <a:lnSpc>
                          <a:spcPct val="100000"/>
                        </a:lnSpc>
                        <a:spcBef>
                          <a:spcPts val="819"/>
                        </a:spcBef>
                      </a:pPr>
                      <a:r>
                        <a:rPr lang="tr-TR" sz="1300" dirty="0" err="1">
                          <a:solidFill>
                            <a:srgbClr val="231F20"/>
                          </a:solidFill>
                          <a:latin typeface="Tahoma"/>
                          <a:cs typeface="Tahoma"/>
                        </a:rPr>
                        <a:t>Location</a:t>
                      </a:r>
                      <a:endParaRPr sz="1300" dirty="0">
                        <a:latin typeface="Tahoma"/>
                        <a:cs typeface="Tahoma"/>
                      </a:endParaRPr>
                    </a:p>
                    <a:p>
                      <a:pPr marL="133350">
                        <a:lnSpc>
                          <a:spcPct val="100000"/>
                        </a:lnSpc>
                        <a:spcBef>
                          <a:spcPts val="25"/>
                        </a:spcBef>
                      </a:pPr>
                      <a:r>
                        <a:rPr sz="1300" b="1" spc="10" dirty="0">
                          <a:solidFill>
                            <a:srgbClr val="231F20"/>
                          </a:solidFill>
                          <a:latin typeface="Tahoma"/>
                          <a:cs typeface="Tahoma"/>
                        </a:rPr>
                        <a:t>Amsterdam</a:t>
                      </a:r>
                      <a:endParaRPr sz="1300" dirty="0">
                        <a:latin typeface="Tahoma"/>
                        <a:cs typeface="Tahoma"/>
                      </a:endParaRPr>
                    </a:p>
                  </a:txBody>
                  <a:tcPr marL="0" marR="0" marT="104139"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1"/>
                  </a:ext>
                </a:extLst>
              </a:tr>
              <a:tr h="668019">
                <a:tc>
                  <a:txBody>
                    <a:bodyPr/>
                    <a:lstStyle/>
                    <a:p>
                      <a:pPr>
                        <a:lnSpc>
                          <a:spcPct val="100000"/>
                        </a:lnSpc>
                      </a:pPr>
                      <a:endParaRPr sz="13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33350">
                        <a:lnSpc>
                          <a:spcPct val="100000"/>
                        </a:lnSpc>
                        <a:spcBef>
                          <a:spcPts val="819"/>
                        </a:spcBef>
                      </a:pPr>
                      <a:r>
                        <a:rPr lang="tr-TR" sz="1300" spc="5" dirty="0" err="1">
                          <a:solidFill>
                            <a:srgbClr val="231F20"/>
                          </a:solidFill>
                          <a:latin typeface="Tahoma"/>
                          <a:cs typeface="Tahoma"/>
                        </a:rPr>
                        <a:t>Established</a:t>
                      </a:r>
                      <a:r>
                        <a:rPr lang="tr-TR" sz="1300" spc="5" dirty="0">
                          <a:solidFill>
                            <a:srgbClr val="231F20"/>
                          </a:solidFill>
                          <a:latin typeface="Tahoma"/>
                          <a:cs typeface="Tahoma"/>
                        </a:rPr>
                        <a:t> in</a:t>
                      </a:r>
                      <a:endParaRPr sz="1300" dirty="0">
                        <a:latin typeface="Tahoma"/>
                        <a:cs typeface="Tahoma"/>
                      </a:endParaRPr>
                    </a:p>
                    <a:p>
                      <a:pPr marL="133350">
                        <a:lnSpc>
                          <a:spcPct val="100000"/>
                        </a:lnSpc>
                        <a:spcBef>
                          <a:spcPts val="25"/>
                        </a:spcBef>
                      </a:pPr>
                      <a:r>
                        <a:rPr sz="1300" b="1" spc="10" dirty="0">
                          <a:solidFill>
                            <a:srgbClr val="231F20"/>
                          </a:solidFill>
                          <a:latin typeface="Tahoma"/>
                          <a:cs typeface="Tahoma"/>
                        </a:rPr>
                        <a:t>2018</a:t>
                      </a:r>
                      <a:endParaRPr sz="1300" dirty="0">
                        <a:latin typeface="Tahoma"/>
                        <a:cs typeface="Tahoma"/>
                      </a:endParaRPr>
                    </a:p>
                  </a:txBody>
                  <a:tcPr marL="0" marR="0" marT="104139"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2"/>
                  </a:ext>
                </a:extLst>
              </a:tr>
              <a:tr h="2861815">
                <a:tc>
                  <a:txBody>
                    <a:bodyPr/>
                    <a:lstStyle/>
                    <a:p>
                      <a:pPr>
                        <a:lnSpc>
                          <a:spcPct val="100000"/>
                        </a:lnSpc>
                      </a:pPr>
                      <a:endParaRPr sz="1300">
                        <a:latin typeface="Times New Roman"/>
                        <a:cs typeface="Times New Roman"/>
                      </a:endParaRPr>
                    </a:p>
                  </a:txBody>
                  <a:tcPr marL="0" marR="0" marT="0" marB="0">
                    <a:lnT w="12700">
                      <a:solidFill>
                        <a:srgbClr val="FFFFFF"/>
                      </a:solidFill>
                      <a:prstDash val="solid"/>
                    </a:lnT>
                  </a:tcPr>
                </a:tc>
                <a:tc>
                  <a:txBody>
                    <a:bodyPr/>
                    <a:lstStyle/>
                    <a:p>
                      <a:pPr marL="133350" marR="1579880">
                        <a:lnSpc>
                          <a:spcPct val="101499"/>
                        </a:lnSpc>
                        <a:spcBef>
                          <a:spcPts val="345"/>
                        </a:spcBef>
                      </a:pPr>
                      <a:r>
                        <a:rPr lang="tr-TR" sz="1300" spc="-10" dirty="0" err="1">
                          <a:solidFill>
                            <a:srgbClr val="231F20"/>
                          </a:solidFill>
                          <a:latin typeface="Tahoma"/>
                          <a:cs typeface="Tahoma"/>
                        </a:rPr>
                        <a:t>Investment</a:t>
                      </a:r>
                      <a:r>
                        <a:rPr lang="tr-TR" sz="1300" spc="-10" dirty="0">
                          <a:solidFill>
                            <a:srgbClr val="231F20"/>
                          </a:solidFill>
                          <a:latin typeface="Tahoma"/>
                          <a:cs typeface="Tahoma"/>
                        </a:rPr>
                        <a:t> </a:t>
                      </a:r>
                      <a:r>
                        <a:rPr lang="tr-TR" sz="1300" spc="-10" dirty="0" err="1">
                          <a:solidFill>
                            <a:srgbClr val="231F20"/>
                          </a:solidFill>
                          <a:latin typeface="Tahoma"/>
                          <a:cs typeface="Tahoma"/>
                        </a:rPr>
                        <a:t>Criterias</a:t>
                      </a:r>
                      <a:r>
                        <a:rPr lang="tr-TR" sz="1300" spc="-10" dirty="0">
                          <a:solidFill>
                            <a:srgbClr val="231F20"/>
                          </a:solidFill>
                          <a:latin typeface="Tahoma"/>
                          <a:cs typeface="Tahoma"/>
                        </a:rPr>
                        <a:t> </a:t>
                      </a:r>
                      <a:r>
                        <a:rPr lang="tr-TR" sz="1300" spc="-10" dirty="0" err="1">
                          <a:solidFill>
                            <a:srgbClr val="231F20"/>
                          </a:solidFill>
                          <a:latin typeface="Tahoma"/>
                          <a:cs typeface="Tahoma"/>
                        </a:rPr>
                        <a:t>Regions</a:t>
                      </a:r>
                      <a:r>
                        <a:rPr lang="tr-TR" sz="1300" spc="-10" dirty="0">
                          <a:solidFill>
                            <a:srgbClr val="231F20"/>
                          </a:solidFill>
                          <a:latin typeface="Tahoma"/>
                          <a:cs typeface="Tahoma"/>
                        </a:rPr>
                        <a:t>:</a:t>
                      </a:r>
                      <a:endParaRPr sz="1300" dirty="0">
                        <a:latin typeface="Tahoma"/>
                        <a:cs typeface="Tahoma"/>
                      </a:endParaRPr>
                    </a:p>
                    <a:p>
                      <a:pPr marL="133350">
                        <a:lnSpc>
                          <a:spcPct val="100000"/>
                        </a:lnSpc>
                        <a:spcBef>
                          <a:spcPts val="25"/>
                        </a:spcBef>
                      </a:pPr>
                      <a:r>
                        <a:rPr lang="tr-TR" sz="1300" b="1" dirty="0">
                          <a:solidFill>
                            <a:srgbClr val="231F20"/>
                          </a:solidFill>
                          <a:latin typeface="Tahoma"/>
                          <a:cs typeface="Tahoma"/>
                        </a:rPr>
                        <a:t>UK, Germany, </a:t>
                      </a:r>
                      <a:r>
                        <a:rPr lang="tr-TR" sz="1300" b="1" dirty="0" err="1">
                          <a:solidFill>
                            <a:srgbClr val="231F20"/>
                          </a:solidFill>
                          <a:latin typeface="Tahoma"/>
                          <a:cs typeface="Tahoma"/>
                        </a:rPr>
                        <a:t>Turkey</a:t>
                      </a:r>
                      <a:endParaRPr lang="tr-TR" sz="1300" b="1" spc="5" dirty="0">
                        <a:solidFill>
                          <a:srgbClr val="231F20"/>
                        </a:solidFill>
                        <a:latin typeface="Tahoma"/>
                        <a:cs typeface="Tahoma"/>
                      </a:endParaRPr>
                    </a:p>
                    <a:p>
                      <a:pPr marL="133350">
                        <a:lnSpc>
                          <a:spcPct val="100000"/>
                        </a:lnSpc>
                        <a:spcBef>
                          <a:spcPts val="25"/>
                        </a:spcBef>
                      </a:pPr>
                      <a:endParaRPr sz="1300" dirty="0">
                        <a:latin typeface="Tahoma"/>
                        <a:cs typeface="Tahoma"/>
                      </a:endParaRPr>
                    </a:p>
                    <a:p>
                      <a:pPr marL="133350">
                        <a:lnSpc>
                          <a:spcPct val="100000"/>
                        </a:lnSpc>
                        <a:spcBef>
                          <a:spcPts val="20"/>
                        </a:spcBef>
                      </a:pPr>
                      <a:r>
                        <a:rPr lang="tr-TR" sz="1300" dirty="0" err="1">
                          <a:solidFill>
                            <a:srgbClr val="231F20"/>
                          </a:solidFill>
                          <a:latin typeface="Tahoma"/>
                          <a:cs typeface="Tahoma"/>
                        </a:rPr>
                        <a:t>Areas</a:t>
                      </a:r>
                      <a:r>
                        <a:rPr sz="1300" dirty="0">
                          <a:solidFill>
                            <a:srgbClr val="231F20"/>
                          </a:solidFill>
                          <a:latin typeface="Tahoma"/>
                          <a:cs typeface="Tahoma"/>
                        </a:rPr>
                        <a:t>:</a:t>
                      </a:r>
                      <a:endParaRPr sz="1300" dirty="0">
                        <a:latin typeface="Tahoma"/>
                        <a:cs typeface="Tahoma"/>
                      </a:endParaRPr>
                    </a:p>
                    <a:p>
                      <a:pPr marL="133350" marR="1075055">
                        <a:lnSpc>
                          <a:spcPct val="101499"/>
                        </a:lnSpc>
                        <a:spcBef>
                          <a:spcPts val="5"/>
                        </a:spcBef>
                      </a:pPr>
                      <a:r>
                        <a:rPr lang="tr-TR" sz="1300" b="1" spc="5" dirty="0" err="1">
                          <a:solidFill>
                            <a:srgbClr val="231F20"/>
                          </a:solidFill>
                          <a:latin typeface="Tahoma"/>
                          <a:cs typeface="Tahoma"/>
                        </a:rPr>
                        <a:t>Mobility</a:t>
                      </a:r>
                      <a:r>
                        <a:rPr lang="tr-TR" sz="1300" b="1" spc="5" dirty="0">
                          <a:solidFill>
                            <a:srgbClr val="231F20"/>
                          </a:solidFill>
                          <a:latin typeface="Tahoma"/>
                          <a:cs typeface="Tahoma"/>
                        </a:rPr>
                        <a:t>, Automotive Technologies, </a:t>
                      </a:r>
                      <a:r>
                        <a:rPr lang="tr-TR" sz="1300" b="1" spc="5" dirty="0" err="1">
                          <a:solidFill>
                            <a:srgbClr val="231F20"/>
                          </a:solidFill>
                          <a:latin typeface="Tahoma"/>
                          <a:cs typeface="Tahoma"/>
                        </a:rPr>
                        <a:t>Energy</a:t>
                      </a:r>
                      <a:r>
                        <a:rPr lang="tr-TR" sz="1300" b="1" spc="5" dirty="0">
                          <a:solidFill>
                            <a:srgbClr val="231F20"/>
                          </a:solidFill>
                          <a:latin typeface="Tahoma"/>
                          <a:cs typeface="Tahoma"/>
                        </a:rPr>
                        <a:t> Management &amp; Storage, </a:t>
                      </a:r>
                      <a:r>
                        <a:rPr lang="tr-TR" sz="1300" b="1" spc="5" dirty="0" err="1">
                          <a:solidFill>
                            <a:srgbClr val="231F20"/>
                          </a:solidFill>
                          <a:latin typeface="Tahoma"/>
                          <a:cs typeface="Tahoma"/>
                        </a:rPr>
                        <a:t>Supply</a:t>
                      </a:r>
                      <a:r>
                        <a:rPr lang="tr-TR" sz="1300" b="1" spc="5" dirty="0">
                          <a:solidFill>
                            <a:srgbClr val="231F20"/>
                          </a:solidFill>
                          <a:latin typeface="Tahoma"/>
                          <a:cs typeface="Tahoma"/>
                        </a:rPr>
                        <a:t> </a:t>
                      </a:r>
                      <a:r>
                        <a:rPr lang="tr-TR" sz="1300" b="1" spc="5" dirty="0" err="1">
                          <a:solidFill>
                            <a:srgbClr val="231F20"/>
                          </a:solidFill>
                          <a:latin typeface="Tahoma"/>
                          <a:cs typeface="Tahoma"/>
                        </a:rPr>
                        <a:t>Chain</a:t>
                      </a:r>
                      <a:r>
                        <a:rPr lang="tr-TR" sz="1300" b="1" spc="5" dirty="0">
                          <a:solidFill>
                            <a:srgbClr val="231F20"/>
                          </a:solidFill>
                          <a:latin typeface="Tahoma"/>
                          <a:cs typeface="Tahoma"/>
                        </a:rPr>
                        <a:t> &amp; Logistics, </a:t>
                      </a:r>
                      <a:r>
                        <a:rPr lang="tr-TR" sz="1300" b="1" spc="5" dirty="0" err="1">
                          <a:solidFill>
                            <a:srgbClr val="231F20"/>
                          </a:solidFill>
                          <a:latin typeface="Tahoma"/>
                          <a:cs typeface="Tahoma"/>
                        </a:rPr>
                        <a:t>Industry</a:t>
                      </a:r>
                      <a:r>
                        <a:rPr lang="tr-TR" sz="1300" b="1" spc="5" dirty="0">
                          <a:solidFill>
                            <a:srgbClr val="231F20"/>
                          </a:solidFill>
                          <a:latin typeface="Tahoma"/>
                          <a:cs typeface="Tahoma"/>
                        </a:rPr>
                        <a:t> 4.0</a:t>
                      </a:r>
                    </a:p>
                    <a:p>
                      <a:pPr marL="133350" marR="149860">
                        <a:lnSpc>
                          <a:spcPct val="101499"/>
                        </a:lnSpc>
                      </a:pPr>
                      <a:endParaRPr sz="1300" dirty="0">
                        <a:latin typeface="Tahoma"/>
                        <a:cs typeface="Tahoma"/>
                      </a:endParaRPr>
                    </a:p>
                    <a:p>
                      <a:pPr marL="133350">
                        <a:lnSpc>
                          <a:spcPct val="100000"/>
                        </a:lnSpc>
                        <a:spcBef>
                          <a:spcPts val="25"/>
                        </a:spcBef>
                      </a:pPr>
                      <a:r>
                        <a:rPr lang="tr-TR" sz="1300" spc="10" dirty="0">
                          <a:solidFill>
                            <a:srgbClr val="231F20"/>
                          </a:solidFill>
                          <a:latin typeface="Tahoma"/>
                          <a:cs typeface="Tahoma"/>
                        </a:rPr>
                        <a:t>Aşama</a:t>
                      </a:r>
                      <a:r>
                        <a:rPr sz="1300" spc="10" dirty="0">
                          <a:solidFill>
                            <a:srgbClr val="231F20"/>
                          </a:solidFill>
                          <a:latin typeface="Tahoma"/>
                          <a:cs typeface="Tahoma"/>
                        </a:rPr>
                        <a:t>:</a:t>
                      </a:r>
                      <a:endParaRPr sz="1300" dirty="0">
                        <a:latin typeface="Tahoma"/>
                        <a:cs typeface="Tahoma"/>
                      </a:endParaRPr>
                    </a:p>
                    <a:p>
                      <a:pPr marL="133350" marR="469900">
                        <a:lnSpc>
                          <a:spcPct val="101499"/>
                        </a:lnSpc>
                      </a:pPr>
                      <a:r>
                        <a:rPr lang="tr-TR" sz="1300" b="1" spc="5" dirty="0" err="1">
                          <a:solidFill>
                            <a:srgbClr val="231F20"/>
                          </a:solidFill>
                          <a:latin typeface="Tahoma"/>
                          <a:cs typeface="Tahoma"/>
                        </a:rPr>
                        <a:t>Seed</a:t>
                      </a:r>
                      <a:r>
                        <a:rPr lang="tr-TR" sz="1300" b="1" spc="5" dirty="0">
                          <a:solidFill>
                            <a:srgbClr val="231F20"/>
                          </a:solidFill>
                          <a:latin typeface="Tahoma"/>
                          <a:cs typeface="Tahoma"/>
                        </a:rPr>
                        <a:t> &amp; </a:t>
                      </a:r>
                      <a:r>
                        <a:rPr lang="tr-TR" sz="1300" b="1" spc="5" dirty="0" err="1">
                          <a:solidFill>
                            <a:srgbClr val="231F20"/>
                          </a:solidFill>
                          <a:latin typeface="Tahoma"/>
                          <a:cs typeface="Tahoma"/>
                        </a:rPr>
                        <a:t>Pre</a:t>
                      </a:r>
                      <a:r>
                        <a:rPr lang="tr-TR" sz="1300" b="1" spc="5" dirty="0">
                          <a:solidFill>
                            <a:srgbClr val="231F20"/>
                          </a:solidFill>
                          <a:latin typeface="Tahoma"/>
                          <a:cs typeface="Tahoma"/>
                        </a:rPr>
                        <a:t> Series A</a:t>
                      </a:r>
                      <a:endParaRPr sz="1300" dirty="0">
                        <a:latin typeface="Tahoma"/>
                        <a:cs typeface="Tahoma"/>
                      </a:endParaRPr>
                    </a:p>
                  </a:txBody>
                  <a:tcPr marL="0" marR="0" marT="43815" marB="0">
                    <a:lnT w="12700">
                      <a:solidFill>
                        <a:srgbClr val="FFFFFF"/>
                      </a:solidFill>
                      <a:prstDash val="solid"/>
                    </a:lnT>
                  </a:tcPr>
                </a:tc>
                <a:extLst>
                  <a:ext uri="{0D108BD9-81ED-4DB2-BD59-A6C34878D82A}">
                    <a16:rowId xmlns:a16="http://schemas.microsoft.com/office/drawing/2014/main" val="10003"/>
                  </a:ext>
                </a:extLst>
              </a:tr>
            </a:tbl>
          </a:graphicData>
        </a:graphic>
      </p:graphicFrame>
      <p:sp>
        <p:nvSpPr>
          <p:cNvPr id="14" name="object 14"/>
          <p:cNvSpPr/>
          <p:nvPr/>
        </p:nvSpPr>
        <p:spPr>
          <a:xfrm>
            <a:off x="1130583" y="1763107"/>
            <a:ext cx="381000" cy="3810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5" name="object 15"/>
          <p:cNvSpPr/>
          <p:nvPr/>
        </p:nvSpPr>
        <p:spPr>
          <a:xfrm>
            <a:off x="1161580" y="2247190"/>
            <a:ext cx="342896" cy="342891"/>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6" name="object 16"/>
          <p:cNvSpPr/>
          <p:nvPr/>
        </p:nvSpPr>
        <p:spPr>
          <a:xfrm>
            <a:off x="1148876" y="2902502"/>
            <a:ext cx="368300" cy="368300"/>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7" name="object 17"/>
          <p:cNvSpPr/>
          <p:nvPr/>
        </p:nvSpPr>
        <p:spPr>
          <a:xfrm>
            <a:off x="1161580" y="3583230"/>
            <a:ext cx="342896" cy="342891"/>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aphicFrame>
        <p:nvGraphicFramePr>
          <p:cNvPr id="18" name="object 18"/>
          <p:cNvGraphicFramePr>
            <a:graphicFrameLocks noGrp="1"/>
          </p:cNvGraphicFramePr>
          <p:nvPr>
            <p:extLst>
              <p:ext uri="{D42A27DB-BD31-4B8C-83A1-F6EECF244321}">
                <p14:modId xmlns:p14="http://schemas.microsoft.com/office/powerpoint/2010/main" val="4066227490"/>
              </p:ext>
            </p:extLst>
          </p:nvPr>
        </p:nvGraphicFramePr>
        <p:xfrm>
          <a:off x="5104073" y="1273169"/>
          <a:ext cx="5172463" cy="5220265"/>
        </p:xfrm>
        <a:graphic>
          <a:graphicData uri="http://schemas.openxmlformats.org/drawingml/2006/table">
            <a:tbl>
              <a:tblPr firstRow="1" bandRow="1">
                <a:tableStyleId>{2D5ABB26-0587-4C30-8999-92F81FD0307C}</a:tableStyleId>
              </a:tblPr>
              <a:tblGrid>
                <a:gridCol w="1421282">
                  <a:extLst>
                    <a:ext uri="{9D8B030D-6E8A-4147-A177-3AD203B41FA5}">
                      <a16:colId xmlns:a16="http://schemas.microsoft.com/office/drawing/2014/main" val="20000"/>
                    </a:ext>
                  </a:extLst>
                </a:gridCol>
                <a:gridCol w="3751181">
                  <a:extLst>
                    <a:ext uri="{9D8B030D-6E8A-4147-A177-3AD203B41FA5}">
                      <a16:colId xmlns:a16="http://schemas.microsoft.com/office/drawing/2014/main" val="20001"/>
                    </a:ext>
                  </a:extLst>
                </a:gridCol>
              </a:tblGrid>
              <a:tr h="583010">
                <a:tc>
                  <a:txBody>
                    <a:bodyPr/>
                    <a:lstStyle/>
                    <a:p>
                      <a:pPr>
                        <a:lnSpc>
                          <a:spcPct val="100000"/>
                        </a:lnSpc>
                      </a:pPr>
                      <a:endParaRPr sz="1200">
                        <a:latin typeface="Times New Roman"/>
                        <a:cs typeface="Times New Roman"/>
                      </a:endParaRPr>
                    </a:p>
                  </a:txBody>
                  <a:tcPr marL="0" marR="0" marT="0" marB="0">
                    <a:lnB w="6350">
                      <a:solidFill>
                        <a:srgbClr val="231F20"/>
                      </a:solidFill>
                      <a:prstDash val="solid"/>
                    </a:lnB>
                  </a:tcPr>
                </a:tc>
                <a:tc>
                  <a:txBody>
                    <a:bodyPr/>
                    <a:lstStyle/>
                    <a:p>
                      <a:pPr marL="62865">
                        <a:lnSpc>
                          <a:spcPct val="100000"/>
                        </a:lnSpc>
                      </a:pPr>
                      <a:r>
                        <a:rPr sz="1200" b="1" dirty="0" err="1">
                          <a:solidFill>
                            <a:srgbClr val="231F20"/>
                          </a:solidFill>
                          <a:latin typeface="Tahoma"/>
                          <a:cs typeface="Tahoma"/>
                        </a:rPr>
                        <a:t>Octovan</a:t>
                      </a:r>
                      <a:r>
                        <a:rPr sz="1200" b="1" dirty="0">
                          <a:solidFill>
                            <a:srgbClr val="231F20"/>
                          </a:solidFill>
                          <a:latin typeface="Tahoma"/>
                          <a:cs typeface="Tahoma"/>
                        </a:rPr>
                        <a:t>:</a:t>
                      </a:r>
                      <a:endParaRPr sz="1200" dirty="0">
                        <a:latin typeface="Tahoma"/>
                        <a:cs typeface="Tahoma"/>
                      </a:endParaRPr>
                    </a:p>
                    <a:p>
                      <a:pPr marL="62865" marR="606425">
                        <a:lnSpc>
                          <a:spcPct val="100000"/>
                        </a:lnSpc>
                      </a:pPr>
                      <a:r>
                        <a:rPr lang="tr-TR" sz="1200" spc="-10" dirty="0">
                          <a:solidFill>
                            <a:srgbClr val="231F20"/>
                          </a:solidFill>
                          <a:latin typeface="Tahoma"/>
                          <a:cs typeface="Tahoma"/>
                        </a:rPr>
                        <a:t>Marketplace </a:t>
                      </a:r>
                      <a:r>
                        <a:rPr lang="tr-TR" sz="1200" spc="-10" dirty="0" err="1">
                          <a:solidFill>
                            <a:srgbClr val="231F20"/>
                          </a:solidFill>
                          <a:latin typeface="Tahoma"/>
                          <a:cs typeface="Tahoma"/>
                        </a:rPr>
                        <a:t>for</a:t>
                      </a:r>
                      <a:r>
                        <a:rPr lang="tr-TR" sz="1200" spc="-10" dirty="0">
                          <a:solidFill>
                            <a:srgbClr val="231F20"/>
                          </a:solidFill>
                          <a:latin typeface="Tahoma"/>
                          <a:cs typeface="Tahoma"/>
                        </a:rPr>
                        <a:t> </a:t>
                      </a:r>
                      <a:r>
                        <a:rPr lang="tr-TR" sz="1200" spc="-10" dirty="0" err="1">
                          <a:solidFill>
                            <a:srgbClr val="231F20"/>
                          </a:solidFill>
                          <a:latin typeface="Tahoma"/>
                          <a:cs typeface="Tahoma"/>
                        </a:rPr>
                        <a:t>moving</a:t>
                      </a:r>
                      <a:r>
                        <a:rPr lang="tr-TR" sz="1200" spc="-10" dirty="0">
                          <a:solidFill>
                            <a:srgbClr val="231F20"/>
                          </a:solidFill>
                          <a:latin typeface="Tahoma"/>
                          <a:cs typeface="Tahoma"/>
                        </a:rPr>
                        <a:t> </a:t>
                      </a:r>
                      <a:r>
                        <a:rPr lang="tr-TR" sz="1200" spc="-10" dirty="0" err="1">
                          <a:solidFill>
                            <a:srgbClr val="231F20"/>
                          </a:solidFill>
                          <a:latin typeface="Tahoma"/>
                          <a:cs typeface="Tahoma"/>
                        </a:rPr>
                        <a:t>bulky</a:t>
                      </a:r>
                      <a:r>
                        <a:rPr lang="tr-TR" sz="1200" spc="-10" dirty="0">
                          <a:solidFill>
                            <a:srgbClr val="231F20"/>
                          </a:solidFill>
                          <a:latin typeface="Tahoma"/>
                          <a:cs typeface="Tahoma"/>
                        </a:rPr>
                        <a:t> </a:t>
                      </a:r>
                      <a:r>
                        <a:rPr lang="tr-TR" sz="1200" spc="-10" dirty="0" err="1">
                          <a:solidFill>
                            <a:srgbClr val="231F20"/>
                          </a:solidFill>
                          <a:latin typeface="Tahoma"/>
                          <a:cs typeface="Tahoma"/>
                        </a:rPr>
                        <a:t>goods</a:t>
                      </a:r>
                      <a:r>
                        <a:rPr lang="tr-TR" sz="1200" spc="-10" dirty="0">
                          <a:solidFill>
                            <a:srgbClr val="231F20"/>
                          </a:solidFill>
                          <a:latin typeface="Tahoma"/>
                          <a:cs typeface="Tahoma"/>
                        </a:rPr>
                        <a:t> </a:t>
                      </a:r>
                      <a:r>
                        <a:rPr lang="tr-TR" sz="1200" spc="-10" dirty="0" err="1">
                          <a:solidFill>
                            <a:srgbClr val="231F20"/>
                          </a:solidFill>
                          <a:latin typeface="Tahoma"/>
                          <a:cs typeface="Tahoma"/>
                        </a:rPr>
                        <a:t>and</a:t>
                      </a:r>
                      <a:r>
                        <a:rPr lang="tr-TR" sz="1200" spc="-10" dirty="0">
                          <a:solidFill>
                            <a:srgbClr val="231F20"/>
                          </a:solidFill>
                          <a:latin typeface="Tahoma"/>
                          <a:cs typeface="Tahoma"/>
                        </a:rPr>
                        <a:t> </a:t>
                      </a:r>
                      <a:r>
                        <a:rPr lang="tr-TR" sz="1200" spc="-10" dirty="0" err="1">
                          <a:solidFill>
                            <a:srgbClr val="231F20"/>
                          </a:solidFill>
                          <a:latin typeface="Tahoma"/>
                          <a:cs typeface="Tahoma"/>
                        </a:rPr>
                        <a:t>homes</a:t>
                      </a:r>
                      <a:endParaRPr sz="1200" dirty="0">
                        <a:latin typeface="Tahoma"/>
                        <a:cs typeface="Tahoma"/>
                      </a:endParaRPr>
                    </a:p>
                  </a:txBody>
                  <a:tcPr marL="0" marR="0" marT="0" marB="0">
                    <a:lnB w="6350">
                      <a:solidFill>
                        <a:srgbClr val="231F20"/>
                      </a:solidFill>
                      <a:prstDash val="solid"/>
                    </a:lnB>
                  </a:tcPr>
                </a:tc>
                <a:extLst>
                  <a:ext uri="{0D108BD9-81ED-4DB2-BD59-A6C34878D82A}">
                    <a16:rowId xmlns:a16="http://schemas.microsoft.com/office/drawing/2014/main" val="10000"/>
                  </a:ext>
                </a:extLst>
              </a:tr>
              <a:tr h="814368">
                <a:tc>
                  <a:txBody>
                    <a:bodyPr/>
                    <a:lstStyle/>
                    <a:p>
                      <a:pPr>
                        <a:lnSpc>
                          <a:spcPct val="100000"/>
                        </a:lnSpc>
                      </a:pPr>
                      <a:endParaRPr sz="1200">
                        <a:latin typeface="Times New Roman"/>
                        <a:cs typeface="Times New Roman"/>
                      </a:endParaRPr>
                    </a:p>
                  </a:txBody>
                  <a:tcPr marL="0" marR="0" marT="0" marB="0">
                    <a:lnT w="6350">
                      <a:solidFill>
                        <a:srgbClr val="231F20"/>
                      </a:solidFill>
                      <a:prstDash val="solid"/>
                    </a:lnT>
                    <a:lnB w="6350">
                      <a:solidFill>
                        <a:srgbClr val="231F20"/>
                      </a:solidFill>
                      <a:prstDash val="solid"/>
                    </a:lnB>
                  </a:tcPr>
                </a:tc>
                <a:tc>
                  <a:txBody>
                    <a:bodyPr/>
                    <a:lstStyle/>
                    <a:p>
                      <a:pPr marL="62865">
                        <a:lnSpc>
                          <a:spcPct val="100000"/>
                        </a:lnSpc>
                        <a:spcBef>
                          <a:spcPts val="270"/>
                        </a:spcBef>
                      </a:pPr>
                      <a:r>
                        <a:rPr sz="1200" b="1" spc="-5" dirty="0">
                          <a:solidFill>
                            <a:srgbClr val="231F20"/>
                          </a:solidFill>
                          <a:latin typeface="Tahoma"/>
                          <a:cs typeface="Tahoma"/>
                        </a:rPr>
                        <a:t>TIM:</a:t>
                      </a:r>
                      <a:endParaRPr sz="1200" dirty="0">
                        <a:latin typeface="Tahoma"/>
                        <a:cs typeface="Tahoma"/>
                      </a:endParaRPr>
                    </a:p>
                    <a:p>
                      <a:pPr marL="62865" marR="588645">
                        <a:lnSpc>
                          <a:spcPct val="100000"/>
                        </a:lnSpc>
                      </a:pPr>
                      <a:r>
                        <a:rPr lang="tr-TR" sz="1200" dirty="0">
                          <a:solidFill>
                            <a:srgbClr val="231F20"/>
                          </a:solidFill>
                          <a:latin typeface="Tahoma"/>
                          <a:cs typeface="Tahoma"/>
                        </a:rPr>
                        <a:t>Smart </a:t>
                      </a:r>
                      <a:r>
                        <a:rPr lang="tr-TR" sz="1200" dirty="0" err="1">
                          <a:solidFill>
                            <a:srgbClr val="231F20"/>
                          </a:solidFill>
                          <a:latin typeface="Tahoma"/>
                          <a:cs typeface="Tahoma"/>
                        </a:rPr>
                        <a:t>gloves</a:t>
                      </a:r>
                      <a:r>
                        <a:rPr lang="tr-TR" sz="1200" dirty="0">
                          <a:solidFill>
                            <a:srgbClr val="231F20"/>
                          </a:solidFill>
                          <a:latin typeface="Tahoma"/>
                          <a:cs typeface="Tahoma"/>
                        </a:rPr>
                        <a:t> </a:t>
                      </a:r>
                      <a:r>
                        <a:rPr lang="tr-TR" sz="1200" dirty="0" err="1">
                          <a:solidFill>
                            <a:srgbClr val="231F20"/>
                          </a:solidFill>
                          <a:latin typeface="Tahoma"/>
                          <a:cs typeface="Tahoma"/>
                        </a:rPr>
                        <a:t>providing</a:t>
                      </a:r>
                      <a:r>
                        <a:rPr lang="tr-TR" sz="1200" dirty="0">
                          <a:solidFill>
                            <a:srgbClr val="231F20"/>
                          </a:solidFill>
                          <a:latin typeface="Tahoma"/>
                          <a:cs typeface="Tahoma"/>
                        </a:rPr>
                        <a:t> </a:t>
                      </a:r>
                      <a:r>
                        <a:rPr lang="tr-TR" sz="1200" dirty="0" err="1">
                          <a:solidFill>
                            <a:srgbClr val="231F20"/>
                          </a:solidFill>
                          <a:latin typeface="Tahoma"/>
                          <a:cs typeface="Tahoma"/>
                        </a:rPr>
                        <a:t>traceability</a:t>
                      </a:r>
                      <a:r>
                        <a:rPr lang="tr-TR" sz="1200" dirty="0">
                          <a:solidFill>
                            <a:srgbClr val="231F20"/>
                          </a:solidFill>
                          <a:latin typeface="Tahoma"/>
                          <a:cs typeface="Tahoma"/>
                        </a:rPr>
                        <a:t> </a:t>
                      </a:r>
                      <a:r>
                        <a:rPr lang="tr-TR" sz="1200" dirty="0" err="1">
                          <a:solidFill>
                            <a:srgbClr val="231F20"/>
                          </a:solidFill>
                          <a:latin typeface="Tahoma"/>
                          <a:cs typeface="Tahoma"/>
                        </a:rPr>
                        <a:t>and</a:t>
                      </a:r>
                      <a:r>
                        <a:rPr lang="tr-TR" sz="1200" dirty="0">
                          <a:solidFill>
                            <a:srgbClr val="231F20"/>
                          </a:solidFill>
                          <a:latin typeface="Tahoma"/>
                          <a:cs typeface="Tahoma"/>
                        </a:rPr>
                        <a:t> </a:t>
                      </a:r>
                      <a:r>
                        <a:rPr lang="tr-TR" sz="1200" dirty="0" err="1">
                          <a:solidFill>
                            <a:srgbClr val="231F20"/>
                          </a:solidFill>
                          <a:latin typeface="Tahoma"/>
                          <a:cs typeface="Tahoma"/>
                        </a:rPr>
                        <a:t>productivity</a:t>
                      </a:r>
                      <a:r>
                        <a:rPr lang="tr-TR" sz="1200" dirty="0">
                          <a:solidFill>
                            <a:srgbClr val="231F20"/>
                          </a:solidFill>
                          <a:latin typeface="Tahoma"/>
                          <a:cs typeface="Tahoma"/>
                        </a:rPr>
                        <a:t> </a:t>
                      </a:r>
                      <a:r>
                        <a:rPr lang="tr-TR" sz="1200" dirty="0" err="1">
                          <a:solidFill>
                            <a:srgbClr val="231F20"/>
                          </a:solidFill>
                          <a:latin typeface="Tahoma"/>
                          <a:cs typeface="Tahoma"/>
                        </a:rPr>
                        <a:t>improvements</a:t>
                      </a:r>
                      <a:r>
                        <a:rPr lang="tr-TR" sz="1200" dirty="0">
                          <a:solidFill>
                            <a:srgbClr val="231F20"/>
                          </a:solidFill>
                          <a:latin typeface="Tahoma"/>
                          <a:cs typeface="Tahoma"/>
                        </a:rPr>
                        <a:t> in </a:t>
                      </a:r>
                      <a:r>
                        <a:rPr lang="tr-TR" sz="1200" dirty="0" err="1">
                          <a:solidFill>
                            <a:srgbClr val="231F20"/>
                          </a:solidFill>
                          <a:latin typeface="Tahoma"/>
                          <a:cs typeface="Tahoma"/>
                        </a:rPr>
                        <a:t>warehousing</a:t>
                      </a:r>
                      <a:r>
                        <a:rPr lang="tr-TR" sz="1200" dirty="0">
                          <a:solidFill>
                            <a:srgbClr val="231F20"/>
                          </a:solidFill>
                          <a:latin typeface="Tahoma"/>
                          <a:cs typeface="Tahoma"/>
                        </a:rPr>
                        <a:t> </a:t>
                      </a:r>
                      <a:r>
                        <a:rPr lang="tr-TR" sz="1200" dirty="0" err="1">
                          <a:solidFill>
                            <a:srgbClr val="231F20"/>
                          </a:solidFill>
                          <a:latin typeface="Tahoma"/>
                          <a:cs typeface="Tahoma"/>
                        </a:rPr>
                        <a:t>and</a:t>
                      </a:r>
                      <a:r>
                        <a:rPr lang="tr-TR" sz="1200" dirty="0">
                          <a:solidFill>
                            <a:srgbClr val="231F20"/>
                          </a:solidFill>
                          <a:latin typeface="Tahoma"/>
                          <a:cs typeface="Tahoma"/>
                        </a:rPr>
                        <a:t> </a:t>
                      </a:r>
                      <a:r>
                        <a:rPr lang="tr-TR" sz="1200" dirty="0" err="1">
                          <a:solidFill>
                            <a:srgbClr val="231F20"/>
                          </a:solidFill>
                          <a:latin typeface="Tahoma"/>
                          <a:cs typeface="Tahoma"/>
                        </a:rPr>
                        <a:t>assembly</a:t>
                      </a:r>
                      <a:r>
                        <a:rPr lang="tr-TR" sz="1200" dirty="0">
                          <a:solidFill>
                            <a:srgbClr val="231F20"/>
                          </a:solidFill>
                          <a:latin typeface="Tahoma"/>
                          <a:cs typeface="Tahoma"/>
                        </a:rPr>
                        <a:t> </a:t>
                      </a:r>
                      <a:r>
                        <a:rPr lang="tr-TR" sz="1200" dirty="0" err="1">
                          <a:solidFill>
                            <a:srgbClr val="231F20"/>
                          </a:solidFill>
                          <a:latin typeface="Tahoma"/>
                          <a:cs typeface="Tahoma"/>
                        </a:rPr>
                        <a:t>line</a:t>
                      </a:r>
                      <a:r>
                        <a:rPr lang="tr-TR" sz="1200" dirty="0">
                          <a:solidFill>
                            <a:srgbClr val="231F20"/>
                          </a:solidFill>
                          <a:latin typeface="Tahoma"/>
                          <a:cs typeface="Tahoma"/>
                        </a:rPr>
                        <a:t> </a:t>
                      </a:r>
                      <a:r>
                        <a:rPr lang="tr-TR" sz="1200" dirty="0" err="1">
                          <a:solidFill>
                            <a:srgbClr val="231F20"/>
                          </a:solidFill>
                          <a:latin typeface="Tahoma"/>
                          <a:cs typeface="Tahoma"/>
                        </a:rPr>
                        <a:t>operations</a:t>
                      </a:r>
                      <a:r>
                        <a:rPr lang="tr-TR" sz="1200" dirty="0">
                          <a:solidFill>
                            <a:srgbClr val="231F20"/>
                          </a:solidFill>
                          <a:latin typeface="Tahoma"/>
                          <a:cs typeface="Tahoma"/>
                        </a:rPr>
                        <a:t> in </a:t>
                      </a:r>
                      <a:r>
                        <a:rPr lang="tr-TR" sz="1200" dirty="0" err="1">
                          <a:solidFill>
                            <a:srgbClr val="231F20"/>
                          </a:solidFill>
                          <a:latin typeface="Tahoma"/>
                          <a:cs typeface="Tahoma"/>
                        </a:rPr>
                        <a:t>industry</a:t>
                      </a:r>
                      <a:r>
                        <a:rPr lang="tr-TR" sz="1200" dirty="0">
                          <a:solidFill>
                            <a:srgbClr val="231F20"/>
                          </a:solidFill>
                          <a:latin typeface="Tahoma"/>
                          <a:cs typeface="Tahoma"/>
                        </a:rPr>
                        <a:t>.</a:t>
                      </a:r>
                      <a:endParaRPr sz="1200" dirty="0">
                        <a:latin typeface="Tahoma"/>
                        <a:cs typeface="Tahoma"/>
                      </a:endParaRPr>
                    </a:p>
                  </a:txBody>
                  <a:tcPr marL="0" marR="0" marT="34290" marB="0">
                    <a:lnT w="6350">
                      <a:solidFill>
                        <a:srgbClr val="231F20"/>
                      </a:solidFill>
                      <a:prstDash val="solid"/>
                    </a:lnT>
                    <a:lnB w="6350">
                      <a:solidFill>
                        <a:srgbClr val="231F20"/>
                      </a:solidFill>
                      <a:prstDash val="solid"/>
                    </a:lnB>
                  </a:tcPr>
                </a:tc>
                <a:extLst>
                  <a:ext uri="{0D108BD9-81ED-4DB2-BD59-A6C34878D82A}">
                    <a16:rowId xmlns:a16="http://schemas.microsoft.com/office/drawing/2014/main" val="10001"/>
                  </a:ext>
                </a:extLst>
              </a:tr>
              <a:tr h="892181">
                <a:tc>
                  <a:txBody>
                    <a:bodyPr/>
                    <a:lstStyle/>
                    <a:p>
                      <a:pPr>
                        <a:lnSpc>
                          <a:spcPct val="100000"/>
                        </a:lnSpc>
                      </a:pPr>
                      <a:endParaRPr sz="1200">
                        <a:latin typeface="Times New Roman"/>
                        <a:cs typeface="Times New Roman"/>
                      </a:endParaRPr>
                    </a:p>
                  </a:txBody>
                  <a:tcPr marL="0" marR="0" marT="0" marB="0">
                    <a:lnT w="6350">
                      <a:solidFill>
                        <a:srgbClr val="231F20"/>
                      </a:solidFill>
                      <a:prstDash val="solid"/>
                    </a:lnT>
                    <a:lnB w="6350">
                      <a:solidFill>
                        <a:srgbClr val="231F20"/>
                      </a:solidFill>
                      <a:prstDash val="solid"/>
                    </a:lnB>
                  </a:tcPr>
                </a:tc>
                <a:tc>
                  <a:txBody>
                    <a:bodyPr/>
                    <a:lstStyle/>
                    <a:p>
                      <a:pPr marL="62865">
                        <a:lnSpc>
                          <a:spcPct val="100000"/>
                        </a:lnSpc>
                        <a:spcBef>
                          <a:spcPts val="270"/>
                        </a:spcBef>
                      </a:pPr>
                      <a:r>
                        <a:rPr lang="tr-TR" sz="1200" b="1" spc="-5" dirty="0">
                          <a:solidFill>
                            <a:srgbClr val="231F20"/>
                          </a:solidFill>
                          <a:latin typeface="Tahoma"/>
                          <a:cs typeface="Tahoma"/>
                        </a:rPr>
                        <a:t>Herotech8:</a:t>
                      </a:r>
                      <a:endParaRPr lang="tr-TR" sz="1200" dirty="0">
                        <a:latin typeface="Tahoma"/>
                        <a:cs typeface="Tahoma"/>
                      </a:endParaRPr>
                    </a:p>
                    <a:p>
                      <a:pPr marL="62865" marR="364490">
                        <a:lnSpc>
                          <a:spcPct val="100000"/>
                        </a:lnSpc>
                      </a:pPr>
                      <a:r>
                        <a:rPr lang="tr-TR" sz="1200" dirty="0" err="1">
                          <a:solidFill>
                            <a:srgbClr val="231F20"/>
                          </a:solidFill>
                          <a:latin typeface="Tahoma"/>
                          <a:cs typeface="Tahoma"/>
                        </a:rPr>
                        <a:t>Drone</a:t>
                      </a:r>
                      <a:r>
                        <a:rPr lang="tr-TR" sz="1200" dirty="0">
                          <a:solidFill>
                            <a:srgbClr val="231F20"/>
                          </a:solidFill>
                          <a:latin typeface="Tahoma"/>
                          <a:cs typeface="Tahoma"/>
                        </a:rPr>
                        <a:t>-in-a-</a:t>
                      </a:r>
                      <a:r>
                        <a:rPr lang="tr-TR" sz="1200" dirty="0" err="1">
                          <a:solidFill>
                            <a:srgbClr val="231F20"/>
                          </a:solidFill>
                          <a:latin typeface="Tahoma"/>
                          <a:cs typeface="Tahoma"/>
                        </a:rPr>
                        <a:t>box</a:t>
                      </a:r>
                      <a:r>
                        <a:rPr lang="tr-TR" sz="1200" dirty="0">
                          <a:solidFill>
                            <a:srgbClr val="231F20"/>
                          </a:solidFill>
                          <a:latin typeface="Tahoma"/>
                          <a:cs typeface="Tahoma"/>
                        </a:rPr>
                        <a:t> </a:t>
                      </a:r>
                      <a:r>
                        <a:rPr lang="tr-TR" sz="1200" dirty="0" err="1">
                          <a:solidFill>
                            <a:srgbClr val="231F20"/>
                          </a:solidFill>
                          <a:latin typeface="Tahoma"/>
                          <a:cs typeface="Tahoma"/>
                        </a:rPr>
                        <a:t>technology</a:t>
                      </a:r>
                      <a:r>
                        <a:rPr lang="tr-TR" sz="1200" dirty="0">
                          <a:solidFill>
                            <a:srgbClr val="231F20"/>
                          </a:solidFill>
                          <a:latin typeface="Tahoma"/>
                          <a:cs typeface="Tahoma"/>
                        </a:rPr>
                        <a:t> </a:t>
                      </a:r>
                      <a:r>
                        <a:rPr lang="tr-TR" sz="1200" dirty="0" err="1">
                          <a:solidFill>
                            <a:srgbClr val="231F20"/>
                          </a:solidFill>
                          <a:latin typeface="Tahoma"/>
                          <a:cs typeface="Tahoma"/>
                        </a:rPr>
                        <a:t>for</a:t>
                      </a:r>
                      <a:r>
                        <a:rPr lang="tr-TR" sz="1200" dirty="0">
                          <a:solidFill>
                            <a:srgbClr val="231F20"/>
                          </a:solidFill>
                          <a:latin typeface="Tahoma"/>
                          <a:cs typeface="Tahoma"/>
                        </a:rPr>
                        <a:t> </a:t>
                      </a:r>
                      <a:r>
                        <a:rPr lang="tr-TR" sz="1200" dirty="0" err="1">
                          <a:solidFill>
                            <a:srgbClr val="231F20"/>
                          </a:solidFill>
                          <a:latin typeface="Tahoma"/>
                          <a:cs typeface="Tahoma"/>
                        </a:rPr>
                        <a:t>autonomous</a:t>
                      </a:r>
                      <a:r>
                        <a:rPr lang="tr-TR" sz="1200" dirty="0">
                          <a:solidFill>
                            <a:srgbClr val="231F20"/>
                          </a:solidFill>
                          <a:latin typeface="Tahoma"/>
                          <a:cs typeface="Tahoma"/>
                        </a:rPr>
                        <a:t> </a:t>
                      </a:r>
                      <a:r>
                        <a:rPr lang="tr-TR" sz="1200" dirty="0" err="1">
                          <a:solidFill>
                            <a:srgbClr val="231F20"/>
                          </a:solidFill>
                          <a:latin typeface="Tahoma"/>
                          <a:cs typeface="Tahoma"/>
                        </a:rPr>
                        <a:t>surveillance</a:t>
                      </a:r>
                      <a:r>
                        <a:rPr lang="tr-TR" sz="1200" dirty="0">
                          <a:solidFill>
                            <a:srgbClr val="231F20"/>
                          </a:solidFill>
                          <a:latin typeface="Tahoma"/>
                          <a:cs typeface="Tahoma"/>
                        </a:rPr>
                        <a:t>, </a:t>
                      </a:r>
                      <a:r>
                        <a:rPr lang="tr-TR" sz="1200" dirty="0" err="1">
                          <a:solidFill>
                            <a:srgbClr val="231F20"/>
                          </a:solidFill>
                          <a:latin typeface="Tahoma"/>
                          <a:cs typeface="Tahoma"/>
                        </a:rPr>
                        <a:t>inspection</a:t>
                      </a:r>
                      <a:r>
                        <a:rPr lang="tr-TR" sz="1200" dirty="0">
                          <a:solidFill>
                            <a:srgbClr val="231F20"/>
                          </a:solidFill>
                          <a:latin typeface="Tahoma"/>
                          <a:cs typeface="Tahoma"/>
                        </a:rPr>
                        <a:t> </a:t>
                      </a:r>
                      <a:r>
                        <a:rPr lang="tr-TR" sz="1200" dirty="0" err="1">
                          <a:solidFill>
                            <a:srgbClr val="231F20"/>
                          </a:solidFill>
                          <a:latin typeface="Tahoma"/>
                          <a:cs typeface="Tahoma"/>
                        </a:rPr>
                        <a:t>and</a:t>
                      </a:r>
                      <a:r>
                        <a:rPr lang="tr-TR" sz="1200" dirty="0">
                          <a:solidFill>
                            <a:srgbClr val="231F20"/>
                          </a:solidFill>
                          <a:latin typeface="Tahoma"/>
                          <a:cs typeface="Tahoma"/>
                        </a:rPr>
                        <a:t> </a:t>
                      </a:r>
                      <a:r>
                        <a:rPr lang="tr-TR" sz="1200" dirty="0" err="1">
                          <a:solidFill>
                            <a:srgbClr val="231F20"/>
                          </a:solidFill>
                          <a:latin typeface="Tahoma"/>
                          <a:cs typeface="Tahoma"/>
                        </a:rPr>
                        <a:t>security</a:t>
                      </a:r>
                      <a:r>
                        <a:rPr lang="tr-TR" sz="1200" dirty="0">
                          <a:solidFill>
                            <a:srgbClr val="231F20"/>
                          </a:solidFill>
                          <a:latin typeface="Tahoma"/>
                          <a:cs typeface="Tahoma"/>
                        </a:rPr>
                        <a:t> </a:t>
                      </a:r>
                      <a:r>
                        <a:rPr lang="tr-TR" sz="1200" dirty="0" err="1">
                          <a:solidFill>
                            <a:srgbClr val="231F20"/>
                          </a:solidFill>
                          <a:latin typeface="Tahoma"/>
                          <a:cs typeface="Tahoma"/>
                        </a:rPr>
                        <a:t>operations</a:t>
                      </a:r>
                      <a:r>
                        <a:rPr lang="tr-TR" sz="1200" dirty="0">
                          <a:solidFill>
                            <a:srgbClr val="231F20"/>
                          </a:solidFill>
                          <a:latin typeface="Tahoma"/>
                          <a:cs typeface="Tahoma"/>
                        </a:rPr>
                        <a:t> on </a:t>
                      </a:r>
                      <a:r>
                        <a:rPr lang="tr-TR" sz="1200" dirty="0" err="1">
                          <a:solidFill>
                            <a:srgbClr val="231F20"/>
                          </a:solidFill>
                          <a:latin typeface="Tahoma"/>
                          <a:cs typeface="Tahoma"/>
                        </a:rPr>
                        <a:t>industrial</a:t>
                      </a:r>
                      <a:r>
                        <a:rPr lang="tr-TR" sz="1200" dirty="0">
                          <a:solidFill>
                            <a:srgbClr val="231F20"/>
                          </a:solidFill>
                          <a:latin typeface="Tahoma"/>
                          <a:cs typeface="Tahoma"/>
                        </a:rPr>
                        <a:t> </a:t>
                      </a:r>
                      <a:r>
                        <a:rPr lang="tr-TR" sz="1200" dirty="0" err="1">
                          <a:solidFill>
                            <a:srgbClr val="231F20"/>
                          </a:solidFill>
                          <a:latin typeface="Tahoma"/>
                          <a:cs typeface="Tahoma"/>
                        </a:rPr>
                        <a:t>and</a:t>
                      </a:r>
                      <a:r>
                        <a:rPr lang="tr-TR" sz="1200" dirty="0">
                          <a:solidFill>
                            <a:srgbClr val="231F20"/>
                          </a:solidFill>
                          <a:latin typeface="Tahoma"/>
                          <a:cs typeface="Tahoma"/>
                        </a:rPr>
                        <a:t> </a:t>
                      </a:r>
                      <a:r>
                        <a:rPr lang="tr-TR" sz="1200" dirty="0" err="1">
                          <a:solidFill>
                            <a:srgbClr val="231F20"/>
                          </a:solidFill>
                          <a:latin typeface="Tahoma"/>
                          <a:cs typeface="Tahoma"/>
                        </a:rPr>
                        <a:t>critical</a:t>
                      </a:r>
                      <a:r>
                        <a:rPr lang="tr-TR" sz="1200" dirty="0">
                          <a:solidFill>
                            <a:srgbClr val="231F20"/>
                          </a:solidFill>
                          <a:latin typeface="Tahoma"/>
                          <a:cs typeface="Tahoma"/>
                        </a:rPr>
                        <a:t> </a:t>
                      </a:r>
                      <a:r>
                        <a:rPr lang="tr-TR" sz="1200" dirty="0" err="1">
                          <a:solidFill>
                            <a:srgbClr val="231F20"/>
                          </a:solidFill>
                          <a:latin typeface="Tahoma"/>
                          <a:cs typeface="Tahoma"/>
                        </a:rPr>
                        <a:t>infrastructure</a:t>
                      </a:r>
                      <a:r>
                        <a:rPr lang="tr-TR" sz="1200" dirty="0">
                          <a:solidFill>
                            <a:srgbClr val="231F20"/>
                          </a:solidFill>
                          <a:latin typeface="Tahoma"/>
                          <a:cs typeface="Tahoma"/>
                        </a:rPr>
                        <a:t> </a:t>
                      </a:r>
                      <a:r>
                        <a:rPr lang="tr-TR" sz="1200" dirty="0" err="1">
                          <a:solidFill>
                            <a:srgbClr val="231F20"/>
                          </a:solidFill>
                          <a:latin typeface="Tahoma"/>
                          <a:cs typeface="Tahoma"/>
                        </a:rPr>
                        <a:t>sites</a:t>
                      </a:r>
                      <a:r>
                        <a:rPr lang="tr-TR" sz="1200" dirty="0">
                          <a:solidFill>
                            <a:srgbClr val="231F20"/>
                          </a:solidFill>
                          <a:latin typeface="Tahoma"/>
                          <a:cs typeface="Tahoma"/>
                        </a:rPr>
                        <a:t>.</a:t>
                      </a:r>
                      <a:endParaRPr lang="tr-TR" sz="1200" dirty="0">
                        <a:latin typeface="Tahoma"/>
                        <a:cs typeface="Tahoma"/>
                      </a:endParaRPr>
                    </a:p>
                  </a:txBody>
                  <a:tcPr marL="0" marR="0" marT="34290" marB="0">
                    <a:lnT w="6350">
                      <a:solidFill>
                        <a:srgbClr val="231F20"/>
                      </a:solidFill>
                      <a:prstDash val="solid"/>
                    </a:lnT>
                    <a:lnB w="6350">
                      <a:solidFill>
                        <a:srgbClr val="231F20"/>
                      </a:solidFill>
                      <a:prstDash val="solid"/>
                    </a:lnB>
                  </a:tcPr>
                </a:tc>
                <a:extLst>
                  <a:ext uri="{0D108BD9-81ED-4DB2-BD59-A6C34878D82A}">
                    <a16:rowId xmlns:a16="http://schemas.microsoft.com/office/drawing/2014/main" val="10002"/>
                  </a:ext>
                </a:extLst>
              </a:tr>
              <a:tr h="852861">
                <a:tc>
                  <a:txBody>
                    <a:bodyPr/>
                    <a:lstStyle/>
                    <a:p>
                      <a:pPr>
                        <a:lnSpc>
                          <a:spcPct val="100000"/>
                        </a:lnSpc>
                      </a:pPr>
                      <a:endParaRPr sz="1200">
                        <a:latin typeface="Times New Roman"/>
                        <a:cs typeface="Times New Roman"/>
                      </a:endParaRPr>
                    </a:p>
                  </a:txBody>
                  <a:tcPr marL="0" marR="0" marT="0" marB="0">
                    <a:lnT w="6350">
                      <a:solidFill>
                        <a:srgbClr val="231F20"/>
                      </a:solidFill>
                      <a:prstDash val="solid"/>
                    </a:lnT>
                    <a:lnB w="6350">
                      <a:solidFill>
                        <a:srgbClr val="231F20"/>
                      </a:solidFill>
                      <a:prstDash val="solid"/>
                    </a:lnB>
                  </a:tcPr>
                </a:tc>
                <a:tc>
                  <a:txBody>
                    <a:bodyPr/>
                    <a:lstStyle/>
                    <a:p>
                      <a:pPr marL="62865">
                        <a:lnSpc>
                          <a:spcPct val="100000"/>
                        </a:lnSpc>
                        <a:spcBef>
                          <a:spcPts val="270"/>
                        </a:spcBef>
                      </a:pPr>
                      <a:r>
                        <a:rPr lang="tr-TR" sz="1200" b="1" spc="-5" dirty="0" err="1">
                          <a:solidFill>
                            <a:srgbClr val="231F20"/>
                          </a:solidFill>
                          <a:latin typeface="Tahoma"/>
                          <a:cs typeface="Tahoma"/>
                        </a:rPr>
                        <a:t>Mobilus</a:t>
                      </a:r>
                      <a:r>
                        <a:rPr lang="tr-TR" sz="1200" b="1" spc="-10" dirty="0">
                          <a:solidFill>
                            <a:srgbClr val="231F20"/>
                          </a:solidFill>
                          <a:latin typeface="Tahoma"/>
                          <a:cs typeface="Tahoma"/>
                        </a:rPr>
                        <a:t> </a:t>
                      </a:r>
                      <a:r>
                        <a:rPr lang="tr-TR" sz="1200" b="1" spc="-5" dirty="0" err="1">
                          <a:solidFill>
                            <a:srgbClr val="231F20"/>
                          </a:solidFill>
                          <a:latin typeface="Tahoma"/>
                          <a:cs typeface="Tahoma"/>
                        </a:rPr>
                        <a:t>Labs</a:t>
                      </a:r>
                      <a:r>
                        <a:rPr lang="tr-TR" sz="1200" b="1" spc="-5" dirty="0">
                          <a:solidFill>
                            <a:srgbClr val="231F20"/>
                          </a:solidFill>
                          <a:latin typeface="Tahoma"/>
                          <a:cs typeface="Tahoma"/>
                        </a:rPr>
                        <a:t>:</a:t>
                      </a:r>
                      <a:endParaRPr lang="tr-TR" sz="1200" dirty="0">
                        <a:latin typeface="Tahoma"/>
                        <a:cs typeface="Tahoma"/>
                      </a:endParaRPr>
                    </a:p>
                    <a:p>
                      <a:pPr marL="62865" marR="585470">
                        <a:lnSpc>
                          <a:spcPct val="100000"/>
                        </a:lnSpc>
                      </a:pPr>
                      <a:r>
                        <a:rPr lang="tr-TR" sz="1200" spc="-5" dirty="0">
                          <a:solidFill>
                            <a:srgbClr val="231F20"/>
                          </a:solidFill>
                          <a:latin typeface="Tahoma"/>
                          <a:cs typeface="Tahoma"/>
                        </a:rPr>
                        <a:t>Hands-</a:t>
                      </a:r>
                      <a:r>
                        <a:rPr lang="tr-TR" sz="1200" spc="-5" dirty="0" err="1">
                          <a:solidFill>
                            <a:srgbClr val="231F20"/>
                          </a:solidFill>
                          <a:latin typeface="Tahoma"/>
                          <a:cs typeface="Tahoma"/>
                        </a:rPr>
                        <a:t>free</a:t>
                      </a:r>
                      <a:r>
                        <a:rPr lang="tr-TR" sz="1200" spc="-5" dirty="0">
                          <a:solidFill>
                            <a:srgbClr val="231F20"/>
                          </a:solidFill>
                          <a:latin typeface="Tahoma"/>
                          <a:cs typeface="Tahoma"/>
                        </a:rPr>
                        <a:t>, </a:t>
                      </a:r>
                      <a:r>
                        <a:rPr lang="tr-TR" sz="1200" spc="-5" dirty="0" err="1">
                          <a:solidFill>
                            <a:srgbClr val="231F20"/>
                          </a:solidFill>
                          <a:latin typeface="Tahoma"/>
                          <a:cs typeface="Tahoma"/>
                        </a:rPr>
                        <a:t>ear-free</a:t>
                      </a:r>
                      <a:r>
                        <a:rPr lang="tr-TR" sz="1200" spc="-5" dirty="0">
                          <a:solidFill>
                            <a:srgbClr val="231F20"/>
                          </a:solidFill>
                          <a:latin typeface="Tahoma"/>
                          <a:cs typeface="Tahoma"/>
                        </a:rPr>
                        <a:t>, 2-way bone-</a:t>
                      </a:r>
                      <a:r>
                        <a:rPr lang="tr-TR" sz="1200" spc="-5" dirty="0" err="1">
                          <a:solidFill>
                            <a:srgbClr val="231F20"/>
                          </a:solidFill>
                          <a:latin typeface="Tahoma"/>
                          <a:cs typeface="Tahoma"/>
                        </a:rPr>
                        <a:t>conduction</a:t>
                      </a:r>
                      <a:r>
                        <a:rPr lang="tr-TR" sz="1200" spc="-5" dirty="0">
                          <a:solidFill>
                            <a:srgbClr val="231F20"/>
                          </a:solidFill>
                          <a:latin typeface="Tahoma"/>
                          <a:cs typeface="Tahoma"/>
                        </a:rPr>
                        <a:t> </a:t>
                      </a:r>
                      <a:r>
                        <a:rPr lang="tr-TR" sz="1200" spc="-5" dirty="0" err="1">
                          <a:solidFill>
                            <a:srgbClr val="231F20"/>
                          </a:solidFill>
                          <a:latin typeface="Tahoma"/>
                          <a:cs typeface="Tahoma"/>
                        </a:rPr>
                        <a:t>voie</a:t>
                      </a:r>
                      <a:r>
                        <a:rPr lang="tr-TR" sz="1200" spc="-5" dirty="0">
                          <a:solidFill>
                            <a:srgbClr val="231F20"/>
                          </a:solidFill>
                          <a:latin typeface="Tahoma"/>
                          <a:cs typeface="Tahoma"/>
                        </a:rPr>
                        <a:t> </a:t>
                      </a:r>
                      <a:r>
                        <a:rPr lang="tr-TR" sz="1200" spc="-5" dirty="0" err="1">
                          <a:solidFill>
                            <a:srgbClr val="231F20"/>
                          </a:solidFill>
                          <a:latin typeface="Tahoma"/>
                          <a:cs typeface="Tahoma"/>
                        </a:rPr>
                        <a:t>communication</a:t>
                      </a:r>
                      <a:r>
                        <a:rPr lang="tr-TR" sz="1200" spc="-5" dirty="0">
                          <a:solidFill>
                            <a:srgbClr val="231F20"/>
                          </a:solidFill>
                          <a:latin typeface="Tahoma"/>
                          <a:cs typeface="Tahoma"/>
                        </a:rPr>
                        <a:t> platform </a:t>
                      </a:r>
                      <a:r>
                        <a:rPr lang="tr-TR" sz="1200" spc="-5" dirty="0" err="1">
                          <a:solidFill>
                            <a:srgbClr val="231F20"/>
                          </a:solidFill>
                          <a:latin typeface="Tahoma"/>
                          <a:cs typeface="Tahoma"/>
                        </a:rPr>
                        <a:t>for</a:t>
                      </a:r>
                      <a:r>
                        <a:rPr lang="tr-TR" sz="1200" spc="-5" dirty="0">
                          <a:solidFill>
                            <a:srgbClr val="231F20"/>
                          </a:solidFill>
                          <a:latin typeface="Tahoma"/>
                          <a:cs typeface="Tahoma"/>
                        </a:rPr>
                        <a:t> </a:t>
                      </a:r>
                      <a:r>
                        <a:rPr lang="tr-TR" sz="1200" spc="-5" dirty="0" err="1">
                          <a:solidFill>
                            <a:srgbClr val="231F20"/>
                          </a:solidFill>
                          <a:latin typeface="Tahoma"/>
                          <a:cs typeface="Tahoma"/>
                        </a:rPr>
                        <a:t>field</a:t>
                      </a:r>
                      <a:r>
                        <a:rPr lang="tr-TR" sz="1200" spc="-5" dirty="0">
                          <a:solidFill>
                            <a:srgbClr val="231F20"/>
                          </a:solidFill>
                          <a:latin typeface="Tahoma"/>
                          <a:cs typeface="Tahoma"/>
                        </a:rPr>
                        <a:t> </a:t>
                      </a:r>
                      <a:r>
                        <a:rPr lang="tr-TR" sz="1200" spc="-5" dirty="0" err="1">
                          <a:solidFill>
                            <a:srgbClr val="231F20"/>
                          </a:solidFill>
                          <a:latin typeface="Tahoma"/>
                          <a:cs typeface="Tahoma"/>
                        </a:rPr>
                        <a:t>workers</a:t>
                      </a:r>
                      <a:r>
                        <a:rPr lang="tr-TR" sz="1200" spc="-5" dirty="0">
                          <a:solidFill>
                            <a:srgbClr val="231F20"/>
                          </a:solidFill>
                          <a:latin typeface="Tahoma"/>
                          <a:cs typeface="Tahoma"/>
                        </a:rPr>
                        <a:t>.</a:t>
                      </a:r>
                      <a:endParaRPr lang="tr-TR" sz="1200" dirty="0">
                        <a:latin typeface="Tahoma"/>
                        <a:cs typeface="Tahoma"/>
                      </a:endParaRPr>
                    </a:p>
                  </a:txBody>
                  <a:tcPr marL="0" marR="0" marT="34290" marB="0">
                    <a:lnT w="6350">
                      <a:solidFill>
                        <a:srgbClr val="231F20"/>
                      </a:solidFill>
                      <a:prstDash val="solid"/>
                    </a:lnT>
                    <a:lnB w="6350">
                      <a:solidFill>
                        <a:srgbClr val="231F20"/>
                      </a:solidFill>
                      <a:prstDash val="solid"/>
                    </a:lnB>
                  </a:tcPr>
                </a:tc>
                <a:extLst>
                  <a:ext uri="{0D108BD9-81ED-4DB2-BD59-A6C34878D82A}">
                    <a16:rowId xmlns:a16="http://schemas.microsoft.com/office/drawing/2014/main" val="10003"/>
                  </a:ext>
                </a:extLst>
              </a:tr>
              <a:tr h="493520">
                <a:tc>
                  <a:txBody>
                    <a:bodyPr/>
                    <a:lstStyle/>
                    <a:p>
                      <a:pPr>
                        <a:lnSpc>
                          <a:spcPct val="100000"/>
                        </a:lnSpc>
                      </a:pPr>
                      <a:endParaRPr sz="1200">
                        <a:latin typeface="Times New Roman"/>
                        <a:cs typeface="Times New Roman"/>
                      </a:endParaRPr>
                    </a:p>
                  </a:txBody>
                  <a:tcPr marL="0" marR="0" marT="0" marB="0">
                    <a:lnT w="6350">
                      <a:solidFill>
                        <a:srgbClr val="231F20"/>
                      </a:solidFill>
                      <a:prstDash val="solid"/>
                    </a:lnT>
                    <a:lnB w="6350">
                      <a:solidFill>
                        <a:srgbClr val="231F20"/>
                      </a:solidFill>
                      <a:prstDash val="solid"/>
                    </a:lnB>
                  </a:tcPr>
                </a:tc>
                <a:tc>
                  <a:txBody>
                    <a:bodyPr/>
                    <a:lstStyle/>
                    <a:p>
                      <a:pPr marL="62865">
                        <a:lnSpc>
                          <a:spcPct val="100000"/>
                        </a:lnSpc>
                        <a:spcBef>
                          <a:spcPts val="595"/>
                        </a:spcBef>
                      </a:pPr>
                      <a:r>
                        <a:rPr lang="tr-TR" sz="1200" b="1" spc="-5" dirty="0" err="1">
                          <a:solidFill>
                            <a:srgbClr val="231F20"/>
                          </a:solidFill>
                          <a:latin typeface="Tahoma"/>
                          <a:cs typeface="Tahoma"/>
                        </a:rPr>
                        <a:t>ShipsGO</a:t>
                      </a:r>
                      <a:r>
                        <a:rPr lang="tr-TR" sz="1200" b="1" spc="-5" dirty="0">
                          <a:solidFill>
                            <a:srgbClr val="231F20"/>
                          </a:solidFill>
                          <a:latin typeface="Tahoma"/>
                          <a:cs typeface="Tahoma"/>
                        </a:rPr>
                        <a:t>:</a:t>
                      </a:r>
                      <a:endParaRPr lang="tr-TR" sz="1200" dirty="0">
                        <a:latin typeface="Tahoma"/>
                        <a:cs typeface="Tahoma"/>
                      </a:endParaRPr>
                    </a:p>
                    <a:p>
                      <a:pPr marL="62865">
                        <a:lnSpc>
                          <a:spcPts val="1590"/>
                        </a:lnSpc>
                      </a:pPr>
                      <a:r>
                        <a:rPr lang="tr-TR" sz="1200" spc="-5" dirty="0" err="1">
                          <a:solidFill>
                            <a:srgbClr val="231F20"/>
                          </a:solidFill>
                          <a:latin typeface="Tahoma"/>
                          <a:cs typeface="Tahoma"/>
                        </a:rPr>
                        <a:t>Container</a:t>
                      </a:r>
                      <a:r>
                        <a:rPr lang="tr-TR" sz="1200" spc="-5" dirty="0">
                          <a:solidFill>
                            <a:srgbClr val="231F20"/>
                          </a:solidFill>
                          <a:latin typeface="Tahoma"/>
                          <a:cs typeface="Tahoma"/>
                        </a:rPr>
                        <a:t> </a:t>
                      </a:r>
                      <a:r>
                        <a:rPr lang="tr-TR" sz="1200" spc="-5" dirty="0" err="1">
                          <a:solidFill>
                            <a:srgbClr val="231F20"/>
                          </a:solidFill>
                          <a:latin typeface="Tahoma"/>
                          <a:cs typeface="Tahoma"/>
                        </a:rPr>
                        <a:t>tracking</a:t>
                      </a:r>
                      <a:r>
                        <a:rPr lang="tr-TR" sz="1200" spc="-5" dirty="0">
                          <a:solidFill>
                            <a:srgbClr val="231F20"/>
                          </a:solidFill>
                          <a:latin typeface="Tahoma"/>
                          <a:cs typeface="Tahoma"/>
                        </a:rPr>
                        <a:t> </a:t>
                      </a:r>
                      <a:r>
                        <a:rPr lang="tr-TR" sz="1200" spc="-5" dirty="0" err="1">
                          <a:solidFill>
                            <a:srgbClr val="231F20"/>
                          </a:solidFill>
                          <a:latin typeface="Tahoma"/>
                          <a:cs typeface="Tahoma"/>
                        </a:rPr>
                        <a:t>and</a:t>
                      </a:r>
                      <a:r>
                        <a:rPr lang="tr-TR" sz="1200" spc="-5" dirty="0">
                          <a:solidFill>
                            <a:srgbClr val="231F20"/>
                          </a:solidFill>
                          <a:latin typeface="Tahoma"/>
                          <a:cs typeface="Tahoma"/>
                        </a:rPr>
                        <a:t> </a:t>
                      </a:r>
                      <a:r>
                        <a:rPr lang="tr-TR" sz="1200" spc="-5" dirty="0" err="1">
                          <a:solidFill>
                            <a:srgbClr val="231F20"/>
                          </a:solidFill>
                          <a:latin typeface="Tahoma"/>
                          <a:cs typeface="Tahoma"/>
                        </a:rPr>
                        <a:t>route</a:t>
                      </a:r>
                      <a:r>
                        <a:rPr lang="tr-TR" sz="1200" spc="-5" dirty="0">
                          <a:solidFill>
                            <a:srgbClr val="231F20"/>
                          </a:solidFill>
                          <a:latin typeface="Tahoma"/>
                          <a:cs typeface="Tahoma"/>
                        </a:rPr>
                        <a:t> </a:t>
                      </a:r>
                      <a:r>
                        <a:rPr lang="tr-TR" sz="1200" spc="-5" dirty="0" err="1">
                          <a:solidFill>
                            <a:srgbClr val="231F20"/>
                          </a:solidFill>
                          <a:latin typeface="Tahoma"/>
                          <a:cs typeface="Tahoma"/>
                        </a:rPr>
                        <a:t>search</a:t>
                      </a:r>
                      <a:r>
                        <a:rPr lang="tr-TR" sz="1200" spc="-5" dirty="0">
                          <a:solidFill>
                            <a:srgbClr val="231F20"/>
                          </a:solidFill>
                          <a:latin typeface="Tahoma"/>
                          <a:cs typeface="Tahoma"/>
                        </a:rPr>
                        <a:t> platform</a:t>
                      </a:r>
                      <a:endParaRPr lang="tr-TR" sz="1200" dirty="0">
                        <a:latin typeface="Tahoma"/>
                        <a:cs typeface="Tahoma"/>
                      </a:endParaRPr>
                    </a:p>
                  </a:txBody>
                  <a:tcPr marL="0" marR="0" marT="34290" marB="0">
                    <a:lnT w="6350">
                      <a:solidFill>
                        <a:srgbClr val="231F20"/>
                      </a:solidFill>
                      <a:prstDash val="solid"/>
                    </a:lnT>
                    <a:lnB w="6350">
                      <a:solidFill>
                        <a:srgbClr val="231F20"/>
                      </a:solidFill>
                      <a:prstDash val="solid"/>
                    </a:lnB>
                  </a:tcPr>
                </a:tc>
                <a:extLst>
                  <a:ext uri="{0D108BD9-81ED-4DB2-BD59-A6C34878D82A}">
                    <a16:rowId xmlns:a16="http://schemas.microsoft.com/office/drawing/2014/main" val="10004"/>
                  </a:ext>
                </a:extLst>
              </a:tr>
              <a:tr h="705155">
                <a:tc>
                  <a:txBody>
                    <a:bodyPr/>
                    <a:lstStyle/>
                    <a:p>
                      <a:pPr>
                        <a:lnSpc>
                          <a:spcPct val="100000"/>
                        </a:lnSpc>
                      </a:pPr>
                      <a:endParaRPr sz="1200">
                        <a:latin typeface="Times New Roman"/>
                        <a:cs typeface="Times New Roman"/>
                      </a:endParaRPr>
                    </a:p>
                  </a:txBody>
                  <a:tcPr marL="0" marR="0" marT="0" marB="0">
                    <a:lnT w="6350" cap="flat" cmpd="sng" algn="ctr">
                      <a:solidFill>
                        <a:srgbClr val="231F20"/>
                      </a:solidFill>
                      <a:prstDash val="solid"/>
                      <a:round/>
                      <a:headEnd type="none" w="med" len="med"/>
                      <a:tailEnd type="none" w="med" len="med"/>
                    </a:lnT>
                  </a:tcPr>
                </a:tc>
                <a:tc>
                  <a:txBody>
                    <a:bodyPr/>
                    <a:lstStyle/>
                    <a:p>
                      <a:pPr marL="62865">
                        <a:lnSpc>
                          <a:spcPct val="100000"/>
                        </a:lnSpc>
                        <a:spcBef>
                          <a:spcPts val="595"/>
                        </a:spcBef>
                      </a:pPr>
                      <a:r>
                        <a:rPr lang="tr-TR" sz="1200" b="1" dirty="0" err="1">
                          <a:latin typeface="Tahoma"/>
                          <a:cs typeface="Tahoma"/>
                        </a:rPr>
                        <a:t>Turbit</a:t>
                      </a:r>
                      <a:r>
                        <a:rPr lang="tr-TR" sz="1200" b="1" dirty="0">
                          <a:latin typeface="Tahoma"/>
                          <a:cs typeface="Tahoma"/>
                        </a:rPr>
                        <a:t>: </a:t>
                      </a:r>
                    </a:p>
                    <a:p>
                      <a:pPr marL="62865">
                        <a:lnSpc>
                          <a:spcPct val="100000"/>
                        </a:lnSpc>
                        <a:spcBef>
                          <a:spcPts val="595"/>
                        </a:spcBef>
                      </a:pPr>
                      <a:r>
                        <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AI Service </a:t>
                      </a:r>
                      <a:r>
                        <a:rPr lang="tr-TR" sz="1200" b="0" i="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company</a:t>
                      </a:r>
                      <a:r>
                        <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tr-TR" sz="1200" b="0" i="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for</a:t>
                      </a:r>
                      <a:r>
                        <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tr-TR" sz="1200" b="0" i="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the</a:t>
                      </a:r>
                      <a:r>
                        <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tr-TR" sz="1200" b="0" i="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wind</a:t>
                      </a:r>
                      <a:r>
                        <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tr-TR" sz="1200" b="0" i="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industry</a:t>
                      </a:r>
                      <a:r>
                        <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tr-TR" sz="1200" b="0" i="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enables</a:t>
                      </a:r>
                      <a:r>
                        <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tr-TR" sz="1200" b="0" i="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owners</a:t>
                      </a:r>
                      <a:r>
                        <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tr-TR" sz="1200" b="0" i="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and</a:t>
                      </a:r>
                      <a:r>
                        <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tr-TR" sz="1200" b="0" i="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operators</a:t>
                      </a:r>
                      <a:r>
                        <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of </a:t>
                      </a:r>
                      <a:r>
                        <a:rPr lang="tr-TR" sz="1200" b="0" i="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wind</a:t>
                      </a:r>
                      <a:r>
                        <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tr-TR" sz="1200" b="0" i="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farms</a:t>
                      </a:r>
                      <a:r>
                        <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tr-TR" sz="1200" b="0" i="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to</a:t>
                      </a:r>
                      <a:r>
                        <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tr-TR" sz="1200" b="0" i="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make</a:t>
                      </a:r>
                      <a:r>
                        <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model-</a:t>
                      </a:r>
                      <a:r>
                        <a:rPr lang="tr-TR" sz="1200" b="0" i="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driven</a:t>
                      </a:r>
                      <a:r>
                        <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tr-TR" sz="1200" b="0" i="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decisions</a:t>
                      </a:r>
                      <a:r>
                        <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tr-TR" sz="1200" b="0" i="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to</a:t>
                      </a:r>
                      <a:r>
                        <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tr-TR" sz="1200" b="0" i="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increase</a:t>
                      </a:r>
                      <a:r>
                        <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tr-TR" sz="1200" b="0" i="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profitablility</a:t>
                      </a:r>
                      <a:r>
                        <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tr-TR" sz="1200" b="0" i="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and</a:t>
                      </a:r>
                      <a:r>
                        <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minimize </a:t>
                      </a:r>
                      <a:r>
                        <a:rPr lang="tr-TR" sz="1200" b="0" i="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losses</a:t>
                      </a:r>
                      <a:r>
                        <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tr-TR" sz="1200" b="0" i="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due</a:t>
                      </a:r>
                      <a:r>
                        <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tr-TR" sz="1200" b="0" i="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to</a:t>
                      </a:r>
                      <a:r>
                        <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tr-TR" sz="1200" b="0" i="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unplanned</a:t>
                      </a:r>
                      <a:r>
                        <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tr-TR" sz="1200" b="0" i="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downtimes</a:t>
                      </a:r>
                      <a:r>
                        <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pPr marL="62865">
                        <a:lnSpc>
                          <a:spcPct val="100000"/>
                        </a:lnSpc>
                        <a:spcBef>
                          <a:spcPts val="595"/>
                        </a:spcBef>
                      </a:pPr>
                      <a:endPar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62865">
                        <a:lnSpc>
                          <a:spcPct val="100000"/>
                        </a:lnSpc>
                        <a:spcBef>
                          <a:spcPts val="595"/>
                        </a:spcBef>
                      </a:pPr>
                      <a:endParaRPr lang="tr-TR" sz="1200" b="0" i="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0" marR="0" marT="75565" marB="0">
                    <a:lnT w="6350" cap="flat" cmpd="sng" algn="ctr">
                      <a:solidFill>
                        <a:srgbClr val="231F20"/>
                      </a:solidFill>
                      <a:prstDash val="solid"/>
                      <a:round/>
                      <a:headEnd type="none" w="med" len="med"/>
                      <a:tailEnd type="none" w="med" len="med"/>
                    </a:lnT>
                  </a:tcPr>
                </a:tc>
                <a:extLst>
                  <a:ext uri="{0D108BD9-81ED-4DB2-BD59-A6C34878D82A}">
                    <a16:rowId xmlns:a16="http://schemas.microsoft.com/office/drawing/2014/main" val="10005"/>
                  </a:ext>
                </a:extLst>
              </a:tr>
            </a:tbl>
          </a:graphicData>
        </a:graphic>
      </p:graphicFrame>
      <p:sp>
        <p:nvSpPr>
          <p:cNvPr id="19" name="object 19"/>
          <p:cNvSpPr/>
          <p:nvPr/>
        </p:nvSpPr>
        <p:spPr>
          <a:xfrm>
            <a:off x="5260789" y="1340602"/>
            <a:ext cx="1075518" cy="386114"/>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0" name="object 20"/>
          <p:cNvSpPr/>
          <p:nvPr/>
        </p:nvSpPr>
        <p:spPr>
          <a:xfrm>
            <a:off x="5265893" y="2063326"/>
            <a:ext cx="1060345" cy="305147"/>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3" name="object 23"/>
          <p:cNvSpPr/>
          <p:nvPr/>
        </p:nvSpPr>
        <p:spPr>
          <a:xfrm>
            <a:off x="5322305" y="3666931"/>
            <a:ext cx="924618" cy="282108"/>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4" name="object 24"/>
          <p:cNvSpPr/>
          <p:nvPr/>
        </p:nvSpPr>
        <p:spPr>
          <a:xfrm>
            <a:off x="5283488" y="4513927"/>
            <a:ext cx="1078689" cy="285124"/>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5" name="object 25"/>
          <p:cNvSpPr txBox="1"/>
          <p:nvPr/>
        </p:nvSpPr>
        <p:spPr>
          <a:xfrm>
            <a:off x="5207000" y="914808"/>
            <a:ext cx="2349500" cy="228268"/>
          </a:xfrm>
          <a:prstGeom prst="rect">
            <a:avLst/>
          </a:prstGeom>
        </p:spPr>
        <p:txBody>
          <a:bodyPr vert="horz" wrap="square" lIns="0" tIns="12700" rIns="0" bIns="0" rtlCol="0">
            <a:spAutoFit/>
          </a:bodyPr>
          <a:lstStyle/>
          <a:p>
            <a:pPr marL="12700">
              <a:lnSpc>
                <a:spcPct val="100000"/>
              </a:lnSpc>
              <a:spcBef>
                <a:spcPts val="100"/>
              </a:spcBef>
            </a:pPr>
            <a:r>
              <a:rPr sz="1400" b="1" spc="-10">
                <a:solidFill>
                  <a:srgbClr val="231F20"/>
                </a:solidFill>
                <a:latin typeface="Tahoma"/>
                <a:cs typeface="Tahoma"/>
              </a:rPr>
              <a:t>Portfoy</a:t>
            </a:r>
            <a:r>
              <a:rPr sz="1400" b="1" spc="-30">
                <a:solidFill>
                  <a:srgbClr val="231F20"/>
                </a:solidFill>
                <a:latin typeface="Tahoma"/>
                <a:cs typeface="Tahoma"/>
              </a:rPr>
              <a:t> </a:t>
            </a:r>
            <a:r>
              <a:rPr sz="1400" b="1" spc="-10">
                <a:solidFill>
                  <a:srgbClr val="231F20"/>
                </a:solidFill>
                <a:latin typeface="Tahoma"/>
                <a:cs typeface="Tahoma"/>
              </a:rPr>
              <a:t>şirketleri;</a:t>
            </a:r>
            <a:endParaRPr sz="1400" b="1">
              <a:latin typeface="Tahoma"/>
              <a:cs typeface="Tahoma"/>
            </a:endParaRPr>
          </a:p>
        </p:txBody>
      </p:sp>
      <p:sp>
        <p:nvSpPr>
          <p:cNvPr id="26" name="object 26"/>
          <p:cNvSpPr/>
          <p:nvPr/>
        </p:nvSpPr>
        <p:spPr>
          <a:xfrm>
            <a:off x="657364" y="311279"/>
            <a:ext cx="1498599" cy="508000"/>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7" name="object 27"/>
          <p:cNvSpPr txBox="1">
            <a:spLocks noGrp="1"/>
          </p:cNvSpPr>
          <p:nvPr>
            <p:ph type="sldNum" sz="quarter" idx="7"/>
          </p:nvPr>
        </p:nvSpPr>
        <p:spPr>
          <a:xfrm>
            <a:off x="10151839" y="7021141"/>
            <a:ext cx="270509" cy="240029"/>
          </a:xfrm>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25</a:t>
            </a:fld>
            <a:endParaRPr/>
          </a:p>
        </p:txBody>
      </p:sp>
      <p:grpSp>
        <p:nvGrpSpPr>
          <p:cNvPr id="28" name="Group 27">
            <a:extLst>
              <a:ext uri="{FF2B5EF4-FFF2-40B4-BE49-F238E27FC236}">
                <a16:creationId xmlns:a16="http://schemas.microsoft.com/office/drawing/2014/main" id="{6337F398-299E-42CF-8464-747189691690}"/>
              </a:ext>
            </a:extLst>
          </p:cNvPr>
          <p:cNvGrpSpPr/>
          <p:nvPr/>
        </p:nvGrpSpPr>
        <p:grpSpPr>
          <a:xfrm>
            <a:off x="0" y="-25400"/>
            <a:ext cx="693187" cy="2187567"/>
            <a:chOff x="0" y="-2"/>
            <a:chExt cx="693187" cy="2187567"/>
          </a:xfrm>
        </p:grpSpPr>
        <p:sp>
          <p:nvSpPr>
            <p:cNvPr id="29" name="object 12">
              <a:extLst>
                <a:ext uri="{FF2B5EF4-FFF2-40B4-BE49-F238E27FC236}">
                  <a16:creationId xmlns:a16="http://schemas.microsoft.com/office/drawing/2014/main" id="{9F286B57-3C0C-46C1-8152-C26F58A35120}"/>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30" name="object 4">
              <a:extLst>
                <a:ext uri="{FF2B5EF4-FFF2-40B4-BE49-F238E27FC236}">
                  <a16:creationId xmlns:a16="http://schemas.microsoft.com/office/drawing/2014/main" id="{AAF3D04D-E45E-4589-885F-4258D926A784}"/>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pic>
        <p:nvPicPr>
          <p:cNvPr id="32" name="Resim 31" descr="metin içeren bir resim&#10;&#10;Açıklama otomatik olarak oluşturuldu">
            <a:extLst>
              <a:ext uri="{FF2B5EF4-FFF2-40B4-BE49-F238E27FC236}">
                <a16:creationId xmlns:a16="http://schemas.microsoft.com/office/drawing/2014/main" id="{B704527F-1F98-44C7-AA9E-227127362F4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166683" y="2914596"/>
            <a:ext cx="1235863" cy="178435"/>
          </a:xfrm>
          <a:prstGeom prst="rect">
            <a:avLst/>
          </a:prstGeom>
        </p:spPr>
      </p:pic>
      <p:pic>
        <p:nvPicPr>
          <p:cNvPr id="22" name="Resim 21">
            <a:extLst>
              <a:ext uri="{FF2B5EF4-FFF2-40B4-BE49-F238E27FC236}">
                <a16:creationId xmlns:a16="http://schemas.microsoft.com/office/drawing/2014/main" id="{EC4062EB-51C7-4501-AB75-E9A41EF5A3C0}"/>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t="22208" b="24566"/>
          <a:stretch/>
        </p:blipFill>
        <p:spPr>
          <a:xfrm>
            <a:off x="5309875" y="5082326"/>
            <a:ext cx="1078689" cy="574142"/>
          </a:xfrm>
          <a:prstGeom prst="rect">
            <a:avLst/>
          </a:prstGeom>
        </p:spPr>
      </p:pic>
      <p:graphicFrame>
        <p:nvGraphicFramePr>
          <p:cNvPr id="4" name="object 18">
            <a:extLst>
              <a:ext uri="{FF2B5EF4-FFF2-40B4-BE49-F238E27FC236}">
                <a16:creationId xmlns:a16="http://schemas.microsoft.com/office/drawing/2014/main" id="{E965CA2D-D9F6-1843-C3AC-EB6C3815B494}"/>
              </a:ext>
            </a:extLst>
          </p:cNvPr>
          <p:cNvGraphicFramePr>
            <a:graphicFrameLocks noGrp="1"/>
          </p:cNvGraphicFramePr>
          <p:nvPr>
            <p:extLst>
              <p:ext uri="{D42A27DB-BD31-4B8C-83A1-F6EECF244321}">
                <p14:modId xmlns:p14="http://schemas.microsoft.com/office/powerpoint/2010/main" val="3330171159"/>
              </p:ext>
            </p:extLst>
          </p:nvPr>
        </p:nvGraphicFramePr>
        <p:xfrm>
          <a:off x="5099615" y="5678780"/>
          <a:ext cx="5172463" cy="381000"/>
        </p:xfrm>
        <a:graphic>
          <a:graphicData uri="http://schemas.openxmlformats.org/drawingml/2006/table">
            <a:tbl>
              <a:tblPr firstRow="1" bandRow="1">
                <a:tableStyleId>{2D5ABB26-0587-4C30-8999-92F81FD0307C}</a:tableStyleId>
              </a:tblPr>
              <a:tblGrid>
                <a:gridCol w="1421282">
                  <a:extLst>
                    <a:ext uri="{9D8B030D-6E8A-4147-A177-3AD203B41FA5}">
                      <a16:colId xmlns:a16="http://schemas.microsoft.com/office/drawing/2014/main" val="20000"/>
                    </a:ext>
                  </a:extLst>
                </a:gridCol>
                <a:gridCol w="3751181">
                  <a:extLst>
                    <a:ext uri="{9D8B030D-6E8A-4147-A177-3AD203B41FA5}">
                      <a16:colId xmlns:a16="http://schemas.microsoft.com/office/drawing/2014/main" val="20001"/>
                    </a:ext>
                  </a:extLst>
                </a:gridCol>
              </a:tblGrid>
              <a:tr h="381000">
                <a:tc>
                  <a:txBody>
                    <a:bodyPr/>
                    <a:lstStyle/>
                    <a:p>
                      <a:pPr>
                        <a:lnSpc>
                          <a:spcPct val="100000"/>
                        </a:lnSpc>
                      </a:pPr>
                      <a:endParaRPr sz="1200" dirty="0">
                        <a:latin typeface="Times New Roman"/>
                        <a:cs typeface="Times New Roman"/>
                      </a:endParaRPr>
                    </a:p>
                  </a:txBody>
                  <a:tcPr marL="0" marR="0" marT="0" marB="0">
                    <a:lnB w="6350">
                      <a:solidFill>
                        <a:srgbClr val="231F20"/>
                      </a:solidFill>
                      <a:prstDash val="solid"/>
                    </a:lnB>
                  </a:tcPr>
                </a:tc>
                <a:tc>
                  <a:txBody>
                    <a:bodyPr/>
                    <a:lstStyle/>
                    <a:p>
                      <a:pPr marL="62865">
                        <a:lnSpc>
                          <a:spcPct val="100000"/>
                        </a:lnSpc>
                      </a:pPr>
                      <a:endParaRPr sz="1200" dirty="0">
                        <a:latin typeface="Tahoma"/>
                        <a:cs typeface="Tahoma"/>
                      </a:endParaRPr>
                    </a:p>
                  </a:txBody>
                  <a:tcPr marL="0" marR="0" marT="0" marB="0">
                    <a:lnB w="6350">
                      <a:solidFill>
                        <a:srgbClr val="231F20"/>
                      </a:solidFill>
                      <a:prstDash val="solid"/>
                    </a:lnB>
                  </a:tcPr>
                </a:tc>
                <a:extLst>
                  <a:ext uri="{0D108BD9-81ED-4DB2-BD59-A6C34878D82A}">
                    <a16:rowId xmlns:a16="http://schemas.microsoft.com/office/drawing/2014/main" val="10000"/>
                  </a:ext>
                </a:extLst>
              </a:tr>
            </a:tbl>
          </a:graphicData>
        </a:graphic>
      </p:graphicFrame>
      <p:sp>
        <p:nvSpPr>
          <p:cNvPr id="21" name="Metin kutusu 20">
            <a:extLst>
              <a:ext uri="{FF2B5EF4-FFF2-40B4-BE49-F238E27FC236}">
                <a16:creationId xmlns:a16="http://schemas.microsoft.com/office/drawing/2014/main" id="{5BC71F2C-4E2A-569B-0975-4969BAE22706}"/>
              </a:ext>
            </a:extLst>
          </p:cNvPr>
          <p:cNvSpPr txBox="1"/>
          <p:nvPr/>
        </p:nvSpPr>
        <p:spPr>
          <a:xfrm>
            <a:off x="6444466" y="6078847"/>
            <a:ext cx="3495186" cy="723275"/>
          </a:xfrm>
          <a:prstGeom prst="rect">
            <a:avLst/>
          </a:prstGeom>
          <a:noFill/>
        </p:spPr>
        <p:txBody>
          <a:bodyPr wrap="square">
            <a:spAutoFit/>
          </a:bodyPr>
          <a:lstStyle/>
          <a:p>
            <a:pPr marL="62865">
              <a:lnSpc>
                <a:spcPct val="100000"/>
              </a:lnSpc>
              <a:spcBef>
                <a:spcPts val="595"/>
              </a:spcBef>
            </a:pPr>
            <a:r>
              <a:rPr lang="tr-TR" sz="1200" b="1" dirty="0" err="1">
                <a:latin typeface="Tahoma"/>
                <a:cs typeface="Tahoma"/>
              </a:rPr>
              <a:t>Sungreen</a:t>
            </a:r>
            <a:r>
              <a:rPr lang="tr-TR" sz="1200" b="1" dirty="0">
                <a:latin typeface="Tahoma"/>
                <a:cs typeface="Tahoma"/>
              </a:rPr>
              <a:t>: </a:t>
            </a:r>
          </a:p>
          <a:p>
            <a:pPr marL="62865">
              <a:lnSpc>
                <a:spcPct val="100000"/>
              </a:lnSpc>
              <a:spcBef>
                <a:spcPts val="595"/>
              </a:spcBef>
            </a:pPr>
            <a:r>
              <a:rPr lang="tr-TR" sz="1200" dirty="0">
                <a:latin typeface="Tahoma" panose="020B0604030504040204" pitchFamily="34" charset="0"/>
                <a:ea typeface="Tahoma" panose="020B0604030504040204" pitchFamily="34" charset="0"/>
                <a:cs typeface="Tahoma" panose="020B0604030504040204" pitchFamily="34" charset="0"/>
              </a:rPr>
              <a:t>D</a:t>
            </a:r>
            <a:r>
              <a:rPr lang="en-US" sz="1200" dirty="0" err="1">
                <a:latin typeface="Tahoma" panose="020B0604030504040204" pitchFamily="34" charset="0"/>
                <a:ea typeface="Tahoma" panose="020B0604030504040204" pitchFamily="34" charset="0"/>
                <a:cs typeface="Tahoma" panose="020B0604030504040204" pitchFamily="34" charset="0"/>
              </a:rPr>
              <a:t>eveloped</a:t>
            </a:r>
            <a:r>
              <a:rPr lang="en-US" sz="1200" dirty="0">
                <a:latin typeface="Tahoma" panose="020B0604030504040204" pitchFamily="34" charset="0"/>
                <a:ea typeface="Tahoma" panose="020B0604030504040204" pitchFamily="34" charset="0"/>
                <a:cs typeface="Tahoma" panose="020B0604030504040204" pitchFamily="34" charset="0"/>
              </a:rPr>
              <a:t> </a:t>
            </a:r>
            <a:r>
              <a:rPr lang="en-US" sz="1200" dirty="0" err="1">
                <a:latin typeface="Tahoma" panose="020B0604030504040204" pitchFamily="34" charset="0"/>
                <a:ea typeface="Tahoma" panose="020B0604030504040204" pitchFamily="34" charset="0"/>
                <a:cs typeface="Tahoma" panose="020B0604030504040204" pitchFamily="34" charset="0"/>
              </a:rPr>
              <a:t>nanocoatings</a:t>
            </a:r>
            <a:r>
              <a:rPr lang="en-US" sz="1200" dirty="0">
                <a:latin typeface="Tahoma" panose="020B0604030504040204" pitchFamily="34" charset="0"/>
                <a:ea typeface="Tahoma" panose="020B0604030504040204" pitchFamily="34" charset="0"/>
                <a:cs typeface="Tahoma" panose="020B0604030504040204" pitchFamily="34" charset="0"/>
              </a:rPr>
              <a:t> to improve the efficiency of hydrogen </a:t>
            </a:r>
            <a:r>
              <a:rPr lang="en-US" sz="1200" dirty="0" err="1">
                <a:latin typeface="Tahoma" panose="020B0604030504040204" pitchFamily="34" charset="0"/>
                <a:ea typeface="Tahoma" panose="020B0604030504040204" pitchFamily="34" charset="0"/>
                <a:cs typeface="Tahoma" panose="020B0604030504040204" pitchFamily="34" charset="0"/>
              </a:rPr>
              <a:t>electrolyser</a:t>
            </a:r>
            <a:r>
              <a:rPr lang="en-US" sz="1200" dirty="0">
                <a:latin typeface="Tahoma" panose="020B0604030504040204" pitchFamily="34" charset="0"/>
                <a:ea typeface="Tahoma" panose="020B0604030504040204" pitchFamily="34" charset="0"/>
                <a:cs typeface="Tahoma" panose="020B0604030504040204" pitchFamily="34" charset="0"/>
              </a:rPr>
              <a:t> components</a:t>
            </a:r>
            <a:r>
              <a:rPr lang="tr-TR" sz="1200" dirty="0">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pic>
        <p:nvPicPr>
          <p:cNvPr id="5" name="Resim 4" descr="metin, küçük resim içeren bir resim&#10;&#10;Açıklama otomatik olarak oluşturuldu">
            <a:extLst>
              <a:ext uri="{FF2B5EF4-FFF2-40B4-BE49-F238E27FC236}">
                <a16:creationId xmlns:a16="http://schemas.microsoft.com/office/drawing/2014/main" id="{42C2FE7F-8A4E-ACF6-1E6D-CC5814604C6E}"/>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117152" y="6176237"/>
            <a:ext cx="1362791" cy="328195"/>
          </a:xfrm>
          <a:prstGeom prst="rect">
            <a:avLst/>
          </a:prstGeom>
        </p:spPr>
      </p:pic>
      <p:graphicFrame>
        <p:nvGraphicFramePr>
          <p:cNvPr id="3" name="Nesne 2">
            <a:extLst>
              <a:ext uri="{FF2B5EF4-FFF2-40B4-BE49-F238E27FC236}">
                <a16:creationId xmlns:a16="http://schemas.microsoft.com/office/drawing/2014/main" id="{81463473-C35F-58DB-6602-2C04AF270CFF}"/>
              </a:ext>
            </a:extLst>
          </p:cNvPr>
          <p:cNvGraphicFramePr>
            <a:graphicFrameLocks noChangeAspect="1"/>
          </p:cNvGraphicFramePr>
          <p:nvPr>
            <p:extLst>
              <p:ext uri="{D42A27DB-BD31-4B8C-83A1-F6EECF244321}">
                <p14:modId xmlns:p14="http://schemas.microsoft.com/office/powerpoint/2010/main" val="3242343543"/>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16" imgW="8020050" imgH="5667375" progId="Acrobat.Document.DC">
                  <p:embed/>
                </p:oleObj>
              </mc:Choice>
              <mc:Fallback>
                <p:oleObj name="Acrobat Document" r:id="rId16" imgW="8020050" imgH="5667375" progId="Acrobat.Document.DC">
                  <p:embed/>
                  <p:pic>
                    <p:nvPicPr>
                      <p:cNvPr id="3" name="Nesne 2">
                        <a:extLst>
                          <a:ext uri="{FF2B5EF4-FFF2-40B4-BE49-F238E27FC236}">
                            <a16:creationId xmlns:a16="http://schemas.microsoft.com/office/drawing/2014/main" id="{81463473-C35F-58DB-6602-2C04AF270CFF}"/>
                          </a:ext>
                        </a:extLst>
                      </p:cNvPr>
                      <p:cNvPicPr/>
                      <p:nvPr/>
                    </p:nvPicPr>
                    <p:blipFill>
                      <a:blip r:embed="rId17"/>
                      <a:stretch>
                        <a:fillRect/>
                      </a:stretch>
                    </p:blipFill>
                    <p:spPr>
                      <a:xfrm>
                        <a:off x="9461926" y="228126"/>
                        <a:ext cx="1142574" cy="807401"/>
                      </a:xfrm>
                      <a:prstGeom prst="rect">
                        <a:avLst/>
                      </a:prstGeom>
                    </p:spPr>
                  </p:pic>
                </p:oleObj>
              </mc:Fallback>
            </mc:AlternateContent>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2">
            <a:extLst>
              <a:ext uri="{FF2B5EF4-FFF2-40B4-BE49-F238E27FC236}">
                <a16:creationId xmlns:a16="http://schemas.microsoft.com/office/drawing/2014/main" id="{83FA9CE3-CC4B-FEB4-584C-CC202E285382}"/>
              </a:ext>
            </a:extLst>
          </p:cNvPr>
          <p:cNvSpPr/>
          <p:nvPr/>
        </p:nvSpPr>
        <p:spPr>
          <a:xfrm>
            <a:off x="209061" y="1879600"/>
            <a:ext cx="2623039" cy="3962400"/>
          </a:xfrm>
          <a:custGeom>
            <a:avLst/>
            <a:gdLst/>
            <a:ahLst/>
            <a:cxnLst/>
            <a:rect l="l" t="t" r="r" b="b"/>
            <a:pathLst>
              <a:path w="4279900" h="5829300">
                <a:moveTo>
                  <a:pt x="4127500" y="0"/>
                </a:moveTo>
                <a:lnTo>
                  <a:pt x="152400" y="0"/>
                </a:lnTo>
                <a:lnTo>
                  <a:pt x="104231" y="7769"/>
                </a:lnTo>
                <a:lnTo>
                  <a:pt x="62396" y="29405"/>
                </a:lnTo>
                <a:lnTo>
                  <a:pt x="29405" y="62396"/>
                </a:lnTo>
                <a:lnTo>
                  <a:pt x="7769" y="104231"/>
                </a:lnTo>
                <a:lnTo>
                  <a:pt x="0" y="152400"/>
                </a:lnTo>
                <a:lnTo>
                  <a:pt x="0" y="5676900"/>
                </a:lnTo>
                <a:lnTo>
                  <a:pt x="7769" y="5725068"/>
                </a:lnTo>
                <a:lnTo>
                  <a:pt x="29405" y="5766903"/>
                </a:lnTo>
                <a:lnTo>
                  <a:pt x="62396" y="5799894"/>
                </a:lnTo>
                <a:lnTo>
                  <a:pt x="104231" y="5821530"/>
                </a:lnTo>
                <a:lnTo>
                  <a:pt x="152400" y="5829300"/>
                </a:lnTo>
                <a:lnTo>
                  <a:pt x="4127500" y="5829300"/>
                </a:lnTo>
                <a:lnTo>
                  <a:pt x="4175668" y="5821530"/>
                </a:lnTo>
                <a:lnTo>
                  <a:pt x="4217503" y="5799894"/>
                </a:lnTo>
                <a:lnTo>
                  <a:pt x="4250494" y="5766903"/>
                </a:lnTo>
                <a:lnTo>
                  <a:pt x="4272130" y="5725068"/>
                </a:lnTo>
                <a:lnTo>
                  <a:pt x="4279900" y="5676900"/>
                </a:lnTo>
                <a:lnTo>
                  <a:pt x="4279900" y="152400"/>
                </a:lnTo>
                <a:lnTo>
                  <a:pt x="4272130" y="104231"/>
                </a:lnTo>
                <a:lnTo>
                  <a:pt x="4250494" y="62396"/>
                </a:lnTo>
                <a:lnTo>
                  <a:pt x="4217503" y="29405"/>
                </a:lnTo>
                <a:lnTo>
                  <a:pt x="4175668" y="7769"/>
                </a:lnTo>
                <a:lnTo>
                  <a:pt x="4127500" y="0"/>
                </a:lnTo>
                <a:close/>
              </a:path>
            </a:pathLst>
          </a:custGeom>
          <a:solidFill>
            <a:srgbClr val="F1F2F2"/>
          </a:solidFill>
        </p:spPr>
        <p:txBody>
          <a:bodyPr wrap="square" lIns="0" tIns="0" rIns="0" bIns="0" rtlCol="0"/>
          <a:lstStyle/>
          <a:p>
            <a:endParaRPr/>
          </a:p>
        </p:txBody>
      </p:sp>
      <p:sp>
        <p:nvSpPr>
          <p:cNvPr id="5" name="Metin kutusu 4">
            <a:extLst>
              <a:ext uri="{FF2B5EF4-FFF2-40B4-BE49-F238E27FC236}">
                <a16:creationId xmlns:a16="http://schemas.microsoft.com/office/drawing/2014/main" id="{0E49F365-D173-EA05-1AA4-D021C9ED1B9D}"/>
              </a:ext>
            </a:extLst>
          </p:cNvPr>
          <p:cNvSpPr txBox="1"/>
          <p:nvPr/>
        </p:nvSpPr>
        <p:spPr>
          <a:xfrm>
            <a:off x="2886557" y="1117173"/>
            <a:ext cx="5277527" cy="5816977"/>
          </a:xfrm>
          <a:prstGeom prst="rect">
            <a:avLst/>
          </a:prstGeom>
          <a:noFill/>
        </p:spPr>
        <p:txBody>
          <a:bodyPr wrap="square">
            <a:spAutoFit/>
          </a:bodyPr>
          <a:lstStyle/>
          <a:p>
            <a:r>
              <a:rPr lang="en-US" sz="1200" b="1" dirty="0">
                <a:effectLst/>
                <a:latin typeface="Tahoma" panose="020B0604030504040204" pitchFamily="34" charset="0"/>
                <a:ea typeface="Tahoma" panose="020B0604030504040204" pitchFamily="34" charset="0"/>
                <a:cs typeface="Tahoma" panose="020B0604030504040204" pitchFamily="34" charset="0"/>
              </a:rPr>
              <a:t>The shopping address of those who think about the future of the world today: AZKARBON.COM</a:t>
            </a:r>
            <a:endParaRPr lang="tr-TR" sz="1200" b="1" dirty="0">
              <a:effectLst/>
              <a:latin typeface="Tahoma" panose="020B0604030504040204" pitchFamily="34" charset="0"/>
              <a:ea typeface="Tahoma" panose="020B0604030504040204" pitchFamily="34" charset="0"/>
              <a:cs typeface="Tahoma" panose="020B0604030504040204" pitchFamily="34" charset="0"/>
            </a:endParaRPr>
          </a:p>
          <a:p>
            <a:endParaRPr lang="en-US" sz="1200" b="1" dirty="0">
              <a:effectLst/>
              <a:latin typeface="Tahoma" panose="020B0604030504040204" pitchFamily="34" charset="0"/>
              <a:ea typeface="Tahoma" panose="020B0604030504040204" pitchFamily="34" charset="0"/>
              <a:cs typeface="Tahoma" panose="020B0604030504040204" pitchFamily="34" charset="0"/>
            </a:endParaRPr>
          </a:p>
          <a:p>
            <a:r>
              <a:rPr lang="en-US" sz="1200" dirty="0">
                <a:effectLst/>
                <a:latin typeface="Tahoma" panose="020B0604030504040204" pitchFamily="34" charset="0"/>
                <a:ea typeface="Tahoma" panose="020B0604030504040204" pitchFamily="34" charset="0"/>
                <a:cs typeface="Tahoma" panose="020B0604030504040204" pitchFamily="34" charset="0"/>
              </a:rPr>
              <a:t>•A shopping site where all products and services from A to Z are intended to reduce carbon emissions;</a:t>
            </a:r>
            <a:br>
              <a:rPr lang="tr-TR" sz="1200" dirty="0">
                <a:effectLst/>
                <a:latin typeface="Tahoma" panose="020B0604030504040204" pitchFamily="34" charset="0"/>
                <a:ea typeface="Tahoma" panose="020B0604030504040204" pitchFamily="34" charset="0"/>
                <a:cs typeface="Tahoma" panose="020B0604030504040204" pitchFamily="34" charset="0"/>
              </a:rPr>
            </a:br>
            <a:endParaRPr lang="en-US" sz="1200" dirty="0">
              <a:effectLst/>
              <a:latin typeface="Tahoma" panose="020B0604030504040204" pitchFamily="34" charset="0"/>
              <a:ea typeface="Tahoma" panose="020B0604030504040204" pitchFamily="34" charset="0"/>
              <a:cs typeface="Tahoma" panose="020B0604030504040204" pitchFamily="34" charset="0"/>
            </a:endParaRPr>
          </a:p>
          <a:p>
            <a:r>
              <a:rPr lang="en-US" sz="1200" dirty="0">
                <a:effectLst/>
                <a:latin typeface="Tahoma" panose="020B0604030504040204" pitchFamily="34" charset="0"/>
                <a:ea typeface="Tahoma" panose="020B0604030504040204" pitchFamily="34" charset="0"/>
                <a:cs typeface="Tahoma" panose="020B0604030504040204" pitchFamily="34" charset="0"/>
              </a:rPr>
              <a:t>•A reliable, economical and rewarding experience in the light of sustainability principles, emphasizing the importance of social cohesion for a cleaner and livable world,</a:t>
            </a:r>
            <a:br>
              <a:rPr lang="tr-TR" sz="1200" dirty="0">
                <a:effectLst/>
                <a:latin typeface="Tahoma" panose="020B0604030504040204" pitchFamily="34" charset="0"/>
                <a:ea typeface="Tahoma" panose="020B0604030504040204" pitchFamily="34" charset="0"/>
                <a:cs typeface="Tahoma" panose="020B0604030504040204" pitchFamily="34" charset="0"/>
              </a:rPr>
            </a:br>
            <a:endParaRPr lang="en-US" sz="1200" dirty="0">
              <a:effectLst/>
              <a:latin typeface="Tahoma" panose="020B0604030504040204" pitchFamily="34" charset="0"/>
              <a:ea typeface="Tahoma" panose="020B0604030504040204" pitchFamily="34" charset="0"/>
              <a:cs typeface="Tahoma" panose="020B0604030504040204" pitchFamily="34" charset="0"/>
            </a:endParaRPr>
          </a:p>
          <a:p>
            <a:r>
              <a:rPr lang="en-US" sz="1200" dirty="0">
                <a:effectLst/>
                <a:latin typeface="Tahoma" panose="020B0604030504040204" pitchFamily="34" charset="0"/>
                <a:ea typeface="Tahoma" panose="020B0604030504040204" pitchFamily="34" charset="0"/>
                <a:cs typeface="Tahoma" panose="020B0604030504040204" pitchFamily="34" charset="0"/>
              </a:rPr>
              <a:t>•A marketplace that brings together consumers who are aware of the changing global climate and ecosystem, who want to gain information in their shopping experiences, and who want to make renewable and sustainable choices, with suppliers who are experts in their fields and who have an active place in the sector with their products and services,</a:t>
            </a:r>
            <a:br>
              <a:rPr lang="tr-TR" sz="1200" dirty="0">
                <a:effectLst/>
                <a:latin typeface="Tahoma" panose="020B0604030504040204" pitchFamily="34" charset="0"/>
                <a:ea typeface="Tahoma" panose="020B0604030504040204" pitchFamily="34" charset="0"/>
                <a:cs typeface="Tahoma" panose="020B0604030504040204" pitchFamily="34" charset="0"/>
              </a:rPr>
            </a:br>
            <a:endParaRPr lang="en-US" sz="1200" dirty="0">
              <a:effectLst/>
              <a:latin typeface="Tahoma" panose="020B0604030504040204" pitchFamily="34" charset="0"/>
              <a:ea typeface="Tahoma" panose="020B0604030504040204" pitchFamily="34" charset="0"/>
              <a:cs typeface="Tahoma" panose="020B0604030504040204" pitchFamily="34" charset="0"/>
            </a:endParaRPr>
          </a:p>
          <a:p>
            <a:r>
              <a:rPr lang="en-US" sz="1200" dirty="0">
                <a:effectLst/>
                <a:latin typeface="Tahoma" panose="020B0604030504040204" pitchFamily="34" charset="0"/>
                <a:ea typeface="Tahoma" panose="020B0604030504040204" pitchFamily="34" charset="0"/>
                <a:cs typeface="Tahoma" panose="020B0604030504040204" pitchFamily="34" charset="0"/>
              </a:rPr>
              <a:t>•Wide product and service portfolio from energy generation to energy efficient devices, from smart devices to mobility</a:t>
            </a:r>
            <a:br>
              <a:rPr lang="tr-TR" sz="1200" dirty="0">
                <a:effectLst/>
                <a:latin typeface="Tahoma" panose="020B0604030504040204" pitchFamily="34" charset="0"/>
                <a:ea typeface="Tahoma" panose="020B0604030504040204" pitchFamily="34" charset="0"/>
                <a:cs typeface="Tahoma" panose="020B0604030504040204" pitchFamily="34" charset="0"/>
              </a:rPr>
            </a:br>
            <a:endParaRPr lang="en-US" sz="1200" dirty="0">
              <a:effectLst/>
              <a:latin typeface="Tahoma" panose="020B0604030504040204" pitchFamily="34" charset="0"/>
              <a:ea typeface="Tahoma" panose="020B0604030504040204" pitchFamily="34" charset="0"/>
              <a:cs typeface="Tahoma" panose="020B0604030504040204" pitchFamily="34" charset="0"/>
            </a:endParaRPr>
          </a:p>
          <a:p>
            <a:r>
              <a:rPr lang="en-US" sz="1200" dirty="0">
                <a:effectLst/>
                <a:latin typeface="Tahoma" panose="020B0604030504040204" pitchFamily="34" charset="0"/>
                <a:ea typeface="Tahoma" panose="020B0604030504040204" pitchFamily="34" charset="0"/>
                <a:cs typeface="Tahoma" panose="020B0604030504040204" pitchFamily="34" charset="0"/>
              </a:rPr>
              <a:t>•Sharing up-to-date and important information on the </a:t>
            </a:r>
            <a:r>
              <a:rPr lang="en-US" sz="1200" dirty="0" err="1">
                <a:effectLst/>
                <a:latin typeface="Tahoma" panose="020B0604030504040204" pitchFamily="34" charset="0"/>
                <a:ea typeface="Tahoma" panose="020B0604030504040204" pitchFamily="34" charset="0"/>
                <a:cs typeface="Tahoma" panose="020B0604030504040204" pitchFamily="34" charset="0"/>
              </a:rPr>
              <a:t>AZKarbon</a:t>
            </a:r>
            <a:r>
              <a:rPr lang="en-US" sz="1200" dirty="0">
                <a:effectLst/>
                <a:latin typeface="Tahoma" panose="020B0604030504040204" pitchFamily="34" charset="0"/>
                <a:ea typeface="Tahoma" panose="020B0604030504040204" pitchFamily="34" charset="0"/>
                <a:cs typeface="Tahoma" panose="020B0604030504040204" pitchFamily="34" charset="0"/>
              </a:rPr>
              <a:t> Blog page, which focuses on social benefit beyond commercial purposes, knows the importance of informing as an environmentalist marketplace, and aims to raise awareness of all its stakeholders</a:t>
            </a:r>
            <a:br>
              <a:rPr lang="tr-TR" sz="1200" dirty="0">
                <a:effectLst/>
                <a:latin typeface="Tahoma" panose="020B0604030504040204" pitchFamily="34" charset="0"/>
                <a:ea typeface="Tahoma" panose="020B0604030504040204" pitchFamily="34" charset="0"/>
                <a:cs typeface="Tahoma" panose="020B0604030504040204" pitchFamily="34" charset="0"/>
              </a:rPr>
            </a:br>
            <a:endParaRPr lang="en-US" sz="1200" dirty="0">
              <a:effectLst/>
              <a:latin typeface="Tahoma" panose="020B0604030504040204" pitchFamily="34" charset="0"/>
              <a:ea typeface="Tahoma" panose="020B0604030504040204" pitchFamily="34" charset="0"/>
              <a:cs typeface="Tahoma" panose="020B0604030504040204" pitchFamily="34" charset="0"/>
            </a:endParaRPr>
          </a:p>
          <a:p>
            <a:r>
              <a:rPr lang="en-US" sz="1200" dirty="0">
                <a:effectLst/>
                <a:latin typeface="Tahoma" panose="020B0604030504040204" pitchFamily="34" charset="0"/>
                <a:ea typeface="Tahoma" panose="020B0604030504040204" pitchFamily="34" charset="0"/>
                <a:cs typeface="Tahoma" panose="020B0604030504040204" pitchFamily="34" charset="0"/>
              </a:rPr>
              <a:t>•Ability to explore efficient and environmentally friendly products and services as well as to invest in the future while ensuring savings in the resources.</a:t>
            </a:r>
            <a:br>
              <a:rPr lang="tr-TR" sz="1200" dirty="0">
                <a:effectLst/>
                <a:latin typeface="Tahoma" panose="020B0604030504040204" pitchFamily="34" charset="0"/>
                <a:ea typeface="Tahoma" panose="020B0604030504040204" pitchFamily="34" charset="0"/>
                <a:cs typeface="Tahoma" panose="020B0604030504040204" pitchFamily="34" charset="0"/>
              </a:rPr>
            </a:br>
            <a:endParaRPr lang="en-US" sz="1200" dirty="0">
              <a:effectLst/>
              <a:latin typeface="Tahoma" panose="020B0604030504040204" pitchFamily="34" charset="0"/>
              <a:ea typeface="Tahoma" panose="020B0604030504040204" pitchFamily="34" charset="0"/>
              <a:cs typeface="Tahoma" panose="020B0604030504040204" pitchFamily="34" charset="0"/>
            </a:endParaRPr>
          </a:p>
          <a:p>
            <a:r>
              <a:rPr lang="en-US" sz="1200" dirty="0">
                <a:effectLst/>
                <a:latin typeface="Tahoma" panose="020B0604030504040204" pitchFamily="34" charset="0"/>
                <a:ea typeface="Tahoma" panose="020B0604030504040204" pitchFamily="34" charset="0"/>
                <a:cs typeface="Tahoma" panose="020B0604030504040204" pitchFamily="34" charset="0"/>
              </a:rPr>
              <a:t>A vertical and focused marketplace for products and services focused on energy, mobility, technology and the environment.</a:t>
            </a:r>
          </a:p>
          <a:p>
            <a:endParaRPr lang="tr-TR" sz="1200" dirty="0">
              <a:solidFill>
                <a:srgbClr val="231F20"/>
              </a:solidFill>
              <a:latin typeface="Tahoma" panose="020B0604030504040204" pitchFamily="34" charset="0"/>
              <a:ea typeface="Tahoma" panose="020B0604030504040204" pitchFamily="34" charset="0"/>
              <a:cs typeface="Tahoma" panose="020B0604030504040204" pitchFamily="34" charset="0"/>
            </a:endParaRPr>
          </a:p>
        </p:txBody>
      </p:sp>
      <p:pic>
        <p:nvPicPr>
          <p:cNvPr id="7" name="Resim 6">
            <a:extLst>
              <a:ext uri="{FF2B5EF4-FFF2-40B4-BE49-F238E27FC236}">
                <a16:creationId xmlns:a16="http://schemas.microsoft.com/office/drawing/2014/main" id="{025419AE-602F-0310-ECAB-724E6F44EF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99722" y="1100141"/>
            <a:ext cx="2235174" cy="1149973"/>
          </a:xfrm>
          <a:prstGeom prst="rect">
            <a:avLst/>
          </a:prstGeom>
        </p:spPr>
      </p:pic>
      <p:pic>
        <p:nvPicPr>
          <p:cNvPr id="9" name="Resim 8">
            <a:extLst>
              <a:ext uri="{FF2B5EF4-FFF2-40B4-BE49-F238E27FC236}">
                <a16:creationId xmlns:a16="http://schemas.microsoft.com/office/drawing/2014/main" id="{884E7E01-5CE0-B8C7-E0E8-2721127FEBE3}"/>
              </a:ext>
            </a:extLst>
          </p:cNvPr>
          <p:cNvPicPr>
            <a:picLocks noChangeAspect="1"/>
          </p:cNvPicPr>
          <p:nvPr/>
        </p:nvPicPr>
        <p:blipFill>
          <a:blip r:embed="rId4"/>
          <a:stretch>
            <a:fillRect/>
          </a:stretch>
        </p:blipFill>
        <p:spPr>
          <a:xfrm>
            <a:off x="894679" y="280201"/>
            <a:ext cx="1719875" cy="704527"/>
          </a:xfrm>
          <a:prstGeom prst="rect">
            <a:avLst/>
          </a:prstGeom>
        </p:spPr>
      </p:pic>
      <p:pic>
        <p:nvPicPr>
          <p:cNvPr id="11" name="Resim 10">
            <a:extLst>
              <a:ext uri="{FF2B5EF4-FFF2-40B4-BE49-F238E27FC236}">
                <a16:creationId xmlns:a16="http://schemas.microsoft.com/office/drawing/2014/main" id="{8A9614DD-7945-5E3F-0AF2-1CF236E43F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00441" y="3968356"/>
            <a:ext cx="2242602" cy="2491118"/>
          </a:xfrm>
          <a:prstGeom prst="rect">
            <a:avLst/>
          </a:prstGeom>
        </p:spPr>
      </p:pic>
      <p:pic>
        <p:nvPicPr>
          <p:cNvPr id="12" name="Resim 11">
            <a:extLst>
              <a:ext uri="{FF2B5EF4-FFF2-40B4-BE49-F238E27FC236}">
                <a16:creationId xmlns:a16="http://schemas.microsoft.com/office/drawing/2014/main" id="{C1B3C343-D72A-DC2F-623D-9283F7798A3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92294" y="2389369"/>
            <a:ext cx="2235174" cy="1471431"/>
          </a:xfrm>
          <a:prstGeom prst="rect">
            <a:avLst/>
          </a:prstGeom>
        </p:spPr>
      </p:pic>
      <p:sp>
        <p:nvSpPr>
          <p:cNvPr id="14" name="object 2">
            <a:extLst>
              <a:ext uri="{FF2B5EF4-FFF2-40B4-BE49-F238E27FC236}">
                <a16:creationId xmlns:a16="http://schemas.microsoft.com/office/drawing/2014/main" id="{1E400FD2-BF4B-F67A-DD8E-B7F3DC71C3A3}"/>
              </a:ext>
            </a:extLst>
          </p:cNvPr>
          <p:cNvSpPr/>
          <p:nvPr/>
        </p:nvSpPr>
        <p:spPr>
          <a:xfrm flipV="1">
            <a:off x="2904716" y="584198"/>
            <a:ext cx="6480583" cy="47615"/>
          </a:xfrm>
          <a:custGeom>
            <a:avLst/>
            <a:gdLst/>
            <a:ahLst/>
            <a:cxnLst/>
            <a:rect l="l" t="t" r="r" b="b"/>
            <a:pathLst>
              <a:path w="5016500">
                <a:moveTo>
                  <a:pt x="0" y="0"/>
                </a:moveTo>
                <a:lnTo>
                  <a:pt x="5016500" y="0"/>
                </a:lnTo>
              </a:path>
            </a:pathLst>
          </a:custGeom>
          <a:ln w="20065">
            <a:solidFill>
              <a:srgbClr val="ED1C24"/>
            </a:solidFill>
          </a:ln>
        </p:spPr>
        <p:txBody>
          <a:bodyPr wrap="square" lIns="0" tIns="0" rIns="0" bIns="0" rtlCol="0"/>
          <a:lstStyle/>
          <a:p>
            <a:endParaRPr/>
          </a:p>
        </p:txBody>
      </p:sp>
      <p:sp>
        <p:nvSpPr>
          <p:cNvPr id="15" name="object 8">
            <a:extLst>
              <a:ext uri="{FF2B5EF4-FFF2-40B4-BE49-F238E27FC236}">
                <a16:creationId xmlns:a16="http://schemas.microsoft.com/office/drawing/2014/main" id="{D0B4BD09-1140-FB77-9C5C-C58B708E22FA}"/>
              </a:ext>
            </a:extLst>
          </p:cNvPr>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16" name="object 9">
            <a:extLst>
              <a:ext uri="{FF2B5EF4-FFF2-40B4-BE49-F238E27FC236}">
                <a16:creationId xmlns:a16="http://schemas.microsoft.com/office/drawing/2014/main" id="{332C8779-05A4-1FFA-579F-4750A2C88F9A}"/>
              </a:ext>
            </a:extLst>
          </p:cNvPr>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7" name="object 110">
            <a:extLst>
              <a:ext uri="{FF2B5EF4-FFF2-40B4-BE49-F238E27FC236}">
                <a16:creationId xmlns:a16="http://schemas.microsoft.com/office/drawing/2014/main" id="{2DDE2C69-1588-3B9A-46B0-EEF74BBA4850}"/>
              </a:ext>
            </a:extLst>
          </p:cNvPr>
          <p:cNvSpPr txBox="1">
            <a:spLocks noGrp="1"/>
          </p:cNvSpPr>
          <p:nvPr>
            <p:ph type="sldNum" sz="quarter" idx="7"/>
          </p:nvPr>
        </p:nvSpPr>
        <p:spPr>
          <a:xfrm>
            <a:off x="10151839" y="7046539"/>
            <a:ext cx="270509" cy="240029"/>
          </a:xfrm>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26</a:t>
            </a:fld>
            <a:endParaRPr/>
          </a:p>
        </p:txBody>
      </p:sp>
      <p:sp>
        <p:nvSpPr>
          <p:cNvPr id="22" name="object 10">
            <a:extLst>
              <a:ext uri="{FF2B5EF4-FFF2-40B4-BE49-F238E27FC236}">
                <a16:creationId xmlns:a16="http://schemas.microsoft.com/office/drawing/2014/main" id="{06A23B95-BFCC-78AD-9A51-5679A32CECF8}"/>
              </a:ext>
            </a:extLst>
          </p:cNvPr>
          <p:cNvSpPr/>
          <p:nvPr/>
        </p:nvSpPr>
        <p:spPr>
          <a:xfrm>
            <a:off x="10122321" y="6985256"/>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grpSp>
        <p:nvGrpSpPr>
          <p:cNvPr id="18" name="Group 110">
            <a:extLst>
              <a:ext uri="{FF2B5EF4-FFF2-40B4-BE49-F238E27FC236}">
                <a16:creationId xmlns:a16="http://schemas.microsoft.com/office/drawing/2014/main" id="{FB7B3143-BB9B-D596-B490-BB6651B689F2}"/>
              </a:ext>
            </a:extLst>
          </p:cNvPr>
          <p:cNvGrpSpPr/>
          <p:nvPr/>
        </p:nvGrpSpPr>
        <p:grpSpPr>
          <a:xfrm>
            <a:off x="0" y="-2"/>
            <a:ext cx="693187" cy="2187567"/>
            <a:chOff x="0" y="-2"/>
            <a:chExt cx="693187" cy="2187567"/>
          </a:xfrm>
        </p:grpSpPr>
        <p:sp>
          <p:nvSpPr>
            <p:cNvPr id="19" name="object 12">
              <a:extLst>
                <a:ext uri="{FF2B5EF4-FFF2-40B4-BE49-F238E27FC236}">
                  <a16:creationId xmlns:a16="http://schemas.microsoft.com/office/drawing/2014/main" id="{EED20887-4A21-21ED-D3C7-2BE54FD6C5E9}"/>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20" name="object 4">
              <a:extLst>
                <a:ext uri="{FF2B5EF4-FFF2-40B4-BE49-F238E27FC236}">
                  <a16:creationId xmlns:a16="http://schemas.microsoft.com/office/drawing/2014/main" id="{965AC102-83DC-39A3-E6F2-68BCC1D1FA69}"/>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graphicFrame>
        <p:nvGraphicFramePr>
          <p:cNvPr id="21" name="Nesne 20">
            <a:extLst>
              <a:ext uri="{FF2B5EF4-FFF2-40B4-BE49-F238E27FC236}">
                <a16:creationId xmlns:a16="http://schemas.microsoft.com/office/drawing/2014/main" id="{1A750B0A-91E7-AEDC-2AF6-40FC8BE01398}"/>
              </a:ext>
            </a:extLst>
          </p:cNvPr>
          <p:cNvGraphicFramePr>
            <a:graphicFrameLocks noChangeAspect="1"/>
          </p:cNvGraphicFramePr>
          <p:nvPr>
            <p:extLst>
              <p:ext uri="{D42A27DB-BD31-4B8C-83A1-F6EECF244321}">
                <p14:modId xmlns:p14="http://schemas.microsoft.com/office/powerpoint/2010/main" val="1434265611"/>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7" imgW="8020050" imgH="5667375" progId="Acrobat.Document.DC">
                  <p:embed/>
                </p:oleObj>
              </mc:Choice>
              <mc:Fallback>
                <p:oleObj name="Acrobat Document" r:id="rId7" imgW="8020050" imgH="5667375" progId="Acrobat.Document.DC">
                  <p:embed/>
                  <p:pic>
                    <p:nvPicPr>
                      <p:cNvPr id="21" name="Nesne 20">
                        <a:extLst>
                          <a:ext uri="{FF2B5EF4-FFF2-40B4-BE49-F238E27FC236}">
                            <a16:creationId xmlns:a16="http://schemas.microsoft.com/office/drawing/2014/main" id="{1A750B0A-91E7-AEDC-2AF6-40FC8BE01398}"/>
                          </a:ext>
                        </a:extLst>
                      </p:cNvPr>
                      <p:cNvPicPr/>
                      <p:nvPr/>
                    </p:nvPicPr>
                    <p:blipFill>
                      <a:blip r:embed="rId8"/>
                      <a:stretch>
                        <a:fillRect/>
                      </a:stretch>
                    </p:blipFill>
                    <p:spPr>
                      <a:xfrm>
                        <a:off x="9461926" y="228126"/>
                        <a:ext cx="1142574" cy="807401"/>
                      </a:xfrm>
                      <a:prstGeom prst="rect">
                        <a:avLst/>
                      </a:prstGeom>
                    </p:spPr>
                  </p:pic>
                </p:oleObj>
              </mc:Fallback>
            </mc:AlternateContent>
          </a:graphicData>
        </a:graphic>
      </p:graphicFrame>
      <p:sp>
        <p:nvSpPr>
          <p:cNvPr id="23" name="object 27">
            <a:extLst>
              <a:ext uri="{FF2B5EF4-FFF2-40B4-BE49-F238E27FC236}">
                <a16:creationId xmlns:a16="http://schemas.microsoft.com/office/drawing/2014/main" id="{D95B4270-3BB5-C5DB-72D3-8DB5DA0F596B}"/>
              </a:ext>
            </a:extLst>
          </p:cNvPr>
          <p:cNvSpPr txBox="1">
            <a:spLocks/>
          </p:cNvSpPr>
          <p:nvPr/>
        </p:nvSpPr>
        <p:spPr>
          <a:xfrm>
            <a:off x="10151839" y="7021141"/>
            <a:ext cx="270509" cy="240029"/>
          </a:xfrm>
          <a:prstGeom prst="rect">
            <a:avLst/>
          </a:prstGeom>
        </p:spPr>
        <p:txBody>
          <a:bodyPr vert="horz" wrap="square" lIns="0" tIns="12700" rIns="0" bIns="0" rtlCol="0">
            <a:spAutoFit/>
          </a:bodyPr>
          <a:lstStyle>
            <a:defPPr>
              <a:defRPr lang="tr-TR"/>
            </a:defPPr>
            <a:lvl1pPr marL="0" algn="l" defTabSz="914400" rtl="0" eaLnBrk="1" latinLnBrk="0" hangingPunct="1">
              <a:defRPr sz="1400" b="0" i="0" kern="1200">
                <a:solidFill>
                  <a:srgbClr val="939598"/>
                </a:solidFill>
                <a:latin typeface="Tahoma"/>
                <a:ea typeface="+mn-ea"/>
                <a:cs typeface="Tahom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100"/>
              </a:spcBef>
            </a:pPr>
            <a:fld id="{81D60167-4931-47E6-BA6A-407CBD079E47}" type="slidenum">
              <a:rPr lang="tr-TR" smtClean="0"/>
              <a:pPr marL="38100">
                <a:spcBef>
                  <a:spcPts val="100"/>
                </a:spcBef>
              </a:pPr>
              <a:t>26</a:t>
            </a:fld>
            <a:endParaRPr lang="tr-TR"/>
          </a:p>
        </p:txBody>
      </p:sp>
      <p:graphicFrame>
        <p:nvGraphicFramePr>
          <p:cNvPr id="4" name="object 13">
            <a:extLst>
              <a:ext uri="{FF2B5EF4-FFF2-40B4-BE49-F238E27FC236}">
                <a16:creationId xmlns:a16="http://schemas.microsoft.com/office/drawing/2014/main" id="{95CC9133-4C61-47C9-0300-22988FF3D71F}"/>
              </a:ext>
            </a:extLst>
          </p:cNvPr>
          <p:cNvGraphicFramePr>
            <a:graphicFrameLocks noGrp="1"/>
          </p:cNvGraphicFramePr>
          <p:nvPr>
            <p:extLst>
              <p:ext uri="{D42A27DB-BD31-4B8C-83A1-F6EECF244321}">
                <p14:modId xmlns:p14="http://schemas.microsoft.com/office/powerpoint/2010/main" val="3247793297"/>
              </p:ext>
            </p:extLst>
          </p:nvPr>
        </p:nvGraphicFramePr>
        <p:xfrm>
          <a:off x="174795" y="1998728"/>
          <a:ext cx="2641250" cy="3851322"/>
        </p:xfrm>
        <a:graphic>
          <a:graphicData uri="http://schemas.openxmlformats.org/drawingml/2006/table">
            <a:tbl>
              <a:tblPr firstRow="1" bandRow="1">
                <a:tableStyleId>{2D5ABB26-0587-4C30-8999-92F81FD0307C}</a:tableStyleId>
              </a:tblPr>
              <a:tblGrid>
                <a:gridCol w="108871">
                  <a:extLst>
                    <a:ext uri="{9D8B030D-6E8A-4147-A177-3AD203B41FA5}">
                      <a16:colId xmlns:a16="http://schemas.microsoft.com/office/drawing/2014/main" val="20000"/>
                    </a:ext>
                  </a:extLst>
                </a:gridCol>
                <a:gridCol w="2532379">
                  <a:extLst>
                    <a:ext uri="{9D8B030D-6E8A-4147-A177-3AD203B41FA5}">
                      <a16:colId xmlns:a16="http://schemas.microsoft.com/office/drawing/2014/main" val="20001"/>
                    </a:ext>
                  </a:extLst>
                </a:gridCol>
              </a:tblGrid>
              <a:tr h="332272">
                <a:tc>
                  <a:txBody>
                    <a:bodyPr/>
                    <a:lstStyle/>
                    <a:p>
                      <a:pPr>
                        <a:lnSpc>
                          <a:spcPct val="100000"/>
                        </a:lnSpc>
                      </a:pPr>
                      <a:endParaRPr sz="1300">
                        <a:latin typeface="Times New Roman"/>
                        <a:cs typeface="Times New Roman"/>
                      </a:endParaRPr>
                    </a:p>
                  </a:txBody>
                  <a:tcPr marL="0" marR="0" marT="0" marB="0">
                    <a:lnB w="12700">
                      <a:solidFill>
                        <a:srgbClr val="FFFFFF"/>
                      </a:solidFill>
                      <a:prstDash val="solid"/>
                    </a:lnB>
                  </a:tcPr>
                </a:tc>
                <a:tc>
                  <a:txBody>
                    <a:bodyPr/>
                    <a:lstStyle/>
                    <a:p>
                      <a:pPr marL="133350">
                        <a:lnSpc>
                          <a:spcPct val="100000"/>
                        </a:lnSpc>
                        <a:spcBef>
                          <a:spcPts val="535"/>
                        </a:spcBef>
                      </a:pPr>
                      <a:r>
                        <a:rPr lang="tr-TR" sz="1300" u="sng">
                          <a:solidFill>
                            <a:srgbClr val="205E9E"/>
                          </a:solidFill>
                          <a:uFill>
                            <a:solidFill>
                              <a:srgbClr val="205E9E"/>
                            </a:solidFill>
                          </a:uFill>
                          <a:latin typeface="Tahoma"/>
                          <a:cs typeface="Tahoma"/>
                        </a:rPr>
                        <a:t>www.azkarbon.com</a:t>
                      </a:r>
                      <a:endParaRPr sz="1300">
                        <a:latin typeface="Tahoma"/>
                        <a:cs typeface="Tahoma"/>
                      </a:endParaRPr>
                    </a:p>
                  </a:txBody>
                  <a:tcPr marL="0" marR="0" marT="67945" marB="0">
                    <a:lnB w="12700">
                      <a:solidFill>
                        <a:srgbClr val="FFFFFF"/>
                      </a:solidFill>
                      <a:prstDash val="solid"/>
                    </a:lnB>
                  </a:tcPr>
                </a:tc>
                <a:extLst>
                  <a:ext uri="{0D108BD9-81ED-4DB2-BD59-A6C34878D82A}">
                    <a16:rowId xmlns:a16="http://schemas.microsoft.com/office/drawing/2014/main" val="10000"/>
                  </a:ext>
                </a:extLst>
              </a:tr>
              <a:tr h="482522">
                <a:tc>
                  <a:txBody>
                    <a:bodyPr/>
                    <a:lstStyle/>
                    <a:p>
                      <a:pPr>
                        <a:lnSpc>
                          <a:spcPct val="100000"/>
                        </a:lnSpc>
                      </a:pPr>
                      <a:endParaRPr sz="13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33350">
                        <a:lnSpc>
                          <a:spcPct val="100000"/>
                        </a:lnSpc>
                        <a:spcBef>
                          <a:spcPts val="819"/>
                        </a:spcBef>
                      </a:pPr>
                      <a:r>
                        <a:rPr lang="tr-TR" sz="1300" dirty="0" err="1">
                          <a:solidFill>
                            <a:srgbClr val="231F20"/>
                          </a:solidFill>
                          <a:latin typeface="Tahoma"/>
                          <a:cs typeface="Tahoma"/>
                        </a:rPr>
                        <a:t>Location</a:t>
                      </a:r>
                      <a:endParaRPr sz="1300" dirty="0">
                        <a:latin typeface="Tahoma"/>
                        <a:cs typeface="Tahoma"/>
                      </a:endParaRPr>
                    </a:p>
                    <a:p>
                      <a:pPr marL="133350">
                        <a:lnSpc>
                          <a:spcPct val="100000"/>
                        </a:lnSpc>
                        <a:spcBef>
                          <a:spcPts val="25"/>
                        </a:spcBef>
                      </a:pPr>
                      <a:r>
                        <a:rPr lang="tr-TR" sz="1300" b="1" spc="10" dirty="0">
                          <a:solidFill>
                            <a:srgbClr val="231F20"/>
                          </a:solidFill>
                          <a:latin typeface="Tahoma"/>
                          <a:cs typeface="Tahoma"/>
                        </a:rPr>
                        <a:t>İzmir</a:t>
                      </a:r>
                      <a:endParaRPr sz="1300" dirty="0">
                        <a:latin typeface="Tahoma"/>
                        <a:cs typeface="Tahoma"/>
                      </a:endParaRPr>
                    </a:p>
                  </a:txBody>
                  <a:tcPr marL="0" marR="0" marT="104139"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1"/>
                  </a:ext>
                </a:extLst>
              </a:tr>
              <a:tr h="531439">
                <a:tc>
                  <a:txBody>
                    <a:bodyPr/>
                    <a:lstStyle/>
                    <a:p>
                      <a:pPr>
                        <a:lnSpc>
                          <a:spcPct val="100000"/>
                        </a:lnSpc>
                      </a:pPr>
                      <a:endParaRPr sz="13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33350">
                        <a:lnSpc>
                          <a:spcPct val="100000"/>
                        </a:lnSpc>
                        <a:spcBef>
                          <a:spcPts val="819"/>
                        </a:spcBef>
                      </a:pPr>
                      <a:r>
                        <a:rPr lang="tr-TR" sz="1300" spc="5" dirty="0" err="1">
                          <a:solidFill>
                            <a:srgbClr val="231F20"/>
                          </a:solidFill>
                          <a:latin typeface="Tahoma"/>
                          <a:cs typeface="Tahoma"/>
                        </a:rPr>
                        <a:t>Established</a:t>
                      </a:r>
                      <a:r>
                        <a:rPr lang="tr-TR" sz="1300" spc="5" dirty="0">
                          <a:solidFill>
                            <a:srgbClr val="231F20"/>
                          </a:solidFill>
                          <a:latin typeface="Tahoma"/>
                          <a:cs typeface="Tahoma"/>
                        </a:rPr>
                        <a:t> in</a:t>
                      </a:r>
                      <a:endParaRPr sz="1300" dirty="0">
                        <a:latin typeface="Tahoma"/>
                        <a:cs typeface="Tahoma"/>
                      </a:endParaRPr>
                    </a:p>
                    <a:p>
                      <a:pPr marL="133350">
                        <a:lnSpc>
                          <a:spcPct val="100000"/>
                        </a:lnSpc>
                        <a:spcBef>
                          <a:spcPts val="25"/>
                        </a:spcBef>
                      </a:pPr>
                      <a:r>
                        <a:rPr lang="tr-TR" sz="1300" b="1" spc="10" dirty="0">
                          <a:solidFill>
                            <a:srgbClr val="231F20"/>
                          </a:solidFill>
                          <a:latin typeface="Tahoma"/>
                          <a:cs typeface="Tahoma"/>
                        </a:rPr>
                        <a:t>2023</a:t>
                      </a:r>
                      <a:endParaRPr sz="1300" dirty="0">
                        <a:latin typeface="Tahoma"/>
                        <a:cs typeface="Tahoma"/>
                      </a:endParaRPr>
                    </a:p>
                  </a:txBody>
                  <a:tcPr marL="0" marR="0" marT="104139"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2"/>
                  </a:ext>
                </a:extLst>
              </a:tr>
              <a:tr h="2344636">
                <a:tc>
                  <a:txBody>
                    <a:bodyPr/>
                    <a:lstStyle/>
                    <a:p>
                      <a:pPr>
                        <a:lnSpc>
                          <a:spcPct val="100000"/>
                        </a:lnSpc>
                      </a:pPr>
                      <a:endParaRPr sz="1300">
                        <a:latin typeface="Times New Roman"/>
                        <a:cs typeface="Times New Roman"/>
                      </a:endParaRPr>
                    </a:p>
                  </a:txBody>
                  <a:tcPr marL="0" marR="0" marT="0" marB="0">
                    <a:lnT w="12700">
                      <a:solidFill>
                        <a:srgbClr val="FFFFFF"/>
                      </a:solidFill>
                      <a:prstDash val="solid"/>
                    </a:lnT>
                  </a:tcPr>
                </a:tc>
                <a:tc>
                  <a:txBody>
                    <a:bodyPr/>
                    <a:lstStyle/>
                    <a:p>
                      <a:pPr marL="133350">
                        <a:lnSpc>
                          <a:spcPct val="100000"/>
                        </a:lnSpc>
                        <a:spcBef>
                          <a:spcPts val="20"/>
                        </a:spcBef>
                      </a:pPr>
                      <a:r>
                        <a:rPr lang="tr-TR" sz="1300" dirty="0">
                          <a:solidFill>
                            <a:srgbClr val="231F20"/>
                          </a:solidFill>
                          <a:latin typeface="Tahoma"/>
                          <a:cs typeface="Tahoma"/>
                        </a:rPr>
                        <a:t>Sektörler</a:t>
                      </a:r>
                      <a:r>
                        <a:rPr sz="1300" dirty="0">
                          <a:solidFill>
                            <a:srgbClr val="231F20"/>
                          </a:solidFill>
                          <a:latin typeface="Tahoma"/>
                          <a:cs typeface="Tahoma"/>
                        </a:rPr>
                        <a:t>:</a:t>
                      </a:r>
                      <a:endParaRPr sz="1300" dirty="0">
                        <a:latin typeface="Tahoma"/>
                        <a:cs typeface="Tahoma"/>
                      </a:endParaRPr>
                    </a:p>
                    <a:p>
                      <a:pPr marL="0" algn="l" fontAlgn="t">
                        <a:spcBef>
                          <a:spcPts val="0"/>
                        </a:spcBef>
                        <a:spcAft>
                          <a:spcPts val="0"/>
                        </a:spcAft>
                      </a:pPr>
                      <a:endParaRPr lang="tr-TR" sz="1400" b="1" i="0" u="none" strike="noStrike" dirty="0">
                        <a:effectLst/>
                        <a:latin typeface="Arial" panose="020B0604020202020204" pitchFamily="34" charset="0"/>
                      </a:endParaRPr>
                    </a:p>
                    <a:p>
                      <a:pPr marL="137160" marR="1229995" algn="l" fontAlgn="t">
                        <a:lnSpc>
                          <a:spcPct val="101499"/>
                        </a:lnSpc>
                        <a:spcBef>
                          <a:spcPts val="25"/>
                        </a:spcBef>
                      </a:pPr>
                      <a:r>
                        <a:rPr lang="en-US" sz="1200" b="1" spc="5" dirty="0">
                          <a:latin typeface="Tahoma" panose="020B0604030504040204" pitchFamily="34" charset="0"/>
                          <a:cs typeface="Tahoma" panose="020B0604030504040204" pitchFamily="34" charset="0"/>
                        </a:rPr>
                        <a:t>A vertical and focused marketplace for products and services focused on energy, mobility, technology and the environment.</a:t>
                      </a:r>
                      <a:endParaRPr lang="tr-TR" sz="1200" b="1" spc="5" dirty="0">
                        <a:latin typeface="Tahoma" panose="020B0604030504040204" pitchFamily="34" charset="0"/>
                        <a:cs typeface="Tahoma" panose="020B0604030504040204" pitchFamily="34" charset="0"/>
                      </a:endParaRPr>
                    </a:p>
                  </a:txBody>
                  <a:tcPr marL="0" marR="0" marT="43815" marB="0">
                    <a:lnT w="12700">
                      <a:solidFill>
                        <a:srgbClr val="FFFFFF"/>
                      </a:solidFill>
                      <a:prstDash val="solid"/>
                    </a:lnT>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8409950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flipV="1">
            <a:off x="4632157" y="580231"/>
            <a:ext cx="4676944" cy="45719"/>
          </a:xfrm>
          <a:custGeom>
            <a:avLst/>
            <a:gdLst/>
            <a:ahLst/>
            <a:cxnLst/>
            <a:rect l="l" t="t" r="r" b="b"/>
            <a:pathLst>
              <a:path w="5016500">
                <a:moveTo>
                  <a:pt x="0" y="0"/>
                </a:moveTo>
                <a:lnTo>
                  <a:pt x="5016500" y="0"/>
                </a:lnTo>
              </a:path>
            </a:pathLst>
          </a:custGeom>
          <a:ln w="20065">
            <a:solidFill>
              <a:srgbClr val="ED1C24"/>
            </a:solidFill>
          </a:ln>
        </p:spPr>
        <p:txBody>
          <a:bodyPr wrap="square" lIns="0" tIns="0" rIns="0" bIns="0" rtlCol="0"/>
          <a:lstStyle/>
          <a:p>
            <a:endParaRPr/>
          </a:p>
        </p:txBody>
      </p:sp>
      <p:sp>
        <p:nvSpPr>
          <p:cNvPr id="6" name="object 6"/>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7" name="object 7"/>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8" name="object 8"/>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9" name="object 9"/>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0" name="object 10"/>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4" name="object 14"/>
          <p:cNvSpPr txBox="1">
            <a:spLocks noGrp="1"/>
          </p:cNvSpPr>
          <p:nvPr>
            <p:ph type="title"/>
          </p:nvPr>
        </p:nvSpPr>
        <p:spPr>
          <a:xfrm>
            <a:off x="689494" y="382361"/>
            <a:ext cx="3942663" cy="382156"/>
          </a:xfrm>
          <a:prstGeom prst="rect">
            <a:avLst/>
          </a:prstGeom>
        </p:spPr>
        <p:txBody>
          <a:bodyPr vert="horz" wrap="square" lIns="0" tIns="12700" rIns="0" bIns="0" rtlCol="0">
            <a:spAutoFit/>
          </a:bodyPr>
          <a:lstStyle/>
          <a:p>
            <a:pPr marL="12700">
              <a:lnSpc>
                <a:spcPct val="100000"/>
              </a:lnSpc>
              <a:spcBef>
                <a:spcPts val="100"/>
              </a:spcBef>
            </a:pPr>
            <a:r>
              <a:rPr lang="tr-TR" sz="2400" spc="-5" dirty="0"/>
              <a:t>SOCIAL RESPONSIBILTY</a:t>
            </a:r>
            <a:endParaRPr sz="2400" dirty="0"/>
          </a:p>
        </p:txBody>
      </p:sp>
      <p:sp>
        <p:nvSpPr>
          <p:cNvPr id="110" name="object 110"/>
          <p:cNvSpPr txBox="1">
            <a:spLocks noGrp="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27</a:t>
            </a:fld>
            <a:endParaRPr/>
          </a:p>
        </p:txBody>
      </p:sp>
      <p:grpSp>
        <p:nvGrpSpPr>
          <p:cNvPr id="111" name="Group 110">
            <a:extLst>
              <a:ext uri="{FF2B5EF4-FFF2-40B4-BE49-F238E27FC236}">
                <a16:creationId xmlns:a16="http://schemas.microsoft.com/office/drawing/2014/main" id="{43D5D1AC-5EBD-4812-9E67-5BB6AF2D9C7E}"/>
              </a:ext>
            </a:extLst>
          </p:cNvPr>
          <p:cNvGrpSpPr/>
          <p:nvPr/>
        </p:nvGrpSpPr>
        <p:grpSpPr>
          <a:xfrm>
            <a:off x="0" y="-2"/>
            <a:ext cx="693187" cy="2187567"/>
            <a:chOff x="0" y="-2"/>
            <a:chExt cx="693187" cy="2187567"/>
          </a:xfrm>
        </p:grpSpPr>
        <p:sp>
          <p:nvSpPr>
            <p:cNvPr id="112" name="object 12">
              <a:extLst>
                <a:ext uri="{FF2B5EF4-FFF2-40B4-BE49-F238E27FC236}">
                  <a16:creationId xmlns:a16="http://schemas.microsoft.com/office/drawing/2014/main" id="{FCB3A1D1-C05B-4BAC-8410-9DA6D02ABE99}"/>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13" name="object 4">
              <a:extLst>
                <a:ext uri="{FF2B5EF4-FFF2-40B4-BE49-F238E27FC236}">
                  <a16:creationId xmlns:a16="http://schemas.microsoft.com/office/drawing/2014/main" id="{15B55865-2EEB-453F-88C7-179C8381127E}"/>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sp>
        <p:nvSpPr>
          <p:cNvPr id="19" name="object 13">
            <a:extLst>
              <a:ext uri="{FF2B5EF4-FFF2-40B4-BE49-F238E27FC236}">
                <a16:creationId xmlns:a16="http://schemas.microsoft.com/office/drawing/2014/main" id="{66DBA9E8-624E-407D-9CF1-B15540405C9C}"/>
              </a:ext>
            </a:extLst>
          </p:cNvPr>
          <p:cNvSpPr txBox="1"/>
          <p:nvPr/>
        </p:nvSpPr>
        <p:spPr>
          <a:xfrm>
            <a:off x="3898900" y="2642300"/>
            <a:ext cx="2895600" cy="631583"/>
          </a:xfrm>
          <a:prstGeom prst="rect">
            <a:avLst/>
          </a:prstGeom>
        </p:spPr>
        <p:txBody>
          <a:bodyPr vert="horz" wrap="square" lIns="0" tIns="15875" rIns="0" bIns="0" rtlCol="0">
            <a:spAutoFit/>
          </a:bodyPr>
          <a:lstStyle/>
          <a:p>
            <a:pPr marL="12700">
              <a:lnSpc>
                <a:spcPct val="100000"/>
              </a:lnSpc>
              <a:spcBef>
                <a:spcPts val="125"/>
              </a:spcBef>
            </a:pPr>
            <a:r>
              <a:rPr sz="4000" b="1" spc="15">
                <a:solidFill>
                  <a:schemeClr val="bg1"/>
                </a:solidFill>
                <a:latin typeface="Tahoma"/>
                <a:cs typeface="Tahoma"/>
              </a:rPr>
              <a:t>OTOMOTİV</a:t>
            </a:r>
            <a:endParaRPr sz="4000">
              <a:solidFill>
                <a:schemeClr val="bg1"/>
              </a:solidFill>
              <a:latin typeface="Tahoma"/>
              <a:cs typeface="Tahoma"/>
            </a:endParaRPr>
          </a:p>
        </p:txBody>
      </p:sp>
      <p:sp>
        <p:nvSpPr>
          <p:cNvPr id="20" name="Rectangle 19">
            <a:extLst>
              <a:ext uri="{FF2B5EF4-FFF2-40B4-BE49-F238E27FC236}">
                <a16:creationId xmlns:a16="http://schemas.microsoft.com/office/drawing/2014/main" id="{D7C51EE0-4B33-4E1A-94F8-4E1ECD0D1419}"/>
              </a:ext>
            </a:extLst>
          </p:cNvPr>
          <p:cNvSpPr/>
          <p:nvPr/>
        </p:nvSpPr>
        <p:spPr>
          <a:xfrm>
            <a:off x="1536700" y="1765300"/>
            <a:ext cx="381000" cy="41909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1" name="Picture 20">
            <a:extLst>
              <a:ext uri="{FF2B5EF4-FFF2-40B4-BE49-F238E27FC236}">
                <a16:creationId xmlns:a16="http://schemas.microsoft.com/office/drawing/2014/main" id="{30077CBD-DD82-495C-866C-EFD3FF21B3EE}"/>
              </a:ext>
            </a:extLst>
          </p:cNvPr>
          <p:cNvPicPr>
            <a:picLocks noChangeAspect="1"/>
          </p:cNvPicPr>
          <p:nvPr/>
        </p:nvPicPr>
        <p:blipFill>
          <a:blip r:embed="rId3">
            <a:grayscl/>
            <a:extLst>
              <a:ext uri="{28A0092B-C50C-407E-A947-70E740481C1C}">
                <a14:useLocalDpi xmlns:a14="http://schemas.microsoft.com/office/drawing/2010/main"/>
              </a:ext>
            </a:extLst>
          </a:blip>
          <a:srcRect/>
          <a:stretch/>
        </p:blipFill>
        <p:spPr>
          <a:xfrm>
            <a:off x="1689100" y="2032000"/>
            <a:ext cx="7620000" cy="3676650"/>
          </a:xfrm>
          <a:prstGeom prst="rect">
            <a:avLst/>
          </a:prstGeom>
        </p:spPr>
      </p:pic>
      <p:graphicFrame>
        <p:nvGraphicFramePr>
          <p:cNvPr id="3" name="Nesne 2">
            <a:extLst>
              <a:ext uri="{FF2B5EF4-FFF2-40B4-BE49-F238E27FC236}">
                <a16:creationId xmlns:a16="http://schemas.microsoft.com/office/drawing/2014/main" id="{02973DE4-D03F-D046-38AD-5D3991CE8CB6}"/>
              </a:ext>
            </a:extLst>
          </p:cNvPr>
          <p:cNvGraphicFramePr>
            <a:graphicFrameLocks noChangeAspect="1"/>
          </p:cNvGraphicFramePr>
          <p:nvPr>
            <p:extLst>
              <p:ext uri="{D42A27DB-BD31-4B8C-83A1-F6EECF244321}">
                <p14:modId xmlns:p14="http://schemas.microsoft.com/office/powerpoint/2010/main" val="3242343543"/>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4" imgW="8020050" imgH="5667375" progId="Acrobat.Document.DC">
                  <p:embed/>
                </p:oleObj>
              </mc:Choice>
              <mc:Fallback>
                <p:oleObj name="Acrobat Document" r:id="rId4" imgW="8020050" imgH="5667375" progId="Acrobat.Document.DC">
                  <p:embed/>
                  <p:pic>
                    <p:nvPicPr>
                      <p:cNvPr id="3" name="Nesne 2">
                        <a:extLst>
                          <a:ext uri="{FF2B5EF4-FFF2-40B4-BE49-F238E27FC236}">
                            <a16:creationId xmlns:a16="http://schemas.microsoft.com/office/drawing/2014/main" id="{02973DE4-D03F-D046-38AD-5D3991CE8CB6}"/>
                          </a:ext>
                        </a:extLst>
                      </p:cNvPr>
                      <p:cNvPicPr/>
                      <p:nvPr/>
                    </p:nvPicPr>
                    <p:blipFill>
                      <a:blip r:embed="rId5"/>
                      <a:stretch>
                        <a:fillRect/>
                      </a:stretch>
                    </p:blipFill>
                    <p:spPr>
                      <a:xfrm>
                        <a:off x="9461926" y="228126"/>
                        <a:ext cx="1142574" cy="807401"/>
                      </a:xfrm>
                      <a:prstGeom prst="rect">
                        <a:avLst/>
                      </a:prstGeom>
                    </p:spPr>
                  </p:pic>
                </p:oleObj>
              </mc:Fallback>
            </mc:AlternateContent>
          </a:graphicData>
        </a:graphic>
      </p:graphicFrame>
      <p:pic>
        <p:nvPicPr>
          <p:cNvPr id="6146" name="Picture 2">
            <a:extLst>
              <a:ext uri="{FF2B5EF4-FFF2-40B4-BE49-F238E27FC236}">
                <a16:creationId xmlns:a16="http://schemas.microsoft.com/office/drawing/2014/main" id="{B063DDBF-A15C-69C8-11EC-DDB3D4D40BED}"/>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l="11563" t="19102" r="22279" b="15800"/>
          <a:stretch/>
        </p:blipFill>
        <p:spPr bwMode="auto">
          <a:xfrm>
            <a:off x="1235134" y="1438999"/>
            <a:ext cx="7066655" cy="4932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767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554453" y="631827"/>
            <a:ext cx="598191" cy="127824"/>
          </a:xfrm>
          <a:custGeom>
            <a:avLst/>
            <a:gdLst/>
            <a:ahLst/>
            <a:cxnLst/>
            <a:rect l="l" t="t" r="r" b="b"/>
            <a:pathLst>
              <a:path w="3517900">
                <a:moveTo>
                  <a:pt x="0" y="0"/>
                </a:moveTo>
                <a:lnTo>
                  <a:pt x="3517900" y="0"/>
                </a:lnTo>
              </a:path>
            </a:pathLst>
          </a:custGeom>
          <a:ln w="20065">
            <a:solidFill>
              <a:srgbClr val="ED1C24"/>
            </a:solidFill>
          </a:ln>
        </p:spPr>
        <p:txBody>
          <a:bodyPr wrap="square" lIns="0" tIns="0" rIns="0" bIns="0" rtlCol="0"/>
          <a:lstStyle/>
          <a:p>
            <a:endParaRPr/>
          </a:p>
        </p:txBody>
      </p:sp>
      <p:sp>
        <p:nvSpPr>
          <p:cNvPr id="6" name="object 6"/>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7" name="object 7"/>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8" name="object 8"/>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9" name="object 9"/>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0" name="object 10"/>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1" name="object 11"/>
          <p:cNvSpPr txBox="1">
            <a:spLocks noGrp="1"/>
          </p:cNvSpPr>
          <p:nvPr>
            <p:ph type="title"/>
          </p:nvPr>
        </p:nvSpPr>
        <p:spPr>
          <a:xfrm>
            <a:off x="1879600" y="425015"/>
            <a:ext cx="6795168" cy="382156"/>
          </a:xfrm>
          <a:prstGeom prst="rect">
            <a:avLst/>
          </a:prstGeom>
        </p:spPr>
        <p:txBody>
          <a:bodyPr vert="horz" wrap="square" lIns="0" tIns="12700" rIns="0" bIns="0" rtlCol="0">
            <a:spAutoFit/>
          </a:bodyPr>
          <a:lstStyle/>
          <a:p>
            <a:pPr marL="12700">
              <a:lnSpc>
                <a:spcPct val="100000"/>
              </a:lnSpc>
              <a:spcBef>
                <a:spcPts val="100"/>
              </a:spcBef>
            </a:pPr>
            <a:r>
              <a:rPr sz="2400" spc="-5" dirty="0"/>
              <a:t>CEVDET İNCİ </a:t>
            </a:r>
            <a:r>
              <a:rPr lang="tr-TR" sz="2400" spc="-5" dirty="0"/>
              <a:t>EDUCATIONAL FOUNDATION</a:t>
            </a:r>
            <a:endParaRPr sz="2400" dirty="0"/>
          </a:p>
        </p:txBody>
      </p:sp>
      <p:sp>
        <p:nvSpPr>
          <p:cNvPr id="12" name="object 12"/>
          <p:cNvSpPr/>
          <p:nvPr/>
        </p:nvSpPr>
        <p:spPr>
          <a:xfrm>
            <a:off x="622300" y="1117600"/>
            <a:ext cx="4599220" cy="5829300"/>
          </a:xfrm>
          <a:custGeom>
            <a:avLst/>
            <a:gdLst/>
            <a:ahLst/>
            <a:cxnLst/>
            <a:rect l="l" t="t" r="r" b="b"/>
            <a:pathLst>
              <a:path w="4279900" h="5829300">
                <a:moveTo>
                  <a:pt x="4127500" y="0"/>
                </a:moveTo>
                <a:lnTo>
                  <a:pt x="152400" y="0"/>
                </a:lnTo>
                <a:lnTo>
                  <a:pt x="104231" y="7769"/>
                </a:lnTo>
                <a:lnTo>
                  <a:pt x="62396" y="29405"/>
                </a:lnTo>
                <a:lnTo>
                  <a:pt x="29405" y="62396"/>
                </a:lnTo>
                <a:lnTo>
                  <a:pt x="7769" y="104231"/>
                </a:lnTo>
                <a:lnTo>
                  <a:pt x="0" y="152400"/>
                </a:lnTo>
                <a:lnTo>
                  <a:pt x="0" y="5676900"/>
                </a:lnTo>
                <a:lnTo>
                  <a:pt x="7769" y="5725068"/>
                </a:lnTo>
                <a:lnTo>
                  <a:pt x="29405" y="5766903"/>
                </a:lnTo>
                <a:lnTo>
                  <a:pt x="62396" y="5799894"/>
                </a:lnTo>
                <a:lnTo>
                  <a:pt x="104231" y="5821530"/>
                </a:lnTo>
                <a:lnTo>
                  <a:pt x="152400" y="5829300"/>
                </a:lnTo>
                <a:lnTo>
                  <a:pt x="4127500" y="5829300"/>
                </a:lnTo>
                <a:lnTo>
                  <a:pt x="4175668" y="5821530"/>
                </a:lnTo>
                <a:lnTo>
                  <a:pt x="4217503" y="5799894"/>
                </a:lnTo>
                <a:lnTo>
                  <a:pt x="4250494" y="5766903"/>
                </a:lnTo>
                <a:lnTo>
                  <a:pt x="4272130" y="5725068"/>
                </a:lnTo>
                <a:lnTo>
                  <a:pt x="4279900" y="5676900"/>
                </a:lnTo>
                <a:lnTo>
                  <a:pt x="4279900" y="152400"/>
                </a:lnTo>
                <a:lnTo>
                  <a:pt x="4272130" y="104231"/>
                </a:lnTo>
                <a:lnTo>
                  <a:pt x="4250494" y="62396"/>
                </a:lnTo>
                <a:lnTo>
                  <a:pt x="4217503" y="29405"/>
                </a:lnTo>
                <a:lnTo>
                  <a:pt x="4175668" y="7769"/>
                </a:lnTo>
                <a:lnTo>
                  <a:pt x="4127500" y="0"/>
                </a:lnTo>
                <a:close/>
              </a:path>
            </a:pathLst>
          </a:custGeom>
          <a:solidFill>
            <a:srgbClr val="F1F2F2"/>
          </a:solidFill>
        </p:spPr>
        <p:txBody>
          <a:bodyPr wrap="square" lIns="0" tIns="0" rIns="0" bIns="0" rtlCol="0"/>
          <a:lstStyle/>
          <a:p>
            <a:endParaRPr/>
          </a:p>
        </p:txBody>
      </p:sp>
      <p:graphicFrame>
        <p:nvGraphicFramePr>
          <p:cNvPr id="13" name="object 13"/>
          <p:cNvGraphicFramePr>
            <a:graphicFrameLocks noGrp="1"/>
          </p:cNvGraphicFramePr>
          <p:nvPr>
            <p:extLst>
              <p:ext uri="{D42A27DB-BD31-4B8C-83A1-F6EECF244321}">
                <p14:modId xmlns:p14="http://schemas.microsoft.com/office/powerpoint/2010/main" val="3836209057"/>
              </p:ext>
            </p:extLst>
          </p:nvPr>
        </p:nvGraphicFramePr>
        <p:xfrm>
          <a:off x="970547" y="1141203"/>
          <a:ext cx="4107009" cy="5659453"/>
        </p:xfrm>
        <a:graphic>
          <a:graphicData uri="http://schemas.openxmlformats.org/drawingml/2006/table">
            <a:tbl>
              <a:tblPr firstRow="1" bandRow="1">
                <a:tableStyleId>{2D5ABB26-0587-4C30-8999-92F81FD0307C}</a:tableStyleId>
              </a:tblPr>
              <a:tblGrid>
                <a:gridCol w="731964">
                  <a:extLst>
                    <a:ext uri="{9D8B030D-6E8A-4147-A177-3AD203B41FA5}">
                      <a16:colId xmlns:a16="http://schemas.microsoft.com/office/drawing/2014/main" val="20000"/>
                    </a:ext>
                  </a:extLst>
                </a:gridCol>
                <a:gridCol w="3375045">
                  <a:extLst>
                    <a:ext uri="{9D8B030D-6E8A-4147-A177-3AD203B41FA5}">
                      <a16:colId xmlns:a16="http://schemas.microsoft.com/office/drawing/2014/main" val="20001"/>
                    </a:ext>
                  </a:extLst>
                </a:gridCol>
              </a:tblGrid>
              <a:tr h="424621">
                <a:tc>
                  <a:txBody>
                    <a:bodyPr/>
                    <a:lstStyle/>
                    <a:p>
                      <a:pPr>
                        <a:lnSpc>
                          <a:spcPct val="100000"/>
                        </a:lnSpc>
                      </a:pPr>
                      <a:endParaRPr sz="1100">
                        <a:latin typeface="Times New Roman"/>
                        <a:cs typeface="Times New Roman"/>
                      </a:endParaRPr>
                    </a:p>
                  </a:txBody>
                  <a:tcPr marL="0" marR="0" marT="0" marB="0">
                    <a:lnB w="12700">
                      <a:solidFill>
                        <a:srgbClr val="FFFFFF"/>
                      </a:solidFill>
                      <a:prstDash val="solid"/>
                    </a:lnB>
                  </a:tcPr>
                </a:tc>
                <a:tc>
                  <a:txBody>
                    <a:bodyPr/>
                    <a:lstStyle/>
                    <a:p>
                      <a:pPr marL="106045">
                        <a:lnSpc>
                          <a:spcPct val="100000"/>
                        </a:lnSpc>
                        <a:spcBef>
                          <a:spcPts val="655"/>
                        </a:spcBef>
                      </a:pPr>
                      <a:r>
                        <a:rPr sz="1100" u="sng">
                          <a:solidFill>
                            <a:srgbClr val="205E9E"/>
                          </a:solidFill>
                          <a:uFill>
                            <a:solidFill>
                              <a:srgbClr val="205E9E"/>
                            </a:solidFill>
                          </a:uFill>
                          <a:latin typeface="Tahoma"/>
                          <a:cs typeface="Tahoma"/>
                          <a:hlinkClick r:id="rId3"/>
                        </a:rPr>
                        <a:t>www.incivakfi.org</a:t>
                      </a:r>
                      <a:endParaRPr sz="1100">
                        <a:latin typeface="Tahoma"/>
                        <a:cs typeface="Tahoma"/>
                      </a:endParaRPr>
                    </a:p>
                  </a:txBody>
                  <a:tcPr marL="0" marR="0" marT="83185" marB="0">
                    <a:lnB w="12700">
                      <a:solidFill>
                        <a:srgbClr val="FFFFFF"/>
                      </a:solidFill>
                      <a:prstDash val="solid"/>
                    </a:lnB>
                  </a:tcPr>
                </a:tc>
                <a:extLst>
                  <a:ext uri="{0D108BD9-81ED-4DB2-BD59-A6C34878D82A}">
                    <a16:rowId xmlns:a16="http://schemas.microsoft.com/office/drawing/2014/main" val="10000"/>
                  </a:ext>
                </a:extLst>
              </a:tr>
              <a:tr h="570213">
                <a:tc>
                  <a:txBody>
                    <a:bodyPr/>
                    <a:lstStyle/>
                    <a:p>
                      <a:pPr>
                        <a:lnSpc>
                          <a:spcPct val="100000"/>
                        </a:lnSpc>
                      </a:pPr>
                      <a:endParaRPr sz="11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06045">
                        <a:lnSpc>
                          <a:spcPct val="100000"/>
                        </a:lnSpc>
                        <a:spcBef>
                          <a:spcPts val="760"/>
                        </a:spcBef>
                      </a:pPr>
                      <a:r>
                        <a:rPr lang="tr-TR" sz="1100" dirty="0" err="1">
                          <a:solidFill>
                            <a:srgbClr val="231F20"/>
                          </a:solidFill>
                          <a:latin typeface="Tahoma"/>
                          <a:cs typeface="Tahoma"/>
                        </a:rPr>
                        <a:t>Location</a:t>
                      </a:r>
                      <a:endParaRPr sz="1100" dirty="0">
                        <a:latin typeface="Tahoma"/>
                        <a:cs typeface="Tahoma"/>
                      </a:endParaRPr>
                    </a:p>
                    <a:p>
                      <a:pPr marL="106045">
                        <a:lnSpc>
                          <a:spcPct val="100000"/>
                        </a:lnSpc>
                        <a:spcBef>
                          <a:spcPts val="25"/>
                        </a:spcBef>
                      </a:pPr>
                      <a:r>
                        <a:rPr lang="tr-TR" sz="1100" b="1" spc="5" dirty="0">
                          <a:solidFill>
                            <a:srgbClr val="231F20"/>
                          </a:solidFill>
                          <a:latin typeface="Tahoma"/>
                          <a:cs typeface="Tahoma"/>
                        </a:rPr>
                        <a:t>İnci Holding </a:t>
                      </a:r>
                      <a:r>
                        <a:rPr lang="tr-TR" sz="1100" b="1" spc="5" dirty="0" err="1">
                          <a:solidFill>
                            <a:srgbClr val="231F20"/>
                          </a:solidFill>
                          <a:latin typeface="Tahoma"/>
                          <a:cs typeface="Tahoma"/>
                        </a:rPr>
                        <a:t>Headquarters</a:t>
                      </a:r>
                      <a:endParaRPr sz="1100" dirty="0">
                        <a:latin typeface="Tahoma"/>
                        <a:cs typeface="Tahoma"/>
                      </a:endParaRPr>
                    </a:p>
                  </a:txBody>
                  <a:tcPr marL="0" marR="0" marT="96520"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1"/>
                  </a:ext>
                </a:extLst>
              </a:tr>
              <a:tr h="594843">
                <a:tc>
                  <a:txBody>
                    <a:bodyPr/>
                    <a:lstStyle/>
                    <a:p>
                      <a:pPr>
                        <a:lnSpc>
                          <a:spcPct val="100000"/>
                        </a:lnSpc>
                      </a:pPr>
                      <a:endParaRPr sz="11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06045">
                        <a:lnSpc>
                          <a:spcPct val="100000"/>
                        </a:lnSpc>
                        <a:spcBef>
                          <a:spcPts val="760"/>
                        </a:spcBef>
                      </a:pPr>
                      <a:r>
                        <a:rPr lang="tr-TR" sz="1100" spc="5" dirty="0" err="1">
                          <a:solidFill>
                            <a:srgbClr val="231F20"/>
                          </a:solidFill>
                          <a:latin typeface="Tahoma"/>
                          <a:cs typeface="Tahoma"/>
                        </a:rPr>
                        <a:t>Established</a:t>
                      </a:r>
                      <a:r>
                        <a:rPr lang="tr-TR" sz="1100" spc="5" dirty="0">
                          <a:solidFill>
                            <a:srgbClr val="231F20"/>
                          </a:solidFill>
                          <a:latin typeface="Tahoma"/>
                          <a:cs typeface="Tahoma"/>
                        </a:rPr>
                        <a:t> in</a:t>
                      </a:r>
                      <a:endParaRPr sz="1100" dirty="0">
                        <a:latin typeface="Tahoma"/>
                        <a:cs typeface="Tahoma"/>
                      </a:endParaRPr>
                    </a:p>
                    <a:p>
                      <a:pPr marL="106045">
                        <a:lnSpc>
                          <a:spcPct val="100000"/>
                        </a:lnSpc>
                        <a:spcBef>
                          <a:spcPts val="25"/>
                        </a:spcBef>
                      </a:pPr>
                      <a:r>
                        <a:rPr sz="1100" b="1" spc="10" dirty="0">
                          <a:solidFill>
                            <a:srgbClr val="231F20"/>
                          </a:solidFill>
                          <a:latin typeface="Tahoma"/>
                          <a:cs typeface="Tahoma"/>
                        </a:rPr>
                        <a:t>19</a:t>
                      </a:r>
                      <a:r>
                        <a:rPr lang="tr-TR" sz="1100" b="1" spc="10" dirty="0">
                          <a:solidFill>
                            <a:srgbClr val="231F20"/>
                          </a:solidFill>
                          <a:latin typeface="Tahoma"/>
                          <a:cs typeface="Tahoma"/>
                        </a:rPr>
                        <a:t>8</a:t>
                      </a:r>
                      <a:r>
                        <a:rPr sz="1100" b="1" spc="10" dirty="0">
                          <a:solidFill>
                            <a:srgbClr val="231F20"/>
                          </a:solidFill>
                          <a:latin typeface="Tahoma"/>
                          <a:cs typeface="Tahoma"/>
                        </a:rPr>
                        <a:t>5</a:t>
                      </a:r>
                      <a:endParaRPr sz="1100" dirty="0">
                        <a:latin typeface="Tahoma"/>
                        <a:cs typeface="Tahoma"/>
                      </a:endParaRPr>
                    </a:p>
                  </a:txBody>
                  <a:tcPr marL="0" marR="0" marT="96520"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2"/>
                  </a:ext>
                </a:extLst>
              </a:tr>
              <a:tr h="381528">
                <a:tc>
                  <a:txBody>
                    <a:bodyPr/>
                    <a:lstStyle/>
                    <a:p>
                      <a:pPr>
                        <a:lnSpc>
                          <a:spcPct val="100000"/>
                        </a:lnSpc>
                      </a:pPr>
                      <a:endParaRPr sz="11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06045">
                        <a:lnSpc>
                          <a:spcPct val="100000"/>
                        </a:lnSpc>
                        <a:spcBef>
                          <a:spcPts val="760"/>
                        </a:spcBef>
                      </a:pPr>
                      <a:r>
                        <a:rPr lang="tr-TR" sz="1100" spc="5" dirty="0">
                          <a:solidFill>
                            <a:srgbClr val="231F20"/>
                          </a:solidFill>
                          <a:latin typeface="Tahoma"/>
                          <a:cs typeface="Tahoma"/>
                        </a:rPr>
                        <a:t>Total </a:t>
                      </a:r>
                      <a:r>
                        <a:rPr lang="tr-TR" sz="1100" spc="5" dirty="0" err="1">
                          <a:solidFill>
                            <a:srgbClr val="231F20"/>
                          </a:solidFill>
                          <a:latin typeface="Tahoma"/>
                          <a:cs typeface="Tahoma"/>
                        </a:rPr>
                        <a:t>Scholarship</a:t>
                      </a:r>
                      <a:endParaRPr sz="1100" dirty="0">
                        <a:latin typeface="Tahoma"/>
                        <a:cs typeface="Tahoma"/>
                      </a:endParaRPr>
                    </a:p>
                    <a:p>
                      <a:pPr marL="106045">
                        <a:lnSpc>
                          <a:spcPct val="100000"/>
                        </a:lnSpc>
                        <a:spcBef>
                          <a:spcPts val="25"/>
                        </a:spcBef>
                      </a:pPr>
                      <a:r>
                        <a:rPr lang="en-US" sz="1100" b="1" spc="10" dirty="0">
                          <a:solidFill>
                            <a:srgbClr val="231F20"/>
                          </a:solidFill>
                          <a:latin typeface="Tahoma"/>
                          <a:cs typeface="Tahoma"/>
                        </a:rPr>
                        <a:t>7,530 Scholars (1985-2022)</a:t>
                      </a:r>
                      <a:br>
                        <a:rPr lang="tr-TR" sz="1100" b="1" spc="10" dirty="0">
                          <a:solidFill>
                            <a:srgbClr val="231F20"/>
                          </a:solidFill>
                          <a:latin typeface="Tahoma"/>
                          <a:cs typeface="Tahoma"/>
                        </a:rPr>
                      </a:br>
                      <a:r>
                        <a:rPr lang="en-US" sz="1100" b="1" spc="10" dirty="0">
                          <a:solidFill>
                            <a:srgbClr val="231F20"/>
                          </a:solidFill>
                          <a:latin typeface="Tahoma"/>
                          <a:cs typeface="Tahoma"/>
                        </a:rPr>
                        <a:t>27 Training Sessions (2020-2022)</a:t>
                      </a:r>
                      <a:br>
                        <a:rPr lang="tr-TR" sz="1100" b="1" spc="10" dirty="0">
                          <a:solidFill>
                            <a:srgbClr val="231F20"/>
                          </a:solidFill>
                          <a:latin typeface="Tahoma"/>
                          <a:cs typeface="Tahoma"/>
                        </a:rPr>
                      </a:br>
                      <a:r>
                        <a:rPr lang="en-US" sz="1100" b="1" spc="10" dirty="0">
                          <a:solidFill>
                            <a:srgbClr val="231F20"/>
                          </a:solidFill>
                          <a:latin typeface="Tahoma"/>
                          <a:cs typeface="Tahoma"/>
                        </a:rPr>
                        <a:t>34 Volunteer Trainers (2020-2022)</a:t>
                      </a:r>
                      <a:endParaRPr sz="1100" dirty="0">
                        <a:latin typeface="Tahoma"/>
                        <a:cs typeface="Tahoma"/>
                      </a:endParaRPr>
                    </a:p>
                  </a:txBody>
                  <a:tcPr marL="0" marR="0" marT="96520"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3"/>
                  </a:ext>
                </a:extLst>
              </a:tr>
              <a:tr h="656772">
                <a:tc>
                  <a:txBody>
                    <a:bodyPr/>
                    <a:lstStyle/>
                    <a:p>
                      <a:pPr>
                        <a:lnSpc>
                          <a:spcPct val="100000"/>
                        </a:lnSpc>
                      </a:pPr>
                      <a:endParaRPr sz="11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06045" marR="1521460">
                        <a:lnSpc>
                          <a:spcPct val="101499"/>
                        </a:lnSpc>
                        <a:spcBef>
                          <a:spcPts val="285"/>
                        </a:spcBef>
                      </a:pPr>
                      <a:r>
                        <a:rPr lang="tr-TR" sz="1100" spc="-15" dirty="0" err="1">
                          <a:solidFill>
                            <a:srgbClr val="231F20"/>
                          </a:solidFill>
                          <a:latin typeface="Tahoma"/>
                          <a:cs typeface="Tahoma"/>
                        </a:rPr>
                        <a:t>Seminars</a:t>
                      </a:r>
                      <a:r>
                        <a:rPr lang="tr-TR" sz="1100" spc="-15" dirty="0">
                          <a:solidFill>
                            <a:srgbClr val="231F20"/>
                          </a:solidFill>
                          <a:latin typeface="Tahoma"/>
                          <a:cs typeface="Tahoma"/>
                        </a:rPr>
                        <a:t>, </a:t>
                      </a:r>
                      <a:r>
                        <a:rPr lang="tr-TR" sz="1100" spc="-15" dirty="0" err="1">
                          <a:solidFill>
                            <a:srgbClr val="231F20"/>
                          </a:solidFill>
                          <a:latin typeface="Tahoma"/>
                          <a:cs typeface="Tahoma"/>
                        </a:rPr>
                        <a:t>Lectures</a:t>
                      </a:r>
                      <a:r>
                        <a:rPr lang="tr-TR" sz="1100" spc="-15" dirty="0">
                          <a:solidFill>
                            <a:srgbClr val="231F20"/>
                          </a:solidFill>
                          <a:latin typeface="Tahoma"/>
                          <a:cs typeface="Tahoma"/>
                        </a:rPr>
                        <a:t> </a:t>
                      </a:r>
                      <a:r>
                        <a:rPr lang="tr-TR" sz="1100" spc="-15" dirty="0" err="1">
                          <a:solidFill>
                            <a:srgbClr val="231F20"/>
                          </a:solidFill>
                          <a:latin typeface="Tahoma"/>
                          <a:cs typeface="Tahoma"/>
                        </a:rPr>
                        <a:t>and</a:t>
                      </a:r>
                      <a:r>
                        <a:rPr lang="tr-TR" sz="1100" spc="-15" dirty="0">
                          <a:solidFill>
                            <a:srgbClr val="231F20"/>
                          </a:solidFill>
                          <a:latin typeface="Tahoma"/>
                          <a:cs typeface="Tahoma"/>
                        </a:rPr>
                        <a:t> </a:t>
                      </a:r>
                      <a:r>
                        <a:rPr lang="tr-TR" sz="1100" spc="-15" dirty="0" err="1">
                          <a:solidFill>
                            <a:srgbClr val="231F20"/>
                          </a:solidFill>
                          <a:latin typeface="Tahoma"/>
                          <a:cs typeface="Tahoma"/>
                        </a:rPr>
                        <a:t>Workshops</a:t>
                      </a:r>
                      <a:r>
                        <a:rPr lang="tr-TR" sz="1100" spc="-15" dirty="0">
                          <a:solidFill>
                            <a:srgbClr val="231F20"/>
                          </a:solidFill>
                          <a:latin typeface="Tahoma"/>
                          <a:cs typeface="Tahoma"/>
                        </a:rPr>
                        <a:t> </a:t>
                      </a:r>
                      <a:r>
                        <a:rPr lang="tr-TR" sz="1100" spc="-15" dirty="0" err="1">
                          <a:solidFill>
                            <a:srgbClr val="231F20"/>
                          </a:solidFill>
                          <a:latin typeface="Tahoma"/>
                          <a:cs typeface="Tahoma"/>
                        </a:rPr>
                        <a:t>for</a:t>
                      </a:r>
                      <a:r>
                        <a:rPr lang="tr-TR" sz="1100" spc="-15" dirty="0">
                          <a:solidFill>
                            <a:srgbClr val="231F20"/>
                          </a:solidFill>
                          <a:latin typeface="Tahoma"/>
                          <a:cs typeface="Tahoma"/>
                        </a:rPr>
                        <a:t> </a:t>
                      </a:r>
                      <a:r>
                        <a:rPr lang="tr-TR" sz="1100" spc="-15" dirty="0" err="1">
                          <a:solidFill>
                            <a:srgbClr val="231F20"/>
                          </a:solidFill>
                          <a:latin typeface="Tahoma"/>
                          <a:cs typeface="Tahoma"/>
                        </a:rPr>
                        <a:t>Parents</a:t>
                      </a:r>
                      <a:endParaRPr sz="1100" dirty="0">
                        <a:latin typeface="Tahoma"/>
                        <a:cs typeface="Tahoma"/>
                      </a:endParaRPr>
                    </a:p>
                    <a:p>
                      <a:pPr marL="106045">
                        <a:lnSpc>
                          <a:spcPct val="100000"/>
                        </a:lnSpc>
                        <a:spcBef>
                          <a:spcPts val="25"/>
                        </a:spcBef>
                      </a:pPr>
                      <a:r>
                        <a:rPr sz="1100" b="1" spc="10" dirty="0">
                          <a:solidFill>
                            <a:srgbClr val="231F20"/>
                          </a:solidFill>
                          <a:latin typeface="Tahoma"/>
                          <a:cs typeface="Tahoma"/>
                        </a:rPr>
                        <a:t>12.</a:t>
                      </a:r>
                      <a:r>
                        <a:rPr lang="tr-TR" sz="1100" b="1" spc="10" dirty="0">
                          <a:solidFill>
                            <a:srgbClr val="231F20"/>
                          </a:solidFill>
                          <a:latin typeface="Tahoma"/>
                          <a:cs typeface="Tahoma"/>
                        </a:rPr>
                        <a:t>3</a:t>
                      </a:r>
                      <a:r>
                        <a:rPr sz="1100" b="1" spc="10" dirty="0">
                          <a:solidFill>
                            <a:srgbClr val="231F20"/>
                          </a:solidFill>
                          <a:latin typeface="Tahoma"/>
                          <a:cs typeface="Tahoma"/>
                        </a:rPr>
                        <a:t>77 </a:t>
                      </a:r>
                      <a:r>
                        <a:rPr lang="tr-TR" sz="1100" b="1" spc="5" dirty="0" err="1">
                          <a:solidFill>
                            <a:srgbClr val="231F20"/>
                          </a:solidFill>
                          <a:latin typeface="Tahoma"/>
                          <a:cs typeface="Tahoma"/>
                        </a:rPr>
                        <a:t>people</a:t>
                      </a:r>
                      <a:r>
                        <a:rPr sz="1100" b="1" spc="5" dirty="0">
                          <a:solidFill>
                            <a:srgbClr val="231F20"/>
                          </a:solidFill>
                          <a:latin typeface="Tahoma"/>
                          <a:cs typeface="Tahoma"/>
                        </a:rPr>
                        <a:t> (</a:t>
                      </a:r>
                      <a:r>
                        <a:rPr lang="tr-TR" sz="1100" b="1" spc="5" dirty="0">
                          <a:solidFill>
                            <a:srgbClr val="231F20"/>
                          </a:solidFill>
                          <a:latin typeface="Tahoma"/>
                          <a:cs typeface="Tahoma"/>
                        </a:rPr>
                        <a:t>2015-2022</a:t>
                      </a:r>
                      <a:r>
                        <a:rPr sz="1100" b="1" spc="5" dirty="0">
                          <a:solidFill>
                            <a:srgbClr val="231F20"/>
                          </a:solidFill>
                          <a:latin typeface="Tahoma"/>
                          <a:cs typeface="Tahoma"/>
                        </a:rPr>
                        <a:t>)</a:t>
                      </a:r>
                      <a:endParaRPr sz="1100" dirty="0">
                        <a:latin typeface="Tahoma"/>
                        <a:cs typeface="Tahoma"/>
                      </a:endParaRPr>
                    </a:p>
                  </a:txBody>
                  <a:tcPr marL="0" marR="0" marT="36195"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4"/>
                  </a:ext>
                </a:extLst>
              </a:tr>
              <a:tr h="657497">
                <a:tc>
                  <a:txBody>
                    <a:bodyPr/>
                    <a:lstStyle/>
                    <a:p>
                      <a:pPr>
                        <a:lnSpc>
                          <a:spcPct val="100000"/>
                        </a:lnSpc>
                      </a:pPr>
                      <a:endParaRPr sz="1100" dirty="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06045">
                        <a:lnSpc>
                          <a:spcPct val="100000"/>
                        </a:lnSpc>
                        <a:spcBef>
                          <a:spcPts val="309"/>
                        </a:spcBef>
                      </a:pPr>
                      <a:r>
                        <a:rPr lang="tr-TR" sz="1100" dirty="0">
                          <a:solidFill>
                            <a:srgbClr val="231F20"/>
                          </a:solidFill>
                          <a:latin typeface="Tahoma"/>
                          <a:cs typeface="Tahoma"/>
                        </a:rPr>
                        <a:t>Mobile Libraries</a:t>
                      </a:r>
                      <a:endParaRPr sz="1100" dirty="0">
                        <a:latin typeface="Tahoma"/>
                        <a:cs typeface="Tahoma"/>
                      </a:endParaRPr>
                    </a:p>
                    <a:p>
                      <a:pPr marL="106045">
                        <a:lnSpc>
                          <a:spcPct val="100000"/>
                        </a:lnSpc>
                        <a:spcBef>
                          <a:spcPts val="20"/>
                        </a:spcBef>
                      </a:pPr>
                      <a:r>
                        <a:rPr sz="1100" b="1" spc="10" dirty="0">
                          <a:solidFill>
                            <a:srgbClr val="231F20"/>
                          </a:solidFill>
                          <a:latin typeface="Tahoma"/>
                          <a:cs typeface="Tahoma"/>
                        </a:rPr>
                        <a:t>1</a:t>
                      </a:r>
                      <a:r>
                        <a:rPr lang="tr-TR" sz="1100" b="1" spc="10" dirty="0">
                          <a:solidFill>
                            <a:srgbClr val="231F20"/>
                          </a:solidFill>
                          <a:latin typeface="Tahoma"/>
                          <a:cs typeface="Tahoma"/>
                        </a:rPr>
                        <a:t>35</a:t>
                      </a:r>
                      <a:r>
                        <a:rPr sz="1100" b="1" spc="10" dirty="0">
                          <a:solidFill>
                            <a:srgbClr val="231F20"/>
                          </a:solidFill>
                          <a:latin typeface="Tahoma"/>
                          <a:cs typeface="Tahoma"/>
                        </a:rPr>
                        <a:t>.</a:t>
                      </a:r>
                      <a:r>
                        <a:rPr lang="tr-TR" sz="1100" b="1" spc="10" dirty="0">
                          <a:solidFill>
                            <a:srgbClr val="231F20"/>
                          </a:solidFill>
                          <a:latin typeface="Tahoma"/>
                          <a:cs typeface="Tahoma"/>
                        </a:rPr>
                        <a:t>66</a:t>
                      </a:r>
                      <a:r>
                        <a:rPr sz="1100" b="1" spc="10" dirty="0">
                          <a:solidFill>
                            <a:srgbClr val="231F20"/>
                          </a:solidFill>
                          <a:latin typeface="Tahoma"/>
                          <a:cs typeface="Tahoma"/>
                        </a:rPr>
                        <a:t>7</a:t>
                      </a:r>
                      <a:r>
                        <a:rPr sz="1100" b="1" dirty="0">
                          <a:solidFill>
                            <a:srgbClr val="231F20"/>
                          </a:solidFill>
                          <a:latin typeface="Tahoma"/>
                          <a:cs typeface="Tahoma"/>
                        </a:rPr>
                        <a:t> </a:t>
                      </a:r>
                      <a:r>
                        <a:rPr lang="tr-TR" sz="1100" b="1" spc="5" dirty="0" err="1">
                          <a:solidFill>
                            <a:srgbClr val="231F20"/>
                          </a:solidFill>
                          <a:latin typeface="Tahoma"/>
                          <a:cs typeface="Tahoma"/>
                        </a:rPr>
                        <a:t>children</a:t>
                      </a:r>
                      <a:r>
                        <a:rPr lang="tr-TR" sz="1100" b="1" spc="5" dirty="0">
                          <a:solidFill>
                            <a:srgbClr val="231F20"/>
                          </a:solidFill>
                          <a:latin typeface="Tahoma"/>
                          <a:cs typeface="Tahoma"/>
                        </a:rPr>
                        <a:t>,</a:t>
                      </a:r>
                      <a:endParaRPr sz="1100" dirty="0">
                        <a:latin typeface="Tahoma"/>
                        <a:cs typeface="Tahoma"/>
                      </a:endParaRPr>
                    </a:p>
                    <a:p>
                      <a:pPr marL="106045">
                        <a:lnSpc>
                          <a:spcPct val="100000"/>
                        </a:lnSpc>
                        <a:spcBef>
                          <a:spcPts val="25"/>
                        </a:spcBef>
                      </a:pPr>
                      <a:r>
                        <a:rPr sz="1100" b="1" spc="10" dirty="0">
                          <a:solidFill>
                            <a:srgbClr val="231F20"/>
                          </a:solidFill>
                          <a:latin typeface="Tahoma"/>
                          <a:cs typeface="Tahoma"/>
                        </a:rPr>
                        <a:t>5</a:t>
                      </a:r>
                      <a:r>
                        <a:rPr lang="tr-TR" sz="1100" b="1" spc="10" dirty="0">
                          <a:solidFill>
                            <a:srgbClr val="231F20"/>
                          </a:solidFill>
                          <a:latin typeface="Tahoma"/>
                          <a:cs typeface="Tahoma"/>
                        </a:rPr>
                        <a:t>9</a:t>
                      </a:r>
                      <a:r>
                        <a:rPr sz="1100" b="1" spc="10" dirty="0">
                          <a:solidFill>
                            <a:srgbClr val="231F20"/>
                          </a:solidFill>
                          <a:latin typeface="Tahoma"/>
                          <a:cs typeface="Tahoma"/>
                        </a:rPr>
                        <a:t>.</a:t>
                      </a:r>
                      <a:r>
                        <a:rPr lang="tr-TR" sz="1100" b="1" spc="10" dirty="0">
                          <a:solidFill>
                            <a:srgbClr val="231F20"/>
                          </a:solidFill>
                          <a:latin typeface="Tahoma"/>
                          <a:cs typeface="Tahoma"/>
                        </a:rPr>
                        <a:t>771</a:t>
                      </a:r>
                      <a:r>
                        <a:rPr sz="1100" b="1" spc="10" dirty="0">
                          <a:solidFill>
                            <a:srgbClr val="231F20"/>
                          </a:solidFill>
                          <a:latin typeface="Tahoma"/>
                          <a:cs typeface="Tahoma"/>
                        </a:rPr>
                        <a:t> </a:t>
                      </a:r>
                      <a:r>
                        <a:rPr lang="tr-TR" sz="1100" b="1" spc="5" dirty="0" err="1">
                          <a:solidFill>
                            <a:srgbClr val="231F20"/>
                          </a:solidFill>
                          <a:latin typeface="Tahoma"/>
                          <a:cs typeface="Tahoma"/>
                        </a:rPr>
                        <a:t>books</a:t>
                      </a:r>
                      <a:r>
                        <a:rPr sz="1100" b="1" spc="5" dirty="0">
                          <a:solidFill>
                            <a:srgbClr val="231F20"/>
                          </a:solidFill>
                          <a:latin typeface="Tahoma"/>
                          <a:cs typeface="Tahoma"/>
                        </a:rPr>
                        <a:t> (</a:t>
                      </a:r>
                      <a:r>
                        <a:rPr lang="tr-TR" sz="1100" b="1" spc="5" dirty="0">
                          <a:solidFill>
                            <a:srgbClr val="231F20"/>
                          </a:solidFill>
                          <a:latin typeface="Tahoma"/>
                          <a:cs typeface="Tahoma"/>
                        </a:rPr>
                        <a:t>2015-2022</a:t>
                      </a:r>
                      <a:r>
                        <a:rPr sz="1100" b="1" spc="5" dirty="0">
                          <a:solidFill>
                            <a:srgbClr val="231F20"/>
                          </a:solidFill>
                          <a:latin typeface="Tahoma"/>
                          <a:cs typeface="Tahoma"/>
                        </a:rPr>
                        <a:t>)</a:t>
                      </a:r>
                      <a:endParaRPr sz="1100" dirty="0">
                        <a:latin typeface="Tahoma"/>
                        <a:cs typeface="Tahoma"/>
                      </a:endParaRPr>
                    </a:p>
                  </a:txBody>
                  <a:tcPr marL="0" marR="0" marT="39369"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5"/>
                  </a:ext>
                </a:extLst>
              </a:tr>
              <a:tr h="652389">
                <a:tc>
                  <a:txBody>
                    <a:bodyPr/>
                    <a:lstStyle/>
                    <a:p>
                      <a:pPr>
                        <a:lnSpc>
                          <a:spcPct val="100000"/>
                        </a:lnSpc>
                      </a:pPr>
                      <a:endParaRPr sz="11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06045" marR="895350" algn="l">
                        <a:lnSpc>
                          <a:spcPct val="101499"/>
                        </a:lnSpc>
                        <a:spcBef>
                          <a:spcPts val="285"/>
                        </a:spcBef>
                      </a:pPr>
                      <a:r>
                        <a:rPr lang="tr-TR" sz="1100" dirty="0" err="1">
                          <a:solidFill>
                            <a:srgbClr val="231F20"/>
                          </a:solidFill>
                          <a:latin typeface="Tahoma"/>
                          <a:cs typeface="Tahoma"/>
                        </a:rPr>
                        <a:t>Children</a:t>
                      </a:r>
                      <a:r>
                        <a:rPr lang="tr-TR" sz="1100" dirty="0">
                          <a:solidFill>
                            <a:srgbClr val="231F20"/>
                          </a:solidFill>
                          <a:latin typeface="Tahoma"/>
                          <a:cs typeface="Tahoma"/>
                        </a:rPr>
                        <a:t> </a:t>
                      </a:r>
                      <a:r>
                        <a:rPr lang="tr-TR" sz="1100" dirty="0" err="1">
                          <a:solidFill>
                            <a:srgbClr val="231F20"/>
                          </a:solidFill>
                          <a:latin typeface="Tahoma"/>
                          <a:cs typeface="Tahoma"/>
                        </a:rPr>
                        <a:t>Orchestra</a:t>
                      </a:r>
                      <a:br>
                        <a:rPr lang="tr-TR" sz="1100" dirty="0">
                          <a:solidFill>
                            <a:srgbClr val="231F20"/>
                          </a:solidFill>
                          <a:latin typeface="Tahoma"/>
                          <a:cs typeface="Tahoma"/>
                        </a:rPr>
                      </a:br>
                      <a:r>
                        <a:rPr lang="tr-TR" sz="1100" b="1" spc="10" dirty="0">
                          <a:solidFill>
                            <a:srgbClr val="231F20"/>
                          </a:solidFill>
                          <a:latin typeface="Tahoma"/>
                          <a:cs typeface="Tahoma"/>
                        </a:rPr>
                        <a:t>58 </a:t>
                      </a:r>
                      <a:r>
                        <a:rPr lang="tr-TR" sz="1100" b="1" spc="10" dirty="0" err="1">
                          <a:solidFill>
                            <a:srgbClr val="231F20"/>
                          </a:solidFill>
                          <a:latin typeface="Tahoma"/>
                          <a:cs typeface="Tahoma"/>
                        </a:rPr>
                        <a:t>children</a:t>
                      </a:r>
                      <a:r>
                        <a:rPr lang="tr-TR" sz="1100" b="1" spc="10" dirty="0">
                          <a:solidFill>
                            <a:srgbClr val="231F20"/>
                          </a:solidFill>
                          <a:latin typeface="Tahoma"/>
                          <a:cs typeface="Tahoma"/>
                        </a:rPr>
                        <a:t> in </a:t>
                      </a:r>
                      <a:r>
                        <a:rPr lang="tr-TR" sz="1100" b="1" spc="10" dirty="0" err="1">
                          <a:solidFill>
                            <a:srgbClr val="231F20"/>
                          </a:solidFill>
                          <a:latin typeface="Tahoma"/>
                          <a:cs typeface="Tahoma"/>
                        </a:rPr>
                        <a:t>between</a:t>
                      </a:r>
                      <a:r>
                        <a:rPr lang="tr-TR" sz="1100" b="1" spc="10" dirty="0">
                          <a:solidFill>
                            <a:srgbClr val="231F20"/>
                          </a:solidFill>
                          <a:latin typeface="Tahoma"/>
                          <a:cs typeface="Tahoma"/>
                        </a:rPr>
                        <a:t> </a:t>
                      </a:r>
                      <a:r>
                        <a:rPr lang="tr-TR" sz="1100" b="1" spc="10" dirty="0" err="1">
                          <a:solidFill>
                            <a:srgbClr val="231F20"/>
                          </a:solidFill>
                          <a:latin typeface="Tahoma"/>
                          <a:cs typeface="Tahoma"/>
                        </a:rPr>
                        <a:t>the</a:t>
                      </a:r>
                      <a:r>
                        <a:rPr lang="tr-TR" sz="1100" b="1" spc="10" dirty="0">
                          <a:solidFill>
                            <a:srgbClr val="231F20"/>
                          </a:solidFill>
                          <a:latin typeface="Tahoma"/>
                          <a:cs typeface="Tahoma"/>
                        </a:rPr>
                        <a:t> </a:t>
                      </a:r>
                      <a:r>
                        <a:rPr lang="tr-TR" sz="1100" b="1" spc="10" dirty="0" err="1">
                          <a:solidFill>
                            <a:srgbClr val="231F20"/>
                          </a:solidFill>
                          <a:latin typeface="Tahoma"/>
                          <a:cs typeface="Tahoma"/>
                        </a:rPr>
                        <a:t>ages</a:t>
                      </a:r>
                      <a:r>
                        <a:rPr lang="tr-TR" sz="1100" b="1" spc="10" dirty="0">
                          <a:solidFill>
                            <a:srgbClr val="231F20"/>
                          </a:solidFill>
                          <a:latin typeface="Tahoma"/>
                          <a:cs typeface="Tahoma"/>
                        </a:rPr>
                        <a:t> 7-18 (El </a:t>
                      </a:r>
                      <a:r>
                        <a:rPr lang="tr-TR" sz="1100" b="1" spc="10" dirty="0" err="1">
                          <a:solidFill>
                            <a:srgbClr val="231F20"/>
                          </a:solidFill>
                          <a:latin typeface="Tahoma"/>
                          <a:cs typeface="Tahoma"/>
                        </a:rPr>
                        <a:t>Sistema</a:t>
                      </a:r>
                      <a:r>
                        <a:rPr lang="tr-TR" sz="1100" b="1" spc="10" dirty="0">
                          <a:solidFill>
                            <a:srgbClr val="231F20"/>
                          </a:solidFill>
                          <a:latin typeface="Tahoma"/>
                          <a:cs typeface="Tahoma"/>
                        </a:rPr>
                        <a:t> </a:t>
                      </a:r>
                      <a:r>
                        <a:rPr lang="tr-TR" sz="1100" b="1" spc="10" dirty="0" err="1">
                          <a:solidFill>
                            <a:srgbClr val="231F20"/>
                          </a:solidFill>
                          <a:latin typeface="Tahoma"/>
                          <a:cs typeface="Tahoma"/>
                        </a:rPr>
                        <a:t>Method</a:t>
                      </a:r>
                      <a:r>
                        <a:rPr lang="tr-TR" sz="1100" b="1" spc="10" dirty="0">
                          <a:solidFill>
                            <a:srgbClr val="231F20"/>
                          </a:solidFill>
                          <a:latin typeface="Tahoma"/>
                          <a:cs typeface="Tahoma"/>
                        </a:rPr>
                        <a:t>)</a:t>
                      </a:r>
                    </a:p>
                  </a:txBody>
                  <a:tcPr marL="0" marR="0" marT="36195"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6"/>
                  </a:ext>
                </a:extLst>
              </a:tr>
              <a:tr h="652539">
                <a:tc>
                  <a:txBody>
                    <a:bodyPr/>
                    <a:lstStyle/>
                    <a:p>
                      <a:pPr>
                        <a:lnSpc>
                          <a:spcPct val="100000"/>
                        </a:lnSpc>
                      </a:pPr>
                      <a:endParaRPr sz="11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06045">
                        <a:lnSpc>
                          <a:spcPct val="100000"/>
                        </a:lnSpc>
                        <a:spcBef>
                          <a:spcPts val="309"/>
                        </a:spcBef>
                      </a:pPr>
                      <a:r>
                        <a:rPr lang="tr-TR" sz="1100" spc="5" dirty="0" err="1">
                          <a:solidFill>
                            <a:srgbClr val="231F20"/>
                          </a:solidFill>
                          <a:latin typeface="Tahoma"/>
                          <a:cs typeface="Tahoma"/>
                        </a:rPr>
                        <a:t>Yunusemre</a:t>
                      </a:r>
                      <a:r>
                        <a:rPr lang="tr-TR" sz="1100" spc="5" dirty="0">
                          <a:solidFill>
                            <a:srgbClr val="231F20"/>
                          </a:solidFill>
                          <a:latin typeface="Tahoma"/>
                          <a:cs typeface="Tahoma"/>
                        </a:rPr>
                        <a:t> </a:t>
                      </a:r>
                      <a:r>
                        <a:rPr lang="tr-TR" sz="1100" spc="5" dirty="0" err="1">
                          <a:solidFill>
                            <a:srgbClr val="231F20"/>
                          </a:solidFill>
                          <a:latin typeface="Tahoma"/>
                          <a:cs typeface="Tahoma"/>
                        </a:rPr>
                        <a:t>Vocational</a:t>
                      </a:r>
                      <a:r>
                        <a:rPr lang="tr-TR" sz="1100" spc="5" dirty="0">
                          <a:solidFill>
                            <a:srgbClr val="231F20"/>
                          </a:solidFill>
                          <a:latin typeface="Tahoma"/>
                          <a:cs typeface="Tahoma"/>
                        </a:rPr>
                        <a:t> Training Center İnci </a:t>
                      </a:r>
                      <a:r>
                        <a:rPr lang="tr-TR" sz="1100" spc="5" dirty="0" err="1">
                          <a:solidFill>
                            <a:srgbClr val="231F20"/>
                          </a:solidFill>
                          <a:latin typeface="Tahoma"/>
                          <a:cs typeface="Tahoma"/>
                        </a:rPr>
                        <a:t>Foundtation</a:t>
                      </a:r>
                      <a:r>
                        <a:rPr lang="tr-TR" sz="1100" spc="5" dirty="0">
                          <a:solidFill>
                            <a:srgbClr val="231F20"/>
                          </a:solidFill>
                          <a:latin typeface="Tahoma"/>
                          <a:cs typeface="Tahoma"/>
                        </a:rPr>
                        <a:t> – Maxion İnci </a:t>
                      </a:r>
                      <a:r>
                        <a:rPr lang="tr-TR" sz="1100" spc="5" dirty="0" err="1">
                          <a:solidFill>
                            <a:srgbClr val="231F20"/>
                          </a:solidFill>
                          <a:latin typeface="Tahoma"/>
                          <a:cs typeface="Tahoma"/>
                        </a:rPr>
                        <a:t>Branch</a:t>
                      </a:r>
                      <a:br>
                        <a:rPr lang="tr-TR" sz="1100" spc="5" dirty="0">
                          <a:solidFill>
                            <a:srgbClr val="231F20"/>
                          </a:solidFill>
                          <a:latin typeface="Tahoma"/>
                          <a:cs typeface="Tahoma"/>
                        </a:rPr>
                      </a:br>
                      <a:r>
                        <a:rPr lang="tr-TR" sz="1100" b="1" spc="5" dirty="0">
                          <a:solidFill>
                            <a:srgbClr val="231F20"/>
                          </a:solidFill>
                          <a:latin typeface="Tahoma"/>
                          <a:cs typeface="Tahoma"/>
                        </a:rPr>
                        <a:t>101 </a:t>
                      </a:r>
                      <a:r>
                        <a:rPr lang="tr-TR" sz="1100" b="1" spc="5" dirty="0" err="1">
                          <a:solidFill>
                            <a:srgbClr val="231F20"/>
                          </a:solidFill>
                          <a:latin typeface="Tahoma"/>
                          <a:cs typeface="Tahoma"/>
                        </a:rPr>
                        <a:t>Student</a:t>
                      </a:r>
                      <a:r>
                        <a:rPr lang="tr-TR" sz="1100" b="1" spc="5" dirty="0">
                          <a:solidFill>
                            <a:srgbClr val="231F20"/>
                          </a:solidFill>
                          <a:latin typeface="Tahoma"/>
                          <a:cs typeface="Tahoma"/>
                        </a:rPr>
                        <a:t> - 27 </a:t>
                      </a:r>
                      <a:r>
                        <a:rPr lang="tr-TR" sz="1100" b="1" spc="5" dirty="0" err="1">
                          <a:solidFill>
                            <a:srgbClr val="231F20"/>
                          </a:solidFill>
                          <a:latin typeface="Tahoma"/>
                          <a:cs typeface="Tahoma"/>
                        </a:rPr>
                        <a:t>Graduate</a:t>
                      </a:r>
                      <a:r>
                        <a:rPr lang="tr-TR" sz="1100" b="1" spc="5" dirty="0">
                          <a:solidFill>
                            <a:srgbClr val="231F20"/>
                          </a:solidFill>
                          <a:latin typeface="Tahoma"/>
                          <a:cs typeface="Tahoma"/>
                        </a:rPr>
                        <a:t> – 19 </a:t>
                      </a:r>
                      <a:r>
                        <a:rPr lang="tr-TR" sz="1100" b="1" spc="5" dirty="0" err="1">
                          <a:solidFill>
                            <a:srgbClr val="231F20"/>
                          </a:solidFill>
                          <a:latin typeface="Tahoma"/>
                          <a:cs typeface="Tahoma"/>
                        </a:rPr>
                        <a:t>Employment</a:t>
                      </a:r>
                      <a:r>
                        <a:rPr lang="tr-TR" sz="1100" b="1" spc="5" dirty="0">
                          <a:solidFill>
                            <a:srgbClr val="231F20"/>
                          </a:solidFill>
                          <a:latin typeface="Tahoma"/>
                          <a:cs typeface="Tahoma"/>
                        </a:rPr>
                        <a:t> (2017-2022)</a:t>
                      </a:r>
                      <a:endParaRPr lang="tr-TR" sz="1100" b="1" dirty="0">
                        <a:latin typeface="Tahoma"/>
                        <a:cs typeface="Tahoma"/>
                      </a:endParaRPr>
                    </a:p>
                  </a:txBody>
                  <a:tcPr marL="0" marR="0" marT="39369"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7"/>
                  </a:ext>
                </a:extLst>
              </a:tr>
              <a:tr h="612673">
                <a:tc>
                  <a:txBody>
                    <a:bodyPr/>
                    <a:lstStyle/>
                    <a:p>
                      <a:pPr>
                        <a:lnSpc>
                          <a:spcPct val="100000"/>
                        </a:lnSpc>
                      </a:pPr>
                      <a:endParaRPr sz="1100" dirty="0">
                        <a:latin typeface="Times New Roman"/>
                        <a:cs typeface="Times New Roman"/>
                      </a:endParaRPr>
                    </a:p>
                  </a:txBody>
                  <a:tcPr marL="0" marR="0" marT="0" marB="0">
                    <a:lnT w="12700">
                      <a:solidFill>
                        <a:srgbClr val="FFFFFF"/>
                      </a:solidFill>
                      <a:prstDash val="solid"/>
                    </a:lnT>
                  </a:tcPr>
                </a:tc>
                <a:tc>
                  <a:txBody>
                    <a:bodyPr/>
                    <a:lstStyle/>
                    <a:p>
                      <a:pPr marL="106045">
                        <a:lnSpc>
                          <a:spcPct val="150000"/>
                        </a:lnSpc>
                        <a:spcBef>
                          <a:spcPts val="0"/>
                        </a:spcBef>
                      </a:pPr>
                      <a:r>
                        <a:rPr lang="tr-TR" sz="1100" spc="-5" dirty="0" err="1">
                          <a:solidFill>
                            <a:srgbClr val="231F20"/>
                          </a:solidFill>
                          <a:latin typeface="Tahoma"/>
                          <a:cs typeface="Tahoma"/>
                        </a:rPr>
                        <a:t>Code</a:t>
                      </a:r>
                      <a:r>
                        <a:rPr lang="tr-TR" sz="1100" spc="-5" dirty="0">
                          <a:solidFill>
                            <a:srgbClr val="231F20"/>
                          </a:solidFill>
                          <a:latin typeface="Tahoma"/>
                          <a:cs typeface="Tahoma"/>
                        </a:rPr>
                        <a:t> İnci Project</a:t>
                      </a:r>
                      <a:endParaRPr sz="1100" dirty="0">
                        <a:latin typeface="Tahoma"/>
                        <a:cs typeface="Tahoma"/>
                      </a:endParaRPr>
                    </a:p>
                    <a:p>
                      <a:pPr marL="106045">
                        <a:lnSpc>
                          <a:spcPct val="100000"/>
                        </a:lnSpc>
                        <a:spcBef>
                          <a:spcPts val="0"/>
                        </a:spcBef>
                      </a:pPr>
                      <a:r>
                        <a:rPr lang="tr-TR" sz="1100" b="1" spc="10" dirty="0">
                          <a:solidFill>
                            <a:srgbClr val="231F20"/>
                          </a:solidFill>
                          <a:latin typeface="Tahoma"/>
                          <a:cs typeface="Tahoma"/>
                        </a:rPr>
                        <a:t>38 </a:t>
                      </a:r>
                      <a:r>
                        <a:rPr lang="tr-TR" sz="1100" b="1" spc="10" dirty="0" err="1">
                          <a:solidFill>
                            <a:srgbClr val="231F20"/>
                          </a:solidFill>
                          <a:latin typeface="Tahoma"/>
                          <a:cs typeface="Tahoma"/>
                        </a:rPr>
                        <a:t>Children</a:t>
                      </a:r>
                      <a:r>
                        <a:rPr lang="tr-TR" sz="1100" b="1" spc="10" dirty="0">
                          <a:solidFill>
                            <a:srgbClr val="231F20"/>
                          </a:solidFill>
                          <a:latin typeface="Tahoma"/>
                          <a:cs typeface="Tahoma"/>
                        </a:rPr>
                        <a:t> (2020-2022)</a:t>
                      </a:r>
                      <a:br>
                        <a:rPr lang="tr-TR" sz="1100" b="1" spc="10" dirty="0">
                          <a:solidFill>
                            <a:srgbClr val="231F20"/>
                          </a:solidFill>
                          <a:latin typeface="Tahoma"/>
                          <a:cs typeface="Tahoma"/>
                        </a:rPr>
                      </a:br>
                      <a:r>
                        <a:rPr lang="tr-TR" sz="1100" b="1" spc="10" dirty="0">
                          <a:solidFill>
                            <a:srgbClr val="231F20"/>
                          </a:solidFill>
                          <a:latin typeface="Tahoma"/>
                          <a:cs typeface="Tahoma"/>
                        </a:rPr>
                        <a:t>25 </a:t>
                      </a:r>
                      <a:r>
                        <a:rPr lang="tr-TR" sz="1100" b="1" spc="10" dirty="0" err="1">
                          <a:solidFill>
                            <a:srgbClr val="231F20"/>
                          </a:solidFill>
                          <a:latin typeface="Tahoma"/>
                          <a:cs typeface="Tahoma"/>
                        </a:rPr>
                        <a:t>Volunteer</a:t>
                      </a:r>
                      <a:r>
                        <a:rPr lang="tr-TR" sz="1100" b="1" spc="10" dirty="0">
                          <a:solidFill>
                            <a:srgbClr val="231F20"/>
                          </a:solidFill>
                          <a:latin typeface="Tahoma"/>
                          <a:cs typeface="Tahoma"/>
                        </a:rPr>
                        <a:t> </a:t>
                      </a:r>
                      <a:r>
                        <a:rPr lang="tr-TR" sz="1100" b="1" spc="10" dirty="0" err="1">
                          <a:solidFill>
                            <a:srgbClr val="231F20"/>
                          </a:solidFill>
                          <a:latin typeface="Tahoma"/>
                          <a:cs typeface="Tahoma"/>
                        </a:rPr>
                        <a:t>Trainers</a:t>
                      </a:r>
                      <a:r>
                        <a:rPr lang="tr-TR" sz="1100" b="1" spc="10" dirty="0">
                          <a:solidFill>
                            <a:srgbClr val="231F20"/>
                          </a:solidFill>
                          <a:latin typeface="Tahoma"/>
                          <a:cs typeface="Tahoma"/>
                        </a:rPr>
                        <a:t> (2020-2022</a:t>
                      </a:r>
                      <a:endParaRPr sz="1100" dirty="0">
                        <a:latin typeface="Tahoma"/>
                        <a:cs typeface="Tahoma"/>
                      </a:endParaRPr>
                    </a:p>
                  </a:txBody>
                  <a:tcPr marL="0" marR="0" marT="39369" marB="0">
                    <a:lnT w="12700">
                      <a:solidFill>
                        <a:srgbClr val="FFFFFF"/>
                      </a:solidFill>
                      <a:prstDash val="solid"/>
                    </a:lnT>
                  </a:tcPr>
                </a:tc>
                <a:extLst>
                  <a:ext uri="{0D108BD9-81ED-4DB2-BD59-A6C34878D82A}">
                    <a16:rowId xmlns:a16="http://schemas.microsoft.com/office/drawing/2014/main" val="10008"/>
                  </a:ext>
                </a:extLst>
              </a:tr>
            </a:tbl>
          </a:graphicData>
        </a:graphic>
      </p:graphicFrame>
      <p:sp>
        <p:nvSpPr>
          <p:cNvPr id="14" name="object 14"/>
          <p:cNvSpPr/>
          <p:nvPr/>
        </p:nvSpPr>
        <p:spPr>
          <a:xfrm>
            <a:off x="1089190" y="1245450"/>
            <a:ext cx="380996" cy="3683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5" name="object 15"/>
          <p:cNvSpPr/>
          <p:nvPr/>
        </p:nvSpPr>
        <p:spPr>
          <a:xfrm>
            <a:off x="1108236" y="1816945"/>
            <a:ext cx="342900" cy="342900"/>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6" name="object 16"/>
          <p:cNvSpPr/>
          <p:nvPr/>
        </p:nvSpPr>
        <p:spPr>
          <a:xfrm>
            <a:off x="1108236" y="2286127"/>
            <a:ext cx="368300" cy="368294"/>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7" name="object 17"/>
          <p:cNvSpPr/>
          <p:nvPr/>
        </p:nvSpPr>
        <p:spPr>
          <a:xfrm>
            <a:off x="1063799" y="2822172"/>
            <a:ext cx="406387" cy="406394"/>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8" name="object 18"/>
          <p:cNvSpPr/>
          <p:nvPr/>
        </p:nvSpPr>
        <p:spPr>
          <a:xfrm>
            <a:off x="1133636" y="3593473"/>
            <a:ext cx="342900" cy="342900"/>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9" name="object 19"/>
          <p:cNvSpPr/>
          <p:nvPr/>
        </p:nvSpPr>
        <p:spPr>
          <a:xfrm>
            <a:off x="1127277" y="4201231"/>
            <a:ext cx="373888" cy="373888"/>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0" name="object 20"/>
          <p:cNvSpPr/>
          <p:nvPr/>
        </p:nvSpPr>
        <p:spPr>
          <a:xfrm>
            <a:off x="1117123" y="4885548"/>
            <a:ext cx="325120" cy="325120"/>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1" name="object 21"/>
          <p:cNvSpPr/>
          <p:nvPr/>
        </p:nvSpPr>
        <p:spPr>
          <a:xfrm>
            <a:off x="1101883" y="5704155"/>
            <a:ext cx="355600" cy="355600"/>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2" name="object 22"/>
          <p:cNvSpPr/>
          <p:nvPr/>
        </p:nvSpPr>
        <p:spPr>
          <a:xfrm>
            <a:off x="1127277" y="6333634"/>
            <a:ext cx="355600" cy="355600"/>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3" name="object 23"/>
          <p:cNvSpPr txBox="1"/>
          <p:nvPr/>
        </p:nvSpPr>
        <p:spPr>
          <a:xfrm>
            <a:off x="5323523" y="1368872"/>
            <a:ext cx="4948845" cy="3418693"/>
          </a:xfrm>
          <a:prstGeom prst="rect">
            <a:avLst/>
          </a:prstGeom>
        </p:spPr>
        <p:txBody>
          <a:bodyPr vert="horz" wrap="square" lIns="0" tIns="12700" rIns="0" bIns="0" rtlCol="0">
            <a:spAutoFit/>
          </a:bodyPr>
          <a:lstStyle/>
          <a:p>
            <a:pPr marL="241300" marR="410209" indent="-228600">
              <a:lnSpc>
                <a:spcPct val="107100"/>
              </a:lnSpc>
              <a:spcBef>
                <a:spcPts val="100"/>
              </a:spcBef>
              <a:buChar char="•"/>
              <a:tabLst>
                <a:tab pos="240665" algn="l"/>
                <a:tab pos="241300" algn="l"/>
              </a:tabLst>
            </a:pPr>
            <a:r>
              <a:rPr lang="tr-TR" sz="1200" spc="-5" dirty="0" err="1">
                <a:solidFill>
                  <a:srgbClr val="231F20"/>
                </a:solidFill>
                <a:latin typeface="Tahoma"/>
                <a:cs typeface="Tahoma"/>
              </a:rPr>
              <a:t>Support</a:t>
            </a:r>
            <a:r>
              <a:rPr lang="tr-TR" sz="1200" spc="-5" dirty="0">
                <a:solidFill>
                  <a:srgbClr val="231F20"/>
                </a:solidFill>
                <a:latin typeface="Tahoma"/>
                <a:cs typeface="Tahoma"/>
              </a:rPr>
              <a:t> </a:t>
            </a:r>
            <a:r>
              <a:rPr lang="tr-TR" sz="1200" spc="-5" dirty="0" err="1">
                <a:solidFill>
                  <a:srgbClr val="231F20"/>
                </a:solidFill>
                <a:latin typeface="Tahoma"/>
                <a:cs typeface="Tahoma"/>
              </a:rPr>
              <a:t>by</a:t>
            </a:r>
            <a:r>
              <a:rPr lang="tr-TR" sz="1200" spc="-5" dirty="0">
                <a:solidFill>
                  <a:srgbClr val="231F20"/>
                </a:solidFill>
                <a:latin typeface="Tahoma"/>
                <a:cs typeface="Tahoma"/>
              </a:rPr>
              <a:t> </a:t>
            </a:r>
            <a:r>
              <a:rPr lang="tr-TR" sz="1200" spc="-5" dirty="0" err="1">
                <a:solidFill>
                  <a:srgbClr val="231F20"/>
                </a:solidFill>
                <a:latin typeface="Tahoma"/>
                <a:cs typeface="Tahoma"/>
              </a:rPr>
              <a:t>education</a:t>
            </a:r>
            <a:r>
              <a:rPr lang="tr-TR" sz="1200" spc="-5" dirty="0">
                <a:solidFill>
                  <a:srgbClr val="231F20"/>
                </a:solidFill>
                <a:latin typeface="Tahoma"/>
                <a:cs typeface="Tahoma"/>
              </a:rPr>
              <a:t>, </a:t>
            </a:r>
            <a:r>
              <a:rPr lang="tr-TR" sz="1200" spc="-5" dirty="0" err="1">
                <a:solidFill>
                  <a:srgbClr val="231F20"/>
                </a:solidFill>
                <a:latin typeface="Tahoma"/>
                <a:cs typeface="Tahoma"/>
              </a:rPr>
              <a:t>incentives</a:t>
            </a:r>
            <a:r>
              <a:rPr lang="tr-TR" sz="1200" spc="-5" dirty="0">
                <a:solidFill>
                  <a:srgbClr val="231F20"/>
                </a:solidFill>
                <a:latin typeface="Tahoma"/>
                <a:cs typeface="Tahoma"/>
              </a:rPr>
              <a:t> </a:t>
            </a:r>
            <a:r>
              <a:rPr lang="tr-TR" sz="1200" spc="-5" dirty="0" err="1">
                <a:solidFill>
                  <a:srgbClr val="231F20"/>
                </a:solidFill>
                <a:latin typeface="Tahoma"/>
                <a:cs typeface="Tahoma"/>
              </a:rPr>
              <a:t>and</a:t>
            </a:r>
            <a:r>
              <a:rPr lang="tr-TR" sz="1200" spc="-5" dirty="0">
                <a:solidFill>
                  <a:srgbClr val="231F20"/>
                </a:solidFill>
                <a:latin typeface="Tahoma"/>
                <a:cs typeface="Tahoma"/>
              </a:rPr>
              <a:t> </a:t>
            </a:r>
            <a:r>
              <a:rPr lang="tr-TR" sz="1200" spc="-5" dirty="0" err="1">
                <a:solidFill>
                  <a:srgbClr val="231F20"/>
                </a:solidFill>
                <a:latin typeface="Tahoma"/>
                <a:cs typeface="Tahoma"/>
              </a:rPr>
              <a:t>networking</a:t>
            </a:r>
            <a:r>
              <a:rPr lang="tr-TR" sz="1200" spc="-5" dirty="0">
                <a:solidFill>
                  <a:srgbClr val="231F20"/>
                </a:solidFill>
                <a:latin typeface="Tahoma"/>
                <a:cs typeface="Tahoma"/>
              </a:rPr>
              <a:t> </a:t>
            </a:r>
            <a:r>
              <a:rPr lang="tr-TR" sz="1200" spc="-5" dirty="0" err="1">
                <a:solidFill>
                  <a:srgbClr val="231F20"/>
                </a:solidFill>
                <a:latin typeface="Tahoma"/>
                <a:cs typeface="Tahoma"/>
              </a:rPr>
              <a:t>programs</a:t>
            </a:r>
            <a:r>
              <a:rPr lang="tr-TR" sz="1200" spc="-5" dirty="0">
                <a:solidFill>
                  <a:srgbClr val="231F20"/>
                </a:solidFill>
                <a:latin typeface="Tahoma"/>
                <a:cs typeface="Tahoma"/>
              </a:rPr>
              <a:t> </a:t>
            </a:r>
            <a:r>
              <a:rPr lang="tr-TR" sz="1200" spc="-5" dirty="0" err="1">
                <a:solidFill>
                  <a:srgbClr val="231F20"/>
                </a:solidFill>
                <a:latin typeface="Tahoma"/>
                <a:cs typeface="Tahoma"/>
              </a:rPr>
              <a:t>for</a:t>
            </a:r>
            <a:r>
              <a:rPr lang="tr-TR" sz="1200" spc="-5" dirty="0">
                <a:solidFill>
                  <a:srgbClr val="231F20"/>
                </a:solidFill>
                <a:latin typeface="Tahoma"/>
                <a:cs typeface="Tahoma"/>
              </a:rPr>
              <a:t> </a:t>
            </a:r>
            <a:r>
              <a:rPr lang="tr-TR" sz="1200" spc="-5" dirty="0" err="1">
                <a:solidFill>
                  <a:srgbClr val="231F20"/>
                </a:solidFill>
                <a:latin typeface="Tahoma"/>
                <a:cs typeface="Tahoma"/>
              </a:rPr>
              <a:t>improving</a:t>
            </a:r>
            <a:r>
              <a:rPr lang="tr-TR" sz="1200" spc="-5" dirty="0">
                <a:solidFill>
                  <a:srgbClr val="231F20"/>
                </a:solidFill>
                <a:latin typeface="Tahoma"/>
                <a:cs typeface="Tahoma"/>
              </a:rPr>
              <a:t> </a:t>
            </a:r>
            <a:r>
              <a:rPr lang="tr-TR" sz="1200" spc="-5" dirty="0" err="1">
                <a:solidFill>
                  <a:srgbClr val="231F20"/>
                </a:solidFill>
                <a:latin typeface="Tahoma"/>
                <a:cs typeface="Tahoma"/>
              </a:rPr>
              <a:t>social</a:t>
            </a:r>
            <a:r>
              <a:rPr lang="tr-TR" sz="1200" spc="-5" dirty="0">
                <a:solidFill>
                  <a:srgbClr val="231F20"/>
                </a:solidFill>
                <a:latin typeface="Tahoma"/>
                <a:cs typeface="Tahoma"/>
              </a:rPr>
              <a:t> </a:t>
            </a:r>
            <a:r>
              <a:rPr lang="tr-TR" sz="1200" spc="-5" dirty="0" err="1">
                <a:solidFill>
                  <a:srgbClr val="231F20"/>
                </a:solidFill>
                <a:latin typeface="Tahoma"/>
                <a:cs typeface="Tahoma"/>
              </a:rPr>
              <a:t>eco-system</a:t>
            </a:r>
            <a:r>
              <a:rPr lang="tr-TR" sz="1200" spc="-5" dirty="0">
                <a:solidFill>
                  <a:srgbClr val="231F20"/>
                </a:solidFill>
                <a:latin typeface="Tahoma"/>
                <a:cs typeface="Tahoma"/>
              </a:rPr>
              <a:t> </a:t>
            </a:r>
            <a:r>
              <a:rPr lang="tr-TR" sz="1200" spc="-5" dirty="0" err="1">
                <a:solidFill>
                  <a:srgbClr val="231F20"/>
                </a:solidFill>
                <a:latin typeface="Tahoma"/>
                <a:cs typeface="Tahoma"/>
              </a:rPr>
              <a:t>with</a:t>
            </a:r>
            <a:r>
              <a:rPr lang="tr-TR" sz="1200" spc="-5" dirty="0">
                <a:solidFill>
                  <a:srgbClr val="231F20"/>
                </a:solidFill>
                <a:latin typeface="Tahoma"/>
                <a:cs typeface="Tahoma"/>
              </a:rPr>
              <a:t> </a:t>
            </a:r>
            <a:r>
              <a:rPr lang="tr-TR" sz="1200" spc="-5" dirty="0" err="1">
                <a:solidFill>
                  <a:srgbClr val="231F20"/>
                </a:solidFill>
                <a:latin typeface="Tahoma"/>
                <a:cs typeface="Tahoma"/>
              </a:rPr>
              <a:t>the</a:t>
            </a:r>
            <a:r>
              <a:rPr lang="tr-TR" sz="1200" spc="-5" dirty="0">
                <a:solidFill>
                  <a:srgbClr val="231F20"/>
                </a:solidFill>
                <a:latin typeface="Tahoma"/>
                <a:cs typeface="Tahoma"/>
              </a:rPr>
              <a:t> motto of «</a:t>
            </a:r>
            <a:r>
              <a:rPr lang="tr-TR" sz="1200" spc="-5" dirty="0" err="1">
                <a:solidFill>
                  <a:srgbClr val="231F20"/>
                </a:solidFill>
                <a:latin typeface="Tahoma"/>
                <a:cs typeface="Tahoma"/>
              </a:rPr>
              <a:t>Support</a:t>
            </a:r>
            <a:r>
              <a:rPr lang="tr-TR" sz="1200" spc="-5" dirty="0">
                <a:solidFill>
                  <a:srgbClr val="231F20"/>
                </a:solidFill>
                <a:latin typeface="Tahoma"/>
                <a:cs typeface="Tahoma"/>
              </a:rPr>
              <a:t> </a:t>
            </a:r>
            <a:r>
              <a:rPr lang="tr-TR" sz="1200" spc="-5" dirty="0" err="1">
                <a:solidFill>
                  <a:srgbClr val="231F20"/>
                </a:solidFill>
                <a:latin typeface="Tahoma"/>
                <a:cs typeface="Tahoma"/>
              </a:rPr>
              <a:t>to</a:t>
            </a:r>
            <a:r>
              <a:rPr lang="tr-TR" sz="1200" spc="-5" dirty="0">
                <a:solidFill>
                  <a:srgbClr val="231F20"/>
                </a:solidFill>
                <a:latin typeface="Tahoma"/>
                <a:cs typeface="Tahoma"/>
              </a:rPr>
              <a:t> </a:t>
            </a:r>
            <a:r>
              <a:rPr lang="tr-TR" sz="1200" spc="-5" dirty="0" err="1">
                <a:solidFill>
                  <a:srgbClr val="231F20"/>
                </a:solidFill>
                <a:latin typeface="Tahoma"/>
                <a:cs typeface="Tahoma"/>
              </a:rPr>
              <a:t>Education</a:t>
            </a:r>
            <a:r>
              <a:rPr lang="tr-TR" sz="1200" spc="-5" dirty="0">
                <a:solidFill>
                  <a:srgbClr val="231F20"/>
                </a:solidFill>
                <a:latin typeface="Tahoma"/>
                <a:cs typeface="Tahoma"/>
              </a:rPr>
              <a:t>, Service </a:t>
            </a:r>
            <a:r>
              <a:rPr lang="tr-TR" sz="1200" spc="-5" dirty="0" err="1">
                <a:solidFill>
                  <a:srgbClr val="231F20"/>
                </a:solidFill>
                <a:latin typeface="Tahoma"/>
                <a:cs typeface="Tahoma"/>
              </a:rPr>
              <a:t>to</a:t>
            </a:r>
            <a:r>
              <a:rPr lang="tr-TR" sz="1200" spc="-5" dirty="0">
                <a:solidFill>
                  <a:srgbClr val="231F20"/>
                </a:solidFill>
                <a:latin typeface="Tahoma"/>
                <a:cs typeface="Tahoma"/>
              </a:rPr>
              <a:t> </a:t>
            </a:r>
            <a:r>
              <a:rPr lang="tr-TR" sz="1200" spc="-5" dirty="0" err="1">
                <a:solidFill>
                  <a:srgbClr val="231F20"/>
                </a:solidFill>
                <a:latin typeface="Tahoma"/>
                <a:cs typeface="Tahoma"/>
              </a:rPr>
              <a:t>Future</a:t>
            </a:r>
            <a:r>
              <a:rPr lang="tr-TR" sz="1200" spc="-5" dirty="0">
                <a:solidFill>
                  <a:srgbClr val="231F20"/>
                </a:solidFill>
                <a:latin typeface="Tahoma"/>
                <a:cs typeface="Tahoma"/>
              </a:rPr>
              <a:t>» </a:t>
            </a:r>
          </a:p>
          <a:p>
            <a:pPr marL="241300" marR="410209" indent="-228600">
              <a:lnSpc>
                <a:spcPct val="107100"/>
              </a:lnSpc>
              <a:spcBef>
                <a:spcPts val="100"/>
              </a:spcBef>
              <a:buChar char="•"/>
              <a:tabLst>
                <a:tab pos="240665" algn="l"/>
                <a:tab pos="241300" algn="l"/>
              </a:tabLst>
            </a:pPr>
            <a:r>
              <a:rPr lang="tr-TR" sz="1200" spc="-5" dirty="0" err="1">
                <a:solidFill>
                  <a:srgbClr val="231F20"/>
                </a:solidFill>
                <a:latin typeface="Tahoma"/>
                <a:cs typeface="Tahoma"/>
              </a:rPr>
              <a:t>Experiences</a:t>
            </a:r>
            <a:r>
              <a:rPr lang="tr-TR" sz="1200" spc="-5" dirty="0">
                <a:solidFill>
                  <a:srgbClr val="231F20"/>
                </a:solidFill>
                <a:latin typeface="Tahoma"/>
                <a:cs typeface="Tahoma"/>
              </a:rPr>
              <a:t> </a:t>
            </a:r>
            <a:r>
              <a:rPr lang="tr-TR" sz="1200" spc="-5" dirty="0" err="1">
                <a:solidFill>
                  <a:srgbClr val="231F20"/>
                </a:solidFill>
                <a:latin typeface="Tahoma"/>
                <a:cs typeface="Tahoma"/>
              </a:rPr>
              <a:t>insprinig</a:t>
            </a:r>
            <a:r>
              <a:rPr lang="tr-TR" sz="1200" spc="-5" dirty="0">
                <a:solidFill>
                  <a:srgbClr val="231F20"/>
                </a:solidFill>
                <a:latin typeface="Tahoma"/>
                <a:cs typeface="Tahoma"/>
              </a:rPr>
              <a:t> </a:t>
            </a:r>
            <a:r>
              <a:rPr lang="tr-TR" sz="1200" spc="-5" dirty="0" err="1">
                <a:solidFill>
                  <a:srgbClr val="231F20"/>
                </a:solidFill>
                <a:latin typeface="Tahoma"/>
                <a:cs typeface="Tahoma"/>
              </a:rPr>
              <a:t>to</a:t>
            </a:r>
            <a:r>
              <a:rPr lang="tr-TR" sz="1200" spc="-5" dirty="0">
                <a:solidFill>
                  <a:srgbClr val="231F20"/>
                </a:solidFill>
                <a:latin typeface="Tahoma"/>
                <a:cs typeface="Tahoma"/>
              </a:rPr>
              <a:t> </a:t>
            </a:r>
            <a:r>
              <a:rPr lang="tr-TR" sz="1200" spc="-5" dirty="0" err="1">
                <a:solidFill>
                  <a:srgbClr val="231F20"/>
                </a:solidFill>
                <a:latin typeface="Tahoma"/>
                <a:cs typeface="Tahoma"/>
              </a:rPr>
              <a:t>the</a:t>
            </a:r>
            <a:r>
              <a:rPr lang="tr-TR" sz="1200" spc="-5" dirty="0">
                <a:solidFill>
                  <a:srgbClr val="231F20"/>
                </a:solidFill>
                <a:latin typeface="Tahoma"/>
                <a:cs typeface="Tahoma"/>
              </a:rPr>
              <a:t> </a:t>
            </a:r>
            <a:r>
              <a:rPr lang="tr-TR" sz="1200" spc="-5" dirty="0" err="1">
                <a:solidFill>
                  <a:srgbClr val="231F20"/>
                </a:solidFill>
                <a:latin typeface="Tahoma"/>
                <a:cs typeface="Tahoma"/>
              </a:rPr>
              <a:t>making</a:t>
            </a:r>
            <a:r>
              <a:rPr lang="tr-TR" sz="1200" spc="-5" dirty="0">
                <a:solidFill>
                  <a:srgbClr val="231F20"/>
                </a:solidFill>
                <a:latin typeface="Tahoma"/>
                <a:cs typeface="Tahoma"/>
              </a:rPr>
              <a:t> </a:t>
            </a:r>
            <a:r>
              <a:rPr lang="tr-TR" sz="1200" spc="-5" dirty="0" err="1">
                <a:solidFill>
                  <a:srgbClr val="231F20"/>
                </a:solidFill>
                <a:latin typeface="Tahoma"/>
                <a:cs typeface="Tahoma"/>
              </a:rPr>
              <a:t>dreams</a:t>
            </a:r>
            <a:r>
              <a:rPr lang="tr-TR" sz="1200" spc="-5" dirty="0">
                <a:solidFill>
                  <a:srgbClr val="231F20"/>
                </a:solidFill>
                <a:latin typeface="Tahoma"/>
                <a:cs typeface="Tahoma"/>
              </a:rPr>
              <a:t> </a:t>
            </a:r>
            <a:r>
              <a:rPr lang="tr-TR" sz="1200" spc="-5" dirty="0" err="1">
                <a:solidFill>
                  <a:srgbClr val="231F20"/>
                </a:solidFill>
                <a:latin typeface="Tahoma"/>
                <a:cs typeface="Tahoma"/>
              </a:rPr>
              <a:t>target</a:t>
            </a:r>
            <a:r>
              <a:rPr lang="tr-TR" sz="1200" spc="-5" dirty="0">
                <a:solidFill>
                  <a:srgbClr val="231F20"/>
                </a:solidFill>
                <a:latin typeface="Tahoma"/>
                <a:cs typeface="Tahoma"/>
              </a:rPr>
              <a:t>, </a:t>
            </a:r>
            <a:r>
              <a:rPr lang="tr-TR" sz="1200" spc="-5" dirty="0" err="1">
                <a:solidFill>
                  <a:srgbClr val="231F20"/>
                </a:solidFill>
                <a:latin typeface="Tahoma"/>
                <a:cs typeface="Tahoma"/>
              </a:rPr>
              <a:t>and</a:t>
            </a:r>
            <a:r>
              <a:rPr lang="tr-TR" sz="1200" spc="-5" dirty="0">
                <a:solidFill>
                  <a:srgbClr val="231F20"/>
                </a:solidFill>
                <a:latin typeface="Tahoma"/>
                <a:cs typeface="Tahoma"/>
              </a:rPr>
              <a:t> </a:t>
            </a:r>
            <a:r>
              <a:rPr lang="tr-TR" sz="1200" spc="-5" dirty="0" err="1">
                <a:solidFill>
                  <a:srgbClr val="231F20"/>
                </a:solidFill>
                <a:latin typeface="Tahoma"/>
                <a:cs typeface="Tahoma"/>
              </a:rPr>
              <a:t>targets</a:t>
            </a:r>
            <a:r>
              <a:rPr lang="tr-TR" sz="1200" spc="-5" dirty="0">
                <a:solidFill>
                  <a:srgbClr val="231F20"/>
                </a:solidFill>
                <a:latin typeface="Tahoma"/>
                <a:cs typeface="Tahoma"/>
              </a:rPr>
              <a:t> </a:t>
            </a:r>
            <a:r>
              <a:rPr lang="tr-TR" sz="1200" spc="-5" dirty="0" err="1">
                <a:solidFill>
                  <a:srgbClr val="231F20"/>
                </a:solidFill>
                <a:latin typeface="Tahoma"/>
                <a:cs typeface="Tahoma"/>
              </a:rPr>
              <a:t>excitement</a:t>
            </a:r>
            <a:r>
              <a:rPr lang="tr-TR" sz="1200" spc="-5" dirty="0">
                <a:solidFill>
                  <a:srgbClr val="231F20"/>
                </a:solidFill>
                <a:latin typeface="Tahoma"/>
                <a:cs typeface="Tahoma"/>
              </a:rPr>
              <a:t> in </a:t>
            </a:r>
            <a:r>
              <a:rPr lang="tr-TR" sz="1200" spc="-5" dirty="0" err="1">
                <a:solidFill>
                  <a:srgbClr val="231F20"/>
                </a:solidFill>
                <a:latin typeface="Tahoma"/>
                <a:cs typeface="Tahoma"/>
              </a:rPr>
              <a:t>order</a:t>
            </a:r>
            <a:r>
              <a:rPr lang="tr-TR" sz="1200" spc="-5" dirty="0">
                <a:solidFill>
                  <a:srgbClr val="231F20"/>
                </a:solidFill>
                <a:latin typeface="Tahoma"/>
                <a:cs typeface="Tahoma"/>
              </a:rPr>
              <a:t> </a:t>
            </a:r>
            <a:r>
              <a:rPr lang="tr-TR" sz="1200" spc="-5" dirty="0" err="1">
                <a:solidFill>
                  <a:srgbClr val="231F20"/>
                </a:solidFill>
                <a:latin typeface="Tahoma"/>
                <a:cs typeface="Tahoma"/>
              </a:rPr>
              <a:t>to</a:t>
            </a:r>
            <a:r>
              <a:rPr lang="tr-TR" sz="1200" spc="-5" dirty="0">
                <a:solidFill>
                  <a:srgbClr val="231F20"/>
                </a:solidFill>
                <a:latin typeface="Tahoma"/>
                <a:cs typeface="Tahoma"/>
              </a:rPr>
              <a:t> </a:t>
            </a:r>
            <a:r>
              <a:rPr lang="tr-TR" sz="1200" spc="-5" dirty="0" err="1">
                <a:solidFill>
                  <a:srgbClr val="231F20"/>
                </a:solidFill>
                <a:latin typeface="Tahoma"/>
                <a:cs typeface="Tahoma"/>
              </a:rPr>
              <a:t>make</a:t>
            </a:r>
            <a:r>
              <a:rPr lang="tr-TR" sz="1200" spc="-5" dirty="0">
                <a:solidFill>
                  <a:srgbClr val="231F20"/>
                </a:solidFill>
                <a:latin typeface="Tahoma"/>
                <a:cs typeface="Tahoma"/>
              </a:rPr>
              <a:t> </a:t>
            </a:r>
            <a:r>
              <a:rPr lang="tr-TR" sz="1200" spc="-5" dirty="0" err="1">
                <a:solidFill>
                  <a:srgbClr val="231F20"/>
                </a:solidFill>
                <a:latin typeface="Tahoma"/>
                <a:cs typeface="Tahoma"/>
              </a:rPr>
              <a:t>contributions</a:t>
            </a:r>
            <a:r>
              <a:rPr lang="tr-TR" sz="1200" spc="-5" dirty="0">
                <a:solidFill>
                  <a:srgbClr val="231F20"/>
                </a:solidFill>
                <a:latin typeface="Tahoma"/>
                <a:cs typeface="Tahoma"/>
              </a:rPr>
              <a:t> </a:t>
            </a:r>
            <a:r>
              <a:rPr lang="tr-TR" sz="1200" spc="-5" dirty="0" err="1">
                <a:solidFill>
                  <a:srgbClr val="231F20"/>
                </a:solidFill>
                <a:latin typeface="Tahoma"/>
                <a:cs typeface="Tahoma"/>
              </a:rPr>
              <a:t>to</a:t>
            </a:r>
            <a:r>
              <a:rPr lang="tr-TR" sz="1200" spc="-5" dirty="0">
                <a:solidFill>
                  <a:srgbClr val="231F20"/>
                </a:solidFill>
                <a:latin typeface="Tahoma"/>
                <a:cs typeface="Tahoma"/>
              </a:rPr>
              <a:t> </a:t>
            </a:r>
            <a:r>
              <a:rPr lang="tr-TR" sz="1200" spc="-5" dirty="0" err="1">
                <a:solidFill>
                  <a:srgbClr val="231F20"/>
                </a:solidFill>
                <a:latin typeface="Tahoma"/>
                <a:cs typeface="Tahoma"/>
              </a:rPr>
              <a:t>the</a:t>
            </a:r>
            <a:r>
              <a:rPr lang="tr-TR" sz="1200" spc="-5" dirty="0">
                <a:solidFill>
                  <a:srgbClr val="231F20"/>
                </a:solidFill>
                <a:latin typeface="Tahoma"/>
                <a:cs typeface="Tahoma"/>
              </a:rPr>
              <a:t> </a:t>
            </a:r>
            <a:r>
              <a:rPr lang="tr-TR" sz="1200" spc="-5" dirty="0" err="1">
                <a:solidFill>
                  <a:srgbClr val="231F20"/>
                </a:solidFill>
                <a:latin typeface="Tahoma"/>
                <a:cs typeface="Tahoma"/>
              </a:rPr>
              <a:t>development</a:t>
            </a:r>
            <a:r>
              <a:rPr lang="tr-TR" sz="1200" spc="-5" dirty="0">
                <a:solidFill>
                  <a:srgbClr val="231F20"/>
                </a:solidFill>
                <a:latin typeface="Tahoma"/>
                <a:cs typeface="Tahoma"/>
              </a:rPr>
              <a:t> of </a:t>
            </a:r>
            <a:r>
              <a:rPr lang="tr-TR" sz="1200" spc="-5" dirty="0" err="1">
                <a:solidFill>
                  <a:srgbClr val="231F20"/>
                </a:solidFill>
                <a:latin typeface="Tahoma"/>
                <a:cs typeface="Tahoma"/>
              </a:rPr>
              <a:t>the</a:t>
            </a:r>
            <a:r>
              <a:rPr lang="tr-TR" sz="1200" spc="-5" dirty="0">
                <a:solidFill>
                  <a:srgbClr val="231F20"/>
                </a:solidFill>
                <a:latin typeface="Tahoma"/>
                <a:cs typeface="Tahoma"/>
              </a:rPr>
              <a:t> </a:t>
            </a:r>
            <a:r>
              <a:rPr lang="tr-TR" sz="1200" spc="-5" dirty="0" err="1">
                <a:solidFill>
                  <a:srgbClr val="231F20"/>
                </a:solidFill>
                <a:latin typeface="Tahoma"/>
                <a:cs typeface="Tahoma"/>
              </a:rPr>
              <a:t>generations</a:t>
            </a:r>
            <a:r>
              <a:rPr lang="tr-TR" sz="1200" spc="-5" dirty="0">
                <a:solidFill>
                  <a:srgbClr val="231F20"/>
                </a:solidFill>
                <a:latin typeface="Tahoma"/>
                <a:cs typeface="Tahoma"/>
              </a:rPr>
              <a:t> </a:t>
            </a:r>
            <a:r>
              <a:rPr lang="tr-TR" sz="1200" spc="-5" dirty="0" err="1">
                <a:solidFill>
                  <a:srgbClr val="231F20"/>
                </a:solidFill>
                <a:latin typeface="Tahoma"/>
                <a:cs typeface="Tahoma"/>
              </a:rPr>
              <a:t>who</a:t>
            </a:r>
            <a:r>
              <a:rPr lang="tr-TR" sz="1200" spc="-5" dirty="0">
                <a:solidFill>
                  <a:srgbClr val="231F20"/>
                </a:solidFill>
                <a:latin typeface="Tahoma"/>
                <a:cs typeface="Tahoma"/>
              </a:rPr>
              <a:t> </a:t>
            </a:r>
            <a:r>
              <a:rPr lang="tr-TR" sz="1200" spc="-5" dirty="0" err="1">
                <a:solidFill>
                  <a:srgbClr val="231F20"/>
                </a:solidFill>
                <a:latin typeface="Tahoma"/>
                <a:cs typeface="Tahoma"/>
              </a:rPr>
              <a:t>are</a:t>
            </a:r>
            <a:r>
              <a:rPr lang="tr-TR" sz="1200" spc="-5" dirty="0">
                <a:solidFill>
                  <a:srgbClr val="231F20"/>
                </a:solidFill>
                <a:latin typeface="Tahoma"/>
                <a:cs typeface="Tahoma"/>
              </a:rPr>
              <a:t> at </a:t>
            </a:r>
            <a:r>
              <a:rPr lang="tr-TR" sz="1200" spc="-5" dirty="0" err="1">
                <a:solidFill>
                  <a:srgbClr val="231F20"/>
                </a:solidFill>
                <a:latin typeface="Tahoma"/>
                <a:cs typeface="Tahoma"/>
              </a:rPr>
              <a:t>peace</a:t>
            </a:r>
            <a:r>
              <a:rPr lang="tr-TR" sz="1200" spc="-5" dirty="0">
                <a:solidFill>
                  <a:srgbClr val="231F20"/>
                </a:solidFill>
                <a:latin typeface="Tahoma"/>
                <a:cs typeface="Tahoma"/>
              </a:rPr>
              <a:t>, </a:t>
            </a:r>
            <a:r>
              <a:rPr lang="tr-TR" sz="1200" spc="-5" dirty="0" err="1">
                <a:solidFill>
                  <a:srgbClr val="231F20"/>
                </a:solidFill>
                <a:latin typeface="Tahoma"/>
                <a:cs typeface="Tahoma"/>
              </a:rPr>
              <a:t>free</a:t>
            </a:r>
            <a:r>
              <a:rPr lang="tr-TR" sz="1200" spc="-5" dirty="0">
                <a:solidFill>
                  <a:srgbClr val="231F20"/>
                </a:solidFill>
                <a:latin typeface="Tahoma"/>
                <a:cs typeface="Tahoma"/>
              </a:rPr>
              <a:t>, </a:t>
            </a:r>
            <a:r>
              <a:rPr lang="tr-TR" sz="1200" spc="-5" dirty="0" err="1">
                <a:solidFill>
                  <a:srgbClr val="231F20"/>
                </a:solidFill>
                <a:latin typeface="Tahoma"/>
                <a:cs typeface="Tahoma"/>
              </a:rPr>
              <a:t>initiative</a:t>
            </a:r>
            <a:r>
              <a:rPr lang="tr-TR" sz="1200" spc="-5" dirty="0">
                <a:solidFill>
                  <a:srgbClr val="231F20"/>
                </a:solidFill>
                <a:latin typeface="Tahoma"/>
                <a:cs typeface="Tahoma"/>
              </a:rPr>
              <a:t> </a:t>
            </a:r>
            <a:r>
              <a:rPr lang="tr-TR" sz="1200" spc="-5" dirty="0" err="1">
                <a:solidFill>
                  <a:srgbClr val="231F20"/>
                </a:solidFill>
                <a:latin typeface="Tahoma"/>
                <a:cs typeface="Tahoma"/>
              </a:rPr>
              <a:t>and</a:t>
            </a:r>
            <a:r>
              <a:rPr lang="tr-TR" sz="1200" spc="-5" dirty="0">
                <a:solidFill>
                  <a:srgbClr val="231F20"/>
                </a:solidFill>
                <a:latin typeface="Tahoma"/>
                <a:cs typeface="Tahoma"/>
              </a:rPr>
              <a:t> </a:t>
            </a:r>
            <a:r>
              <a:rPr lang="tr-TR" sz="1200" spc="-5" dirty="0" err="1">
                <a:solidFill>
                  <a:srgbClr val="231F20"/>
                </a:solidFill>
                <a:latin typeface="Tahoma"/>
                <a:cs typeface="Tahoma"/>
              </a:rPr>
              <a:t>impressive</a:t>
            </a:r>
            <a:endParaRPr lang="tr-TR" sz="1200" spc="-5" dirty="0">
              <a:solidFill>
                <a:srgbClr val="231F20"/>
              </a:solidFill>
              <a:latin typeface="Tahoma"/>
              <a:cs typeface="Tahoma"/>
            </a:endParaRPr>
          </a:p>
          <a:p>
            <a:pPr marL="241300" marR="410209" indent="-228600">
              <a:lnSpc>
                <a:spcPct val="107100"/>
              </a:lnSpc>
              <a:spcBef>
                <a:spcPts val="100"/>
              </a:spcBef>
              <a:buChar char="•"/>
              <a:tabLst>
                <a:tab pos="240665" algn="l"/>
                <a:tab pos="241300" algn="l"/>
              </a:tabLst>
            </a:pPr>
            <a:r>
              <a:rPr lang="tr-TR" sz="1200" spc="-5" dirty="0" err="1">
                <a:solidFill>
                  <a:srgbClr val="231F20"/>
                </a:solidFill>
                <a:latin typeface="Tahoma"/>
                <a:cs typeface="Tahoma"/>
              </a:rPr>
              <a:t>Promoting</a:t>
            </a:r>
            <a:r>
              <a:rPr lang="tr-TR" sz="1200" spc="-5" dirty="0">
                <a:solidFill>
                  <a:srgbClr val="231F20"/>
                </a:solidFill>
                <a:latin typeface="Tahoma"/>
                <a:cs typeface="Tahoma"/>
              </a:rPr>
              <a:t> </a:t>
            </a:r>
            <a:r>
              <a:rPr lang="tr-TR" sz="1200" spc="-5" dirty="0" err="1">
                <a:solidFill>
                  <a:srgbClr val="231F20"/>
                </a:solidFill>
                <a:latin typeface="Tahoma"/>
                <a:cs typeface="Tahoma"/>
              </a:rPr>
              <a:t>approaches</a:t>
            </a:r>
            <a:r>
              <a:rPr lang="tr-TR" sz="1200" spc="-5" dirty="0">
                <a:solidFill>
                  <a:srgbClr val="231F20"/>
                </a:solidFill>
                <a:latin typeface="Tahoma"/>
                <a:cs typeface="Tahoma"/>
              </a:rPr>
              <a:t> </a:t>
            </a:r>
            <a:r>
              <a:rPr lang="tr-TR" sz="1200" spc="-5" dirty="0" err="1">
                <a:solidFill>
                  <a:srgbClr val="231F20"/>
                </a:solidFill>
                <a:latin typeface="Tahoma"/>
                <a:cs typeface="Tahoma"/>
              </a:rPr>
              <a:t>by</a:t>
            </a:r>
            <a:r>
              <a:rPr lang="tr-TR" sz="1200" spc="-5" dirty="0">
                <a:solidFill>
                  <a:srgbClr val="231F20"/>
                </a:solidFill>
                <a:latin typeface="Tahoma"/>
                <a:cs typeface="Tahoma"/>
              </a:rPr>
              <a:t> «Cevdet İnci </a:t>
            </a:r>
            <a:r>
              <a:rPr lang="tr-TR" sz="1200" spc="-5" dirty="0" err="1">
                <a:solidFill>
                  <a:srgbClr val="231F20"/>
                </a:solidFill>
                <a:latin typeface="Tahoma"/>
                <a:cs typeface="Tahoma"/>
              </a:rPr>
              <a:t>Incentive</a:t>
            </a:r>
            <a:r>
              <a:rPr lang="tr-TR" sz="1200" spc="-5" dirty="0">
                <a:solidFill>
                  <a:srgbClr val="231F20"/>
                </a:solidFill>
                <a:latin typeface="Tahoma"/>
                <a:cs typeface="Tahoma"/>
              </a:rPr>
              <a:t> </a:t>
            </a:r>
            <a:r>
              <a:rPr lang="tr-TR" sz="1200" spc="-5" dirty="0" err="1">
                <a:solidFill>
                  <a:srgbClr val="231F20"/>
                </a:solidFill>
                <a:latin typeface="Tahoma"/>
                <a:cs typeface="Tahoma"/>
              </a:rPr>
              <a:t>Awards</a:t>
            </a:r>
            <a:r>
              <a:rPr lang="tr-TR" sz="1200" spc="-5" dirty="0">
                <a:solidFill>
                  <a:srgbClr val="231F20"/>
                </a:solidFill>
                <a:latin typeface="Tahoma"/>
                <a:cs typeface="Tahoma"/>
              </a:rPr>
              <a:t>» </a:t>
            </a:r>
            <a:r>
              <a:rPr lang="tr-TR" sz="1200" spc="-5" dirty="0" err="1">
                <a:solidFill>
                  <a:srgbClr val="231F20"/>
                </a:solidFill>
                <a:latin typeface="Tahoma"/>
                <a:cs typeface="Tahoma"/>
              </a:rPr>
              <a:t>supporting</a:t>
            </a:r>
            <a:r>
              <a:rPr lang="tr-TR" sz="1200" spc="-5" dirty="0">
                <a:solidFill>
                  <a:srgbClr val="231F20"/>
                </a:solidFill>
                <a:latin typeface="Tahoma"/>
                <a:cs typeface="Tahoma"/>
              </a:rPr>
              <a:t> in-</a:t>
            </a:r>
            <a:r>
              <a:rPr lang="tr-TR" sz="1200" spc="-5" dirty="0" err="1">
                <a:solidFill>
                  <a:srgbClr val="231F20"/>
                </a:solidFill>
                <a:latin typeface="Tahoma"/>
                <a:cs typeface="Tahoma"/>
              </a:rPr>
              <a:t>house</a:t>
            </a:r>
            <a:r>
              <a:rPr lang="tr-TR" sz="1200" spc="-5" dirty="0">
                <a:solidFill>
                  <a:srgbClr val="231F20"/>
                </a:solidFill>
                <a:latin typeface="Tahoma"/>
                <a:cs typeface="Tahoma"/>
              </a:rPr>
              <a:t> </a:t>
            </a:r>
            <a:r>
              <a:rPr lang="tr-TR" sz="1200" spc="-5" dirty="0" err="1">
                <a:solidFill>
                  <a:srgbClr val="231F20"/>
                </a:solidFill>
                <a:latin typeface="Tahoma"/>
                <a:cs typeface="Tahoma"/>
              </a:rPr>
              <a:t>entrepreneurship</a:t>
            </a:r>
            <a:r>
              <a:rPr lang="tr-TR" sz="1200" spc="-5" dirty="0">
                <a:solidFill>
                  <a:srgbClr val="231F20"/>
                </a:solidFill>
                <a:latin typeface="Tahoma"/>
                <a:cs typeface="Tahoma"/>
              </a:rPr>
              <a:t> </a:t>
            </a:r>
          </a:p>
          <a:p>
            <a:pPr marL="241300" marR="410209" indent="-228600">
              <a:lnSpc>
                <a:spcPct val="107100"/>
              </a:lnSpc>
              <a:spcBef>
                <a:spcPts val="100"/>
              </a:spcBef>
              <a:buChar char="•"/>
              <a:tabLst>
                <a:tab pos="240665" algn="l"/>
                <a:tab pos="241300" algn="l"/>
              </a:tabLst>
            </a:pPr>
            <a:r>
              <a:rPr lang="tr-TR" sz="1200" spc="-5" dirty="0" err="1">
                <a:solidFill>
                  <a:srgbClr val="231F20"/>
                </a:solidFill>
                <a:latin typeface="Tahoma"/>
                <a:cs typeface="Tahoma"/>
              </a:rPr>
              <a:t>The</a:t>
            </a:r>
            <a:r>
              <a:rPr lang="tr-TR" sz="1200" spc="-5" dirty="0">
                <a:solidFill>
                  <a:srgbClr val="231F20"/>
                </a:solidFill>
                <a:latin typeface="Tahoma"/>
                <a:cs typeface="Tahoma"/>
              </a:rPr>
              <a:t> </a:t>
            </a:r>
            <a:r>
              <a:rPr lang="tr-TR" sz="1200" spc="-5" dirty="0" err="1">
                <a:solidFill>
                  <a:srgbClr val="231F20"/>
                </a:solidFill>
                <a:latin typeface="Tahoma"/>
                <a:cs typeface="Tahoma"/>
              </a:rPr>
              <a:t>desire</a:t>
            </a:r>
            <a:r>
              <a:rPr lang="tr-TR" sz="1200" spc="-5" dirty="0">
                <a:solidFill>
                  <a:srgbClr val="231F20"/>
                </a:solidFill>
                <a:latin typeface="Tahoma"/>
                <a:cs typeface="Tahoma"/>
              </a:rPr>
              <a:t> </a:t>
            </a:r>
            <a:r>
              <a:rPr lang="tr-TR" sz="1200" spc="-5" dirty="0" err="1">
                <a:solidFill>
                  <a:srgbClr val="231F20"/>
                </a:solidFill>
                <a:latin typeface="Tahoma"/>
                <a:cs typeface="Tahoma"/>
              </a:rPr>
              <a:t>to</a:t>
            </a:r>
            <a:r>
              <a:rPr lang="tr-TR" sz="1200" spc="-5" dirty="0">
                <a:solidFill>
                  <a:srgbClr val="231F20"/>
                </a:solidFill>
                <a:latin typeface="Tahoma"/>
                <a:cs typeface="Tahoma"/>
              </a:rPr>
              <a:t> </a:t>
            </a:r>
            <a:r>
              <a:rPr lang="tr-TR" sz="1200" spc="-5" dirty="0" err="1">
                <a:solidFill>
                  <a:srgbClr val="231F20"/>
                </a:solidFill>
                <a:latin typeface="Tahoma"/>
                <a:cs typeface="Tahoma"/>
              </a:rPr>
              <a:t>bring</a:t>
            </a:r>
            <a:r>
              <a:rPr lang="tr-TR" sz="1200" spc="-5" dirty="0">
                <a:solidFill>
                  <a:srgbClr val="231F20"/>
                </a:solidFill>
                <a:latin typeface="Tahoma"/>
                <a:cs typeface="Tahoma"/>
              </a:rPr>
              <a:t> </a:t>
            </a:r>
            <a:r>
              <a:rPr lang="tr-TR" sz="1200" spc="-5" dirty="0" err="1">
                <a:solidFill>
                  <a:srgbClr val="231F20"/>
                </a:solidFill>
                <a:latin typeface="Tahoma"/>
                <a:cs typeface="Tahoma"/>
              </a:rPr>
              <a:t>education</a:t>
            </a:r>
            <a:r>
              <a:rPr lang="tr-TR" sz="1200" spc="-5" dirty="0">
                <a:solidFill>
                  <a:srgbClr val="231F20"/>
                </a:solidFill>
                <a:latin typeface="Tahoma"/>
                <a:cs typeface="Tahoma"/>
              </a:rPr>
              <a:t> </a:t>
            </a:r>
            <a:r>
              <a:rPr lang="tr-TR" sz="1200" spc="-5" dirty="0" err="1">
                <a:solidFill>
                  <a:srgbClr val="231F20"/>
                </a:solidFill>
                <a:latin typeface="Tahoma"/>
                <a:cs typeface="Tahoma"/>
              </a:rPr>
              <a:t>to</a:t>
            </a:r>
            <a:r>
              <a:rPr lang="tr-TR" sz="1200" spc="-5" dirty="0">
                <a:solidFill>
                  <a:srgbClr val="231F20"/>
                </a:solidFill>
                <a:latin typeface="Tahoma"/>
                <a:cs typeface="Tahoma"/>
              </a:rPr>
              <a:t> </a:t>
            </a:r>
            <a:r>
              <a:rPr lang="tr-TR" sz="1200" spc="-5" dirty="0" err="1">
                <a:solidFill>
                  <a:srgbClr val="231F20"/>
                </a:solidFill>
                <a:latin typeface="Tahoma"/>
                <a:cs typeface="Tahoma"/>
              </a:rPr>
              <a:t>the</a:t>
            </a:r>
            <a:r>
              <a:rPr lang="tr-TR" sz="1200" spc="-5" dirty="0">
                <a:solidFill>
                  <a:srgbClr val="231F20"/>
                </a:solidFill>
                <a:latin typeface="Tahoma"/>
                <a:cs typeface="Tahoma"/>
              </a:rPr>
              <a:t> </a:t>
            </a:r>
            <a:r>
              <a:rPr lang="tr-TR" sz="1200" spc="-5" dirty="0" err="1">
                <a:solidFill>
                  <a:srgbClr val="231F20"/>
                </a:solidFill>
                <a:latin typeface="Tahoma"/>
                <a:cs typeface="Tahoma"/>
              </a:rPr>
              <a:t>each</a:t>
            </a:r>
            <a:r>
              <a:rPr lang="tr-TR" sz="1200" spc="-5" dirty="0">
                <a:solidFill>
                  <a:srgbClr val="231F20"/>
                </a:solidFill>
                <a:latin typeface="Tahoma"/>
                <a:cs typeface="Tahoma"/>
              </a:rPr>
              <a:t> </a:t>
            </a:r>
            <a:r>
              <a:rPr lang="tr-TR" sz="1200" spc="-5" dirty="0" err="1">
                <a:solidFill>
                  <a:srgbClr val="231F20"/>
                </a:solidFill>
                <a:latin typeface="Tahoma"/>
                <a:cs typeface="Tahoma"/>
              </a:rPr>
              <a:t>and</a:t>
            </a:r>
            <a:r>
              <a:rPr lang="tr-TR" sz="1200" spc="-5" dirty="0">
                <a:solidFill>
                  <a:srgbClr val="231F20"/>
                </a:solidFill>
                <a:latin typeface="Tahoma"/>
                <a:cs typeface="Tahoma"/>
              </a:rPr>
              <a:t> </a:t>
            </a:r>
            <a:r>
              <a:rPr lang="tr-TR" sz="1200" spc="-5" dirty="0" err="1">
                <a:solidFill>
                  <a:srgbClr val="231F20"/>
                </a:solidFill>
                <a:latin typeface="Tahoma"/>
                <a:cs typeface="Tahoma"/>
              </a:rPr>
              <a:t>every</a:t>
            </a:r>
            <a:r>
              <a:rPr lang="tr-TR" sz="1200" spc="-5" dirty="0">
                <a:solidFill>
                  <a:srgbClr val="231F20"/>
                </a:solidFill>
                <a:latin typeface="Tahoma"/>
                <a:cs typeface="Tahoma"/>
              </a:rPr>
              <a:t> </a:t>
            </a:r>
            <a:r>
              <a:rPr lang="tr-TR" sz="1200" spc="-5" dirty="0" err="1">
                <a:solidFill>
                  <a:srgbClr val="231F20"/>
                </a:solidFill>
                <a:latin typeface="Tahoma"/>
                <a:cs typeface="Tahoma"/>
              </a:rPr>
              <a:t>section</a:t>
            </a:r>
            <a:r>
              <a:rPr lang="tr-TR" sz="1200" spc="-5" dirty="0">
                <a:solidFill>
                  <a:srgbClr val="231F20"/>
                </a:solidFill>
                <a:latin typeface="Tahoma"/>
                <a:cs typeface="Tahoma"/>
              </a:rPr>
              <a:t> of </a:t>
            </a:r>
            <a:r>
              <a:rPr lang="tr-TR" sz="1200" spc="-5" dirty="0" err="1">
                <a:solidFill>
                  <a:srgbClr val="231F20"/>
                </a:solidFill>
                <a:latin typeface="Tahoma"/>
                <a:cs typeface="Tahoma"/>
              </a:rPr>
              <a:t>the</a:t>
            </a:r>
            <a:r>
              <a:rPr lang="tr-TR" sz="1200" spc="-5" dirty="0">
                <a:solidFill>
                  <a:srgbClr val="231F20"/>
                </a:solidFill>
                <a:latin typeface="Tahoma"/>
                <a:cs typeface="Tahoma"/>
              </a:rPr>
              <a:t> </a:t>
            </a:r>
            <a:r>
              <a:rPr lang="tr-TR" sz="1200" spc="-5" dirty="0" err="1">
                <a:solidFill>
                  <a:srgbClr val="231F20"/>
                </a:solidFill>
                <a:latin typeface="Tahoma"/>
                <a:cs typeface="Tahoma"/>
              </a:rPr>
              <a:t>society</a:t>
            </a:r>
            <a:r>
              <a:rPr lang="tr-TR" sz="1200" spc="-5" dirty="0">
                <a:solidFill>
                  <a:srgbClr val="231F20"/>
                </a:solidFill>
                <a:latin typeface="Tahoma"/>
                <a:cs typeface="Tahoma"/>
              </a:rPr>
              <a:t>, </a:t>
            </a:r>
            <a:r>
              <a:rPr lang="tr-TR" sz="1200" spc="-5" dirty="0" err="1">
                <a:solidFill>
                  <a:srgbClr val="231F20"/>
                </a:solidFill>
                <a:latin typeface="Tahoma"/>
                <a:cs typeface="Tahoma"/>
              </a:rPr>
              <a:t>which</a:t>
            </a:r>
            <a:r>
              <a:rPr lang="tr-TR" sz="1200" spc="-5" dirty="0">
                <a:solidFill>
                  <a:srgbClr val="231F20"/>
                </a:solidFill>
                <a:latin typeface="Tahoma"/>
                <a:cs typeface="Tahoma"/>
              </a:rPr>
              <a:t> is </a:t>
            </a:r>
            <a:r>
              <a:rPr lang="tr-TR" sz="1200" spc="-5" dirty="0" err="1">
                <a:solidFill>
                  <a:srgbClr val="231F20"/>
                </a:solidFill>
                <a:latin typeface="Tahoma"/>
                <a:cs typeface="Tahoma"/>
              </a:rPr>
              <a:t>the</a:t>
            </a:r>
            <a:r>
              <a:rPr lang="tr-TR" sz="1200" spc="-5" dirty="0">
                <a:solidFill>
                  <a:srgbClr val="231F20"/>
                </a:solidFill>
                <a:latin typeface="Tahoma"/>
                <a:cs typeface="Tahoma"/>
              </a:rPr>
              <a:t> </a:t>
            </a:r>
            <a:r>
              <a:rPr lang="tr-TR" sz="1200" spc="-5" dirty="0" err="1">
                <a:solidFill>
                  <a:srgbClr val="231F20"/>
                </a:solidFill>
                <a:latin typeface="Tahoma"/>
                <a:cs typeface="Tahoma"/>
              </a:rPr>
              <a:t>dept</a:t>
            </a:r>
            <a:r>
              <a:rPr lang="tr-TR" sz="1200" spc="-5" dirty="0">
                <a:solidFill>
                  <a:srgbClr val="231F20"/>
                </a:solidFill>
                <a:latin typeface="Tahoma"/>
                <a:cs typeface="Tahoma"/>
              </a:rPr>
              <a:t> of </a:t>
            </a:r>
            <a:r>
              <a:rPr lang="tr-TR" sz="1200" spc="-5" dirty="0" err="1">
                <a:solidFill>
                  <a:srgbClr val="231F20"/>
                </a:solidFill>
                <a:latin typeface="Tahoma"/>
                <a:cs typeface="Tahoma"/>
              </a:rPr>
              <a:t>gratitude</a:t>
            </a:r>
            <a:r>
              <a:rPr lang="tr-TR" sz="1200" spc="-5" dirty="0">
                <a:solidFill>
                  <a:srgbClr val="231F20"/>
                </a:solidFill>
                <a:latin typeface="Tahoma"/>
                <a:cs typeface="Tahoma"/>
              </a:rPr>
              <a:t> </a:t>
            </a:r>
            <a:r>
              <a:rPr lang="tr-TR" sz="1200" spc="-5" dirty="0" err="1">
                <a:solidFill>
                  <a:srgbClr val="231F20"/>
                </a:solidFill>
                <a:latin typeface="Tahoma"/>
                <a:cs typeface="Tahoma"/>
              </a:rPr>
              <a:t>by</a:t>
            </a:r>
            <a:r>
              <a:rPr lang="tr-TR" sz="1200" spc="-5" dirty="0">
                <a:solidFill>
                  <a:srgbClr val="231F20"/>
                </a:solidFill>
                <a:latin typeface="Tahoma"/>
                <a:cs typeface="Tahoma"/>
              </a:rPr>
              <a:t> </a:t>
            </a:r>
            <a:r>
              <a:rPr lang="tr-TR" sz="1200" spc="-5" dirty="0" err="1">
                <a:solidFill>
                  <a:srgbClr val="231F20"/>
                </a:solidFill>
                <a:latin typeface="Tahoma"/>
                <a:cs typeface="Tahoma"/>
              </a:rPr>
              <a:t>establishing</a:t>
            </a:r>
            <a:r>
              <a:rPr lang="tr-TR" sz="1200" spc="-5" dirty="0">
                <a:solidFill>
                  <a:srgbClr val="231F20"/>
                </a:solidFill>
                <a:latin typeface="Tahoma"/>
                <a:cs typeface="Tahoma"/>
              </a:rPr>
              <a:t> </a:t>
            </a:r>
            <a:r>
              <a:rPr lang="tr-TR" sz="1200" spc="-5" dirty="0" err="1">
                <a:solidFill>
                  <a:srgbClr val="231F20"/>
                </a:solidFill>
                <a:latin typeface="Tahoma"/>
                <a:cs typeface="Tahoma"/>
              </a:rPr>
              <a:t>coopreration</a:t>
            </a:r>
            <a:r>
              <a:rPr lang="tr-TR" sz="1200" spc="-5" dirty="0">
                <a:solidFill>
                  <a:srgbClr val="231F20"/>
                </a:solidFill>
                <a:latin typeface="Tahoma"/>
                <a:cs typeface="Tahoma"/>
              </a:rPr>
              <a:t> </a:t>
            </a:r>
            <a:r>
              <a:rPr lang="tr-TR" sz="1200" spc="-5" dirty="0" err="1">
                <a:solidFill>
                  <a:srgbClr val="231F20"/>
                </a:solidFill>
                <a:latin typeface="Tahoma"/>
                <a:cs typeface="Tahoma"/>
              </a:rPr>
              <a:t>with</a:t>
            </a:r>
            <a:r>
              <a:rPr lang="tr-TR" sz="1200" spc="-5" dirty="0">
                <a:solidFill>
                  <a:srgbClr val="231F20"/>
                </a:solidFill>
                <a:latin typeface="Tahoma"/>
                <a:cs typeface="Tahoma"/>
              </a:rPr>
              <a:t> </a:t>
            </a:r>
            <a:r>
              <a:rPr lang="tr-TR" sz="1200" spc="-5" dirty="0" err="1">
                <a:solidFill>
                  <a:srgbClr val="231F20"/>
                </a:solidFill>
                <a:latin typeface="Tahoma"/>
                <a:cs typeface="Tahoma"/>
              </a:rPr>
              <a:t>NGOs</a:t>
            </a:r>
            <a:r>
              <a:rPr lang="tr-TR" sz="1200" spc="-5" dirty="0">
                <a:solidFill>
                  <a:srgbClr val="231F20"/>
                </a:solidFill>
                <a:latin typeface="Tahoma"/>
                <a:cs typeface="Tahoma"/>
              </a:rPr>
              <a:t> </a:t>
            </a:r>
            <a:r>
              <a:rPr lang="tr-TR" sz="1200" spc="-5" dirty="0" err="1">
                <a:solidFill>
                  <a:srgbClr val="231F20"/>
                </a:solidFill>
                <a:latin typeface="Tahoma"/>
                <a:cs typeface="Tahoma"/>
              </a:rPr>
              <a:t>and</a:t>
            </a:r>
            <a:r>
              <a:rPr lang="tr-TR" sz="1200" spc="-5" dirty="0">
                <a:solidFill>
                  <a:srgbClr val="231F20"/>
                </a:solidFill>
                <a:latin typeface="Tahoma"/>
                <a:cs typeface="Tahoma"/>
              </a:rPr>
              <a:t> </a:t>
            </a:r>
            <a:r>
              <a:rPr lang="tr-TR" sz="1200" spc="-5" dirty="0" err="1">
                <a:solidFill>
                  <a:srgbClr val="231F20"/>
                </a:solidFill>
                <a:latin typeface="Tahoma"/>
                <a:cs typeface="Tahoma"/>
              </a:rPr>
              <a:t>volunteers</a:t>
            </a:r>
            <a:r>
              <a:rPr lang="tr-TR" sz="1200" spc="-5" dirty="0">
                <a:solidFill>
                  <a:srgbClr val="231F20"/>
                </a:solidFill>
                <a:latin typeface="Tahoma"/>
                <a:cs typeface="Tahoma"/>
              </a:rPr>
              <a:t>.</a:t>
            </a:r>
          </a:p>
          <a:p>
            <a:pPr marL="241300" marR="410209" indent="-228600">
              <a:lnSpc>
                <a:spcPct val="107100"/>
              </a:lnSpc>
              <a:spcBef>
                <a:spcPts val="100"/>
              </a:spcBef>
              <a:buChar char="•"/>
              <a:tabLst>
                <a:tab pos="240665" algn="l"/>
                <a:tab pos="241300" algn="l"/>
              </a:tabLst>
            </a:pPr>
            <a:r>
              <a:rPr lang="en-US" sz="1200" spc="-5" dirty="0">
                <a:solidFill>
                  <a:srgbClr val="231F20"/>
                </a:solidFill>
                <a:latin typeface="Tahoma"/>
                <a:cs typeface="Tahoma"/>
              </a:rPr>
              <a:t>Participation in Marathons with volunteer runners for fundraising efforts.</a:t>
            </a:r>
            <a:endParaRPr lang="tr-TR" sz="1200" spc="-5" dirty="0">
              <a:solidFill>
                <a:srgbClr val="231F20"/>
              </a:solidFill>
              <a:latin typeface="Tahoma"/>
              <a:cs typeface="Tahoma"/>
            </a:endParaRPr>
          </a:p>
          <a:p>
            <a:pPr marL="241300" marR="410209" indent="-228600">
              <a:lnSpc>
                <a:spcPct val="107100"/>
              </a:lnSpc>
              <a:spcBef>
                <a:spcPts val="100"/>
              </a:spcBef>
              <a:buChar char="•"/>
              <a:tabLst>
                <a:tab pos="240665" algn="l"/>
                <a:tab pos="241300" algn="l"/>
              </a:tabLst>
            </a:pPr>
            <a:r>
              <a:rPr lang="en-US" sz="1200" dirty="0">
                <a:latin typeface="Tahoma"/>
                <a:cs typeface="Tahoma"/>
              </a:rPr>
              <a:t>With the </a:t>
            </a:r>
            <a:r>
              <a:rPr lang="tr-TR" sz="1200" dirty="0">
                <a:latin typeface="Tahoma"/>
                <a:cs typeface="Tahoma"/>
              </a:rPr>
              <a:t>«Hasat Grant Program»</a:t>
            </a:r>
            <a:r>
              <a:rPr lang="en-US" sz="1200" dirty="0">
                <a:latin typeface="Tahoma"/>
                <a:cs typeface="Tahoma"/>
              </a:rPr>
              <a:t>, we support postgraduate students' projects related to sustainability with a focus on Air, Water and Soil.</a:t>
            </a:r>
            <a:endParaRPr sz="1200" dirty="0">
              <a:latin typeface="Tahoma"/>
              <a:cs typeface="Tahoma"/>
            </a:endParaRPr>
          </a:p>
        </p:txBody>
      </p:sp>
      <p:sp>
        <p:nvSpPr>
          <p:cNvPr id="41" name="object 41"/>
          <p:cNvSpPr txBox="1">
            <a:spLocks noGrp="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28</a:t>
            </a:fld>
            <a:endParaRPr/>
          </a:p>
        </p:txBody>
      </p:sp>
      <p:grpSp>
        <p:nvGrpSpPr>
          <p:cNvPr id="42" name="Group 41">
            <a:extLst>
              <a:ext uri="{FF2B5EF4-FFF2-40B4-BE49-F238E27FC236}">
                <a16:creationId xmlns:a16="http://schemas.microsoft.com/office/drawing/2014/main" id="{BBA88857-B4E5-4EDC-9F66-A8381DA278F8}"/>
              </a:ext>
            </a:extLst>
          </p:cNvPr>
          <p:cNvGrpSpPr/>
          <p:nvPr/>
        </p:nvGrpSpPr>
        <p:grpSpPr>
          <a:xfrm>
            <a:off x="0" y="-2"/>
            <a:ext cx="693187" cy="2187567"/>
            <a:chOff x="0" y="-2"/>
            <a:chExt cx="693187" cy="2187567"/>
          </a:xfrm>
        </p:grpSpPr>
        <p:sp>
          <p:nvSpPr>
            <p:cNvPr id="43" name="object 12">
              <a:extLst>
                <a:ext uri="{FF2B5EF4-FFF2-40B4-BE49-F238E27FC236}">
                  <a16:creationId xmlns:a16="http://schemas.microsoft.com/office/drawing/2014/main" id="{D5A35DB6-AF09-473C-BFE3-F0608935EEBB}"/>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44" name="object 4">
              <a:extLst>
                <a:ext uri="{FF2B5EF4-FFF2-40B4-BE49-F238E27FC236}">
                  <a16:creationId xmlns:a16="http://schemas.microsoft.com/office/drawing/2014/main" id="{9FA05721-8AB6-48C1-BC9B-A9A1A22AF5B5}"/>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pic>
        <p:nvPicPr>
          <p:cNvPr id="46" name="Picture 45">
            <a:extLst>
              <a:ext uri="{FF2B5EF4-FFF2-40B4-BE49-F238E27FC236}">
                <a16:creationId xmlns:a16="http://schemas.microsoft.com/office/drawing/2014/main" id="{CB5F986C-2C96-44FF-A5CF-08E54FAB0F9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67231" y="284916"/>
            <a:ext cx="1130623" cy="551960"/>
          </a:xfrm>
          <a:prstGeom prst="rect">
            <a:avLst/>
          </a:prstGeom>
        </p:spPr>
      </p:pic>
      <p:sp>
        <p:nvSpPr>
          <p:cNvPr id="45" name="TextBox 44">
            <a:extLst>
              <a:ext uri="{FF2B5EF4-FFF2-40B4-BE49-F238E27FC236}">
                <a16:creationId xmlns:a16="http://schemas.microsoft.com/office/drawing/2014/main" id="{6E58A4D3-751A-42E3-A89A-2AD69B458715}"/>
              </a:ext>
            </a:extLst>
          </p:cNvPr>
          <p:cNvSpPr txBox="1"/>
          <p:nvPr/>
        </p:nvSpPr>
        <p:spPr>
          <a:xfrm>
            <a:off x="5268859" y="987315"/>
            <a:ext cx="5215214" cy="307777"/>
          </a:xfrm>
          <a:prstGeom prst="rect">
            <a:avLst/>
          </a:prstGeom>
          <a:noFill/>
        </p:spPr>
        <p:txBody>
          <a:bodyPr wrap="square">
            <a:spAutoFit/>
          </a:bodyPr>
          <a:lstStyle/>
          <a:p>
            <a:r>
              <a:rPr lang="tr-TR" sz="1400" b="1" dirty="0">
                <a:latin typeface="Tahoma" panose="020B0604030504040204" pitchFamily="34" charset="0"/>
                <a:ea typeface="Tahoma" panose="020B0604030504040204" pitchFamily="34" charset="0"/>
                <a:cs typeface="Tahoma" panose="020B0604030504040204" pitchFamily="34" charset="0"/>
              </a:rPr>
              <a:t>A </a:t>
            </a:r>
            <a:r>
              <a:rPr lang="tr-TR" sz="1400" b="1" dirty="0" err="1">
                <a:latin typeface="Tahoma" panose="020B0604030504040204" pitchFamily="34" charset="0"/>
                <a:ea typeface="Tahoma" panose="020B0604030504040204" pitchFamily="34" charset="0"/>
                <a:cs typeface="Tahoma" panose="020B0604030504040204" pitchFamily="34" charset="0"/>
              </a:rPr>
              <a:t>desire</a:t>
            </a:r>
            <a:r>
              <a:rPr lang="tr-TR" sz="1400" b="1" dirty="0">
                <a:latin typeface="Tahoma" panose="020B0604030504040204" pitchFamily="34" charset="0"/>
                <a:ea typeface="Tahoma" panose="020B0604030504040204" pitchFamily="34" charset="0"/>
                <a:cs typeface="Tahoma" panose="020B0604030504040204" pitchFamily="34" charset="0"/>
              </a:rPr>
              <a:t> </a:t>
            </a:r>
            <a:r>
              <a:rPr lang="tr-TR" sz="1400" b="1" dirty="0" err="1">
                <a:latin typeface="Tahoma" panose="020B0604030504040204" pitchFamily="34" charset="0"/>
                <a:ea typeface="Tahoma" panose="020B0604030504040204" pitchFamily="34" charset="0"/>
                <a:cs typeface="Tahoma" panose="020B0604030504040204" pitchFamily="34" charset="0"/>
              </a:rPr>
              <a:t>for</a:t>
            </a:r>
            <a:r>
              <a:rPr lang="tr-TR" sz="1400" b="1" dirty="0">
                <a:latin typeface="Tahoma" panose="020B0604030504040204" pitchFamily="34" charset="0"/>
                <a:ea typeface="Tahoma" panose="020B0604030504040204" pitchFamily="34" charset="0"/>
                <a:cs typeface="Tahoma" panose="020B0604030504040204" pitchFamily="34" charset="0"/>
              </a:rPr>
              <a:t> a </a:t>
            </a:r>
            <a:r>
              <a:rPr lang="tr-TR" sz="1400" b="1" dirty="0" err="1">
                <a:latin typeface="Tahoma" panose="020B0604030504040204" pitchFamily="34" charset="0"/>
                <a:ea typeface="Tahoma" panose="020B0604030504040204" pitchFamily="34" charset="0"/>
                <a:cs typeface="Tahoma" panose="020B0604030504040204" pitchFamily="34" charset="0"/>
              </a:rPr>
              <a:t>society</a:t>
            </a:r>
            <a:r>
              <a:rPr lang="tr-TR" sz="1400" b="1" dirty="0">
                <a:latin typeface="Tahoma" panose="020B0604030504040204" pitchFamily="34" charset="0"/>
                <a:ea typeface="Tahoma" panose="020B0604030504040204" pitchFamily="34" charset="0"/>
                <a:cs typeface="Tahoma" panose="020B0604030504040204" pitchFamily="34" charset="0"/>
              </a:rPr>
              <a:t> </a:t>
            </a:r>
            <a:r>
              <a:rPr lang="tr-TR" sz="1400" b="1" dirty="0" err="1">
                <a:latin typeface="Tahoma" panose="020B0604030504040204" pitchFamily="34" charset="0"/>
                <a:ea typeface="Tahoma" panose="020B0604030504040204" pitchFamily="34" charset="0"/>
                <a:cs typeface="Tahoma" panose="020B0604030504040204" pitchFamily="34" charset="0"/>
              </a:rPr>
              <a:t>excited</a:t>
            </a:r>
            <a:r>
              <a:rPr lang="tr-TR" sz="1400" b="1" dirty="0">
                <a:latin typeface="Tahoma" panose="020B0604030504040204" pitchFamily="34" charset="0"/>
                <a:ea typeface="Tahoma" panose="020B0604030504040204" pitchFamily="34" charset="0"/>
                <a:cs typeface="Tahoma" panose="020B0604030504040204" pitchFamily="34" charset="0"/>
              </a:rPr>
              <a:t> </a:t>
            </a:r>
            <a:r>
              <a:rPr lang="tr-TR" sz="1400" b="1" dirty="0" err="1">
                <a:latin typeface="Tahoma" panose="020B0604030504040204" pitchFamily="34" charset="0"/>
                <a:ea typeface="Tahoma" panose="020B0604030504040204" pitchFamily="34" charset="0"/>
                <a:cs typeface="Tahoma" panose="020B0604030504040204" pitchFamily="34" charset="0"/>
              </a:rPr>
              <a:t>by</a:t>
            </a:r>
            <a:r>
              <a:rPr lang="tr-TR" sz="1400" b="1" dirty="0">
                <a:latin typeface="Tahoma" panose="020B0604030504040204" pitchFamily="34" charset="0"/>
                <a:ea typeface="Tahoma" panose="020B0604030504040204" pitchFamily="34" charset="0"/>
                <a:cs typeface="Tahoma" panose="020B0604030504040204" pitchFamily="34" charset="0"/>
              </a:rPr>
              <a:t> </a:t>
            </a:r>
            <a:r>
              <a:rPr lang="tr-TR" sz="1400" b="1" dirty="0" err="1">
                <a:latin typeface="Tahoma" panose="020B0604030504040204" pitchFamily="34" charset="0"/>
                <a:ea typeface="Tahoma" panose="020B0604030504040204" pitchFamily="34" charset="0"/>
                <a:cs typeface="Tahoma" panose="020B0604030504040204" pitchFamily="34" charset="0"/>
              </a:rPr>
              <a:t>their</a:t>
            </a:r>
            <a:r>
              <a:rPr lang="tr-TR" sz="1400" b="1" dirty="0">
                <a:latin typeface="Tahoma" panose="020B0604030504040204" pitchFamily="34" charset="0"/>
                <a:ea typeface="Tahoma" panose="020B0604030504040204" pitchFamily="34" charset="0"/>
                <a:cs typeface="Tahoma" panose="020B0604030504040204" pitchFamily="34" charset="0"/>
              </a:rPr>
              <a:t> </a:t>
            </a:r>
            <a:r>
              <a:rPr lang="tr-TR" sz="1400" b="1" dirty="0" err="1">
                <a:latin typeface="Tahoma" panose="020B0604030504040204" pitchFamily="34" charset="0"/>
                <a:ea typeface="Tahoma" panose="020B0604030504040204" pitchFamily="34" charset="0"/>
                <a:cs typeface="Tahoma" panose="020B0604030504040204" pitchFamily="34" charset="0"/>
              </a:rPr>
              <a:t>dreams</a:t>
            </a:r>
            <a:endParaRPr lang="tr-TR" sz="1400" b="1"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3" name="Nesne 2">
            <a:extLst>
              <a:ext uri="{FF2B5EF4-FFF2-40B4-BE49-F238E27FC236}">
                <a16:creationId xmlns:a16="http://schemas.microsoft.com/office/drawing/2014/main" id="{2B92E236-E66A-4CE6-4A8F-79901C08E5B6}"/>
              </a:ext>
            </a:extLst>
          </p:cNvPr>
          <p:cNvGraphicFramePr>
            <a:graphicFrameLocks noChangeAspect="1"/>
          </p:cNvGraphicFramePr>
          <p:nvPr>
            <p:extLst>
              <p:ext uri="{D42A27DB-BD31-4B8C-83A1-F6EECF244321}">
                <p14:modId xmlns:p14="http://schemas.microsoft.com/office/powerpoint/2010/main" val="3242343543"/>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14" imgW="8020050" imgH="5667375" progId="Acrobat.Document.DC">
                  <p:embed/>
                </p:oleObj>
              </mc:Choice>
              <mc:Fallback>
                <p:oleObj name="Acrobat Document" r:id="rId14" imgW="8020050" imgH="5667375" progId="Acrobat.Document.DC">
                  <p:embed/>
                  <p:pic>
                    <p:nvPicPr>
                      <p:cNvPr id="3" name="Nesne 2">
                        <a:extLst>
                          <a:ext uri="{FF2B5EF4-FFF2-40B4-BE49-F238E27FC236}">
                            <a16:creationId xmlns:a16="http://schemas.microsoft.com/office/drawing/2014/main" id="{2B92E236-E66A-4CE6-4A8F-79901C08E5B6}"/>
                          </a:ext>
                        </a:extLst>
                      </p:cNvPr>
                      <p:cNvPicPr/>
                      <p:nvPr/>
                    </p:nvPicPr>
                    <p:blipFill>
                      <a:blip r:embed="rId15"/>
                      <a:stretch>
                        <a:fillRect/>
                      </a:stretch>
                    </p:blipFill>
                    <p:spPr>
                      <a:xfrm>
                        <a:off x="9461926" y="228126"/>
                        <a:ext cx="1142574" cy="807401"/>
                      </a:xfrm>
                      <a:prstGeom prst="rect">
                        <a:avLst/>
                      </a:prstGeom>
                    </p:spPr>
                  </p:pic>
                </p:oleObj>
              </mc:Fallback>
            </mc:AlternateContent>
          </a:graphicData>
        </a:graphic>
      </p:graphicFrame>
      <p:pic>
        <p:nvPicPr>
          <p:cNvPr id="4" name="Resim 3">
            <a:extLst>
              <a:ext uri="{FF2B5EF4-FFF2-40B4-BE49-F238E27FC236}">
                <a16:creationId xmlns:a16="http://schemas.microsoft.com/office/drawing/2014/main" id="{510F15A9-EDFB-8836-E57F-A253887ABCCD}"/>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21300773">
            <a:off x="5064757" y="4935902"/>
            <a:ext cx="2253903" cy="1502602"/>
          </a:xfrm>
          <a:prstGeom prst="rect">
            <a:avLst/>
          </a:prstGeom>
          <a:ln>
            <a:noFill/>
          </a:ln>
          <a:effectLst>
            <a:softEdge rad="112500"/>
          </a:effectLst>
        </p:spPr>
      </p:pic>
      <p:pic>
        <p:nvPicPr>
          <p:cNvPr id="5" name="Resim 4">
            <a:extLst>
              <a:ext uri="{FF2B5EF4-FFF2-40B4-BE49-F238E27FC236}">
                <a16:creationId xmlns:a16="http://schemas.microsoft.com/office/drawing/2014/main" id="{56CCA890-D3C8-8B88-43CA-AB9E71538E28}"/>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rot="361601">
            <a:off x="6464553" y="5755090"/>
            <a:ext cx="2106568" cy="1404379"/>
          </a:xfrm>
          <a:prstGeom prst="rect">
            <a:avLst/>
          </a:prstGeom>
          <a:ln>
            <a:noFill/>
          </a:ln>
          <a:effectLst>
            <a:softEdge rad="112500"/>
          </a:effectLst>
        </p:spPr>
      </p:pic>
      <p:pic>
        <p:nvPicPr>
          <p:cNvPr id="24" name="Resim 23">
            <a:extLst>
              <a:ext uri="{FF2B5EF4-FFF2-40B4-BE49-F238E27FC236}">
                <a16:creationId xmlns:a16="http://schemas.microsoft.com/office/drawing/2014/main" id="{E051CDD8-2C17-6144-BED2-930D99A4259E}"/>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998490" y="5059245"/>
            <a:ext cx="2308308" cy="1538872"/>
          </a:xfrm>
          <a:prstGeom prst="rect">
            <a:avLst/>
          </a:prstGeom>
          <a:ln>
            <a:noFill/>
          </a:ln>
          <a:effectLst>
            <a:softEdge rad="112500"/>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170578" y="594508"/>
            <a:ext cx="1290922" cy="45719"/>
          </a:xfrm>
          <a:custGeom>
            <a:avLst/>
            <a:gdLst/>
            <a:ahLst/>
            <a:cxnLst/>
            <a:rect l="l" t="t" r="r" b="b"/>
            <a:pathLst>
              <a:path w="5295900">
                <a:moveTo>
                  <a:pt x="0" y="0"/>
                </a:moveTo>
                <a:lnTo>
                  <a:pt x="5295900" y="0"/>
                </a:lnTo>
              </a:path>
            </a:pathLst>
          </a:custGeom>
          <a:ln w="20065">
            <a:solidFill>
              <a:srgbClr val="ED1C24"/>
            </a:solidFill>
          </a:ln>
        </p:spPr>
        <p:txBody>
          <a:bodyPr wrap="square" lIns="0" tIns="0" rIns="0" bIns="0" rtlCol="0"/>
          <a:lstStyle/>
          <a:p>
            <a:endParaRPr/>
          </a:p>
        </p:txBody>
      </p:sp>
      <p:sp>
        <p:nvSpPr>
          <p:cNvPr id="6" name="object 6"/>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7" name="object 7"/>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8" name="object 8"/>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9" name="object 9"/>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0" name="object 10"/>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1" name="object 11"/>
          <p:cNvSpPr/>
          <p:nvPr/>
        </p:nvSpPr>
        <p:spPr>
          <a:xfrm>
            <a:off x="622300" y="1117600"/>
            <a:ext cx="4279900" cy="5829300"/>
          </a:xfrm>
          <a:custGeom>
            <a:avLst/>
            <a:gdLst/>
            <a:ahLst/>
            <a:cxnLst/>
            <a:rect l="l" t="t" r="r" b="b"/>
            <a:pathLst>
              <a:path w="4279900" h="5829300">
                <a:moveTo>
                  <a:pt x="4127500" y="0"/>
                </a:moveTo>
                <a:lnTo>
                  <a:pt x="152400" y="0"/>
                </a:lnTo>
                <a:lnTo>
                  <a:pt x="104231" y="7769"/>
                </a:lnTo>
                <a:lnTo>
                  <a:pt x="62396" y="29405"/>
                </a:lnTo>
                <a:lnTo>
                  <a:pt x="29405" y="62396"/>
                </a:lnTo>
                <a:lnTo>
                  <a:pt x="7769" y="104231"/>
                </a:lnTo>
                <a:lnTo>
                  <a:pt x="0" y="152400"/>
                </a:lnTo>
                <a:lnTo>
                  <a:pt x="0" y="5676900"/>
                </a:lnTo>
                <a:lnTo>
                  <a:pt x="7769" y="5725068"/>
                </a:lnTo>
                <a:lnTo>
                  <a:pt x="29405" y="5766903"/>
                </a:lnTo>
                <a:lnTo>
                  <a:pt x="62396" y="5799894"/>
                </a:lnTo>
                <a:lnTo>
                  <a:pt x="104231" y="5821530"/>
                </a:lnTo>
                <a:lnTo>
                  <a:pt x="152400" y="5829300"/>
                </a:lnTo>
                <a:lnTo>
                  <a:pt x="4127500" y="5829300"/>
                </a:lnTo>
                <a:lnTo>
                  <a:pt x="4175668" y="5821530"/>
                </a:lnTo>
                <a:lnTo>
                  <a:pt x="4217503" y="5799894"/>
                </a:lnTo>
                <a:lnTo>
                  <a:pt x="4250494" y="5766903"/>
                </a:lnTo>
                <a:lnTo>
                  <a:pt x="4272130" y="5725068"/>
                </a:lnTo>
                <a:lnTo>
                  <a:pt x="4279900" y="5676900"/>
                </a:lnTo>
                <a:lnTo>
                  <a:pt x="4279900" y="152400"/>
                </a:lnTo>
                <a:lnTo>
                  <a:pt x="4272130" y="104231"/>
                </a:lnTo>
                <a:lnTo>
                  <a:pt x="4250494" y="62396"/>
                </a:lnTo>
                <a:lnTo>
                  <a:pt x="4217503" y="29405"/>
                </a:lnTo>
                <a:lnTo>
                  <a:pt x="4175668" y="7769"/>
                </a:lnTo>
                <a:lnTo>
                  <a:pt x="4127500" y="0"/>
                </a:lnTo>
                <a:close/>
              </a:path>
            </a:pathLst>
          </a:custGeom>
          <a:solidFill>
            <a:srgbClr val="F1F2F2"/>
          </a:solidFill>
        </p:spPr>
        <p:txBody>
          <a:bodyPr wrap="square" lIns="0" tIns="0" rIns="0" bIns="0" rtlCol="0"/>
          <a:lstStyle/>
          <a:p>
            <a:endParaRPr/>
          </a:p>
        </p:txBody>
      </p:sp>
      <p:graphicFrame>
        <p:nvGraphicFramePr>
          <p:cNvPr id="12" name="object 12"/>
          <p:cNvGraphicFramePr>
            <a:graphicFrameLocks noGrp="1"/>
          </p:cNvGraphicFramePr>
          <p:nvPr>
            <p:extLst>
              <p:ext uri="{D42A27DB-BD31-4B8C-83A1-F6EECF244321}">
                <p14:modId xmlns:p14="http://schemas.microsoft.com/office/powerpoint/2010/main" val="2144726611"/>
              </p:ext>
            </p:extLst>
          </p:nvPr>
        </p:nvGraphicFramePr>
        <p:xfrm>
          <a:off x="695497" y="1832162"/>
          <a:ext cx="4079750" cy="6003925"/>
        </p:xfrm>
        <a:graphic>
          <a:graphicData uri="http://schemas.openxmlformats.org/drawingml/2006/table">
            <a:tbl>
              <a:tblPr firstRow="1" bandRow="1">
                <a:tableStyleId>{2D5ABB26-0587-4C30-8999-92F81FD0307C}</a:tableStyleId>
              </a:tblPr>
              <a:tblGrid>
                <a:gridCol w="727105">
                  <a:extLst>
                    <a:ext uri="{9D8B030D-6E8A-4147-A177-3AD203B41FA5}">
                      <a16:colId xmlns:a16="http://schemas.microsoft.com/office/drawing/2014/main" val="20000"/>
                    </a:ext>
                  </a:extLst>
                </a:gridCol>
                <a:gridCol w="3352645">
                  <a:extLst>
                    <a:ext uri="{9D8B030D-6E8A-4147-A177-3AD203B41FA5}">
                      <a16:colId xmlns:a16="http://schemas.microsoft.com/office/drawing/2014/main" val="20001"/>
                    </a:ext>
                  </a:extLst>
                </a:gridCol>
              </a:tblGrid>
              <a:tr h="444500">
                <a:tc>
                  <a:txBody>
                    <a:bodyPr/>
                    <a:lstStyle/>
                    <a:p>
                      <a:pPr>
                        <a:lnSpc>
                          <a:spcPct val="100000"/>
                        </a:lnSpc>
                      </a:pPr>
                      <a:endParaRPr sz="1400">
                        <a:latin typeface="Times New Roman"/>
                        <a:cs typeface="Times New Roman"/>
                      </a:endParaRPr>
                    </a:p>
                  </a:txBody>
                  <a:tcPr marL="0" marR="0" marT="0" marB="0">
                    <a:lnB w="12700">
                      <a:solidFill>
                        <a:srgbClr val="FFFFFF"/>
                      </a:solidFill>
                      <a:prstDash val="solid"/>
                    </a:lnB>
                  </a:tcPr>
                </a:tc>
                <a:tc>
                  <a:txBody>
                    <a:bodyPr/>
                    <a:lstStyle/>
                    <a:p>
                      <a:pPr marL="106045" marR="0" lvl="0" indent="0" defTabSz="914400" eaLnBrk="1" fontAlgn="auto" latinLnBrk="0" hangingPunct="1">
                        <a:lnSpc>
                          <a:spcPct val="100000"/>
                        </a:lnSpc>
                        <a:spcBef>
                          <a:spcPts val="655"/>
                        </a:spcBef>
                        <a:spcAft>
                          <a:spcPts val="0"/>
                        </a:spcAft>
                        <a:buClrTx/>
                        <a:buSzTx/>
                        <a:buFontTx/>
                        <a:buNone/>
                        <a:tabLst/>
                        <a:defRPr/>
                      </a:pPr>
                      <a:r>
                        <a:rPr lang="tr-TR" sz="1200" u="sng">
                          <a:solidFill>
                            <a:srgbClr val="205E9E"/>
                          </a:solidFill>
                          <a:uFill>
                            <a:solidFill>
                              <a:srgbClr val="205E9E"/>
                            </a:solidFill>
                          </a:uFill>
                          <a:latin typeface="Tahoma"/>
                          <a:cs typeface="Tahoma"/>
                          <a:hlinkClick r:id="rId3"/>
                        </a:rPr>
                        <a:t>www.incivakfi.org</a:t>
                      </a:r>
                      <a:endParaRPr lang="tr-TR" sz="1200">
                        <a:latin typeface="Tahoma"/>
                        <a:cs typeface="Tahoma"/>
                      </a:endParaRPr>
                    </a:p>
                    <a:p>
                      <a:pPr marL="106045">
                        <a:lnSpc>
                          <a:spcPct val="100000"/>
                        </a:lnSpc>
                        <a:spcBef>
                          <a:spcPts val="655"/>
                        </a:spcBef>
                      </a:pPr>
                      <a:endParaRPr sz="1300">
                        <a:latin typeface="Tahoma"/>
                        <a:cs typeface="Tahoma"/>
                      </a:endParaRPr>
                    </a:p>
                  </a:txBody>
                  <a:tcPr marL="0" marR="0" marT="83185" marB="0">
                    <a:lnB w="12700">
                      <a:solidFill>
                        <a:srgbClr val="FFFFFF"/>
                      </a:solidFill>
                      <a:prstDash val="solid"/>
                    </a:lnB>
                  </a:tcPr>
                </a:tc>
                <a:extLst>
                  <a:ext uri="{0D108BD9-81ED-4DB2-BD59-A6C34878D82A}">
                    <a16:rowId xmlns:a16="http://schemas.microsoft.com/office/drawing/2014/main" val="10000"/>
                  </a:ext>
                </a:extLst>
              </a:tr>
              <a:tr h="596900">
                <a:tc>
                  <a:txBody>
                    <a:bodyPr/>
                    <a:lstStyle/>
                    <a:p>
                      <a:pPr>
                        <a:lnSpc>
                          <a:spcPct val="100000"/>
                        </a:lnSpc>
                      </a:pPr>
                      <a:endParaRPr sz="14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06045">
                        <a:lnSpc>
                          <a:spcPct val="100000"/>
                        </a:lnSpc>
                        <a:spcBef>
                          <a:spcPts val="760"/>
                        </a:spcBef>
                      </a:pPr>
                      <a:r>
                        <a:rPr lang="tr-TR" sz="1300" dirty="0" err="1">
                          <a:solidFill>
                            <a:srgbClr val="231F20"/>
                          </a:solidFill>
                          <a:latin typeface="Tahoma"/>
                          <a:cs typeface="Tahoma"/>
                        </a:rPr>
                        <a:t>Location</a:t>
                      </a:r>
                      <a:endParaRPr sz="1300" dirty="0">
                        <a:latin typeface="Tahoma"/>
                        <a:cs typeface="Tahoma"/>
                      </a:endParaRPr>
                    </a:p>
                    <a:p>
                      <a:pPr marL="106045" marR="0" lvl="0" indent="0" defTabSz="914400" eaLnBrk="1" fontAlgn="auto" latinLnBrk="0" hangingPunct="1">
                        <a:lnSpc>
                          <a:spcPct val="100000"/>
                        </a:lnSpc>
                        <a:spcBef>
                          <a:spcPts val="25"/>
                        </a:spcBef>
                        <a:spcAft>
                          <a:spcPts val="0"/>
                        </a:spcAft>
                        <a:buClrTx/>
                        <a:buSzTx/>
                        <a:buFontTx/>
                        <a:buNone/>
                        <a:tabLst/>
                        <a:defRPr/>
                      </a:pPr>
                      <a:r>
                        <a:rPr lang="tr-TR" sz="1200" b="1" spc="5" dirty="0">
                          <a:solidFill>
                            <a:srgbClr val="231F20"/>
                          </a:solidFill>
                          <a:latin typeface="Tahoma"/>
                          <a:cs typeface="Tahoma"/>
                        </a:rPr>
                        <a:t>İnci Holding </a:t>
                      </a:r>
                      <a:r>
                        <a:rPr lang="tr-TR" sz="1200" b="1" spc="5" dirty="0" err="1">
                          <a:solidFill>
                            <a:srgbClr val="231F20"/>
                          </a:solidFill>
                          <a:latin typeface="Tahoma"/>
                          <a:cs typeface="Tahoma"/>
                        </a:rPr>
                        <a:t>Headquarters</a:t>
                      </a:r>
                      <a:r>
                        <a:rPr lang="tr-TR" sz="1200" b="1" spc="5" dirty="0">
                          <a:solidFill>
                            <a:srgbClr val="231F20"/>
                          </a:solidFill>
                          <a:latin typeface="Tahoma"/>
                          <a:cs typeface="Tahoma"/>
                        </a:rPr>
                        <a:t>-</a:t>
                      </a:r>
                      <a:r>
                        <a:rPr lang="tr-TR" sz="1200" b="1" spc="-60" dirty="0">
                          <a:solidFill>
                            <a:srgbClr val="231F20"/>
                          </a:solidFill>
                          <a:latin typeface="Tahoma"/>
                          <a:cs typeface="Tahoma"/>
                        </a:rPr>
                        <a:t> </a:t>
                      </a:r>
                      <a:r>
                        <a:rPr lang="tr-TR" sz="1200" b="1" spc="5" dirty="0">
                          <a:solidFill>
                            <a:srgbClr val="231F20"/>
                          </a:solidFill>
                          <a:latin typeface="Tahoma"/>
                          <a:cs typeface="Tahoma"/>
                        </a:rPr>
                        <a:t>İzmir</a:t>
                      </a:r>
                      <a:endParaRPr lang="tr-TR" sz="1200" dirty="0">
                        <a:latin typeface="Tahoma"/>
                        <a:cs typeface="Tahoma"/>
                      </a:endParaRPr>
                    </a:p>
                    <a:p>
                      <a:pPr marL="106045">
                        <a:lnSpc>
                          <a:spcPct val="100000"/>
                        </a:lnSpc>
                        <a:spcBef>
                          <a:spcPts val="25"/>
                        </a:spcBef>
                      </a:pPr>
                      <a:endParaRPr sz="1300" dirty="0">
                        <a:latin typeface="Tahoma"/>
                        <a:cs typeface="Tahoma"/>
                      </a:endParaRPr>
                    </a:p>
                  </a:txBody>
                  <a:tcPr marL="0" marR="0" marT="96520"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1"/>
                  </a:ext>
                </a:extLst>
              </a:tr>
              <a:tr h="596900">
                <a:tc>
                  <a:txBody>
                    <a:bodyPr/>
                    <a:lstStyle/>
                    <a:p>
                      <a:pPr>
                        <a:lnSpc>
                          <a:spcPct val="100000"/>
                        </a:lnSpc>
                      </a:pPr>
                      <a:endParaRPr sz="14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06045">
                        <a:lnSpc>
                          <a:spcPct val="100000"/>
                        </a:lnSpc>
                        <a:spcBef>
                          <a:spcPts val="760"/>
                        </a:spcBef>
                      </a:pPr>
                      <a:r>
                        <a:rPr lang="tr-TR" sz="1300" spc="5" dirty="0" err="1">
                          <a:solidFill>
                            <a:srgbClr val="231F20"/>
                          </a:solidFill>
                          <a:latin typeface="Tahoma"/>
                          <a:cs typeface="Tahoma"/>
                        </a:rPr>
                        <a:t>Established</a:t>
                      </a:r>
                      <a:r>
                        <a:rPr lang="tr-TR" sz="1300" spc="5" dirty="0">
                          <a:solidFill>
                            <a:srgbClr val="231F20"/>
                          </a:solidFill>
                          <a:latin typeface="Tahoma"/>
                          <a:cs typeface="Tahoma"/>
                        </a:rPr>
                        <a:t> in</a:t>
                      </a:r>
                      <a:endParaRPr sz="1300" dirty="0">
                        <a:latin typeface="Tahoma"/>
                        <a:cs typeface="Tahoma"/>
                      </a:endParaRPr>
                    </a:p>
                    <a:p>
                      <a:pPr marL="106045" marR="0" lvl="0" indent="0" defTabSz="914400" eaLnBrk="1" fontAlgn="auto" latinLnBrk="0" hangingPunct="1">
                        <a:lnSpc>
                          <a:spcPct val="100000"/>
                        </a:lnSpc>
                        <a:spcBef>
                          <a:spcPts val="25"/>
                        </a:spcBef>
                        <a:spcAft>
                          <a:spcPts val="0"/>
                        </a:spcAft>
                        <a:buClrTx/>
                        <a:buSzTx/>
                        <a:buFontTx/>
                        <a:buNone/>
                        <a:tabLst/>
                        <a:defRPr/>
                      </a:pPr>
                      <a:r>
                        <a:rPr lang="tr-TR" sz="1300" b="1" dirty="0">
                          <a:latin typeface="Tahoma"/>
                          <a:cs typeface="Tahoma"/>
                        </a:rPr>
                        <a:t>2006</a:t>
                      </a:r>
                    </a:p>
                    <a:p>
                      <a:pPr marL="106045">
                        <a:lnSpc>
                          <a:spcPct val="100000"/>
                        </a:lnSpc>
                        <a:spcBef>
                          <a:spcPts val="25"/>
                        </a:spcBef>
                      </a:pPr>
                      <a:endParaRPr sz="1300" dirty="0">
                        <a:latin typeface="Tahoma"/>
                        <a:cs typeface="Tahoma"/>
                      </a:endParaRPr>
                    </a:p>
                  </a:txBody>
                  <a:tcPr marL="0" marR="0" marT="96520"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2"/>
                  </a:ext>
                </a:extLst>
              </a:tr>
              <a:tr h="596900">
                <a:tc>
                  <a:txBody>
                    <a:bodyPr/>
                    <a:lstStyle/>
                    <a:p>
                      <a:pPr>
                        <a:lnSpc>
                          <a:spcPct val="100000"/>
                        </a:lnSpc>
                      </a:pPr>
                      <a:endParaRPr sz="14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06045">
                        <a:lnSpc>
                          <a:spcPct val="100000"/>
                        </a:lnSpc>
                        <a:spcBef>
                          <a:spcPts val="760"/>
                        </a:spcBef>
                      </a:pPr>
                      <a:r>
                        <a:rPr lang="tr-TR" sz="1300" spc="5" dirty="0" err="1">
                          <a:solidFill>
                            <a:srgbClr val="231F20"/>
                          </a:solidFill>
                          <a:latin typeface="Tahoma"/>
                          <a:cs typeface="Tahoma"/>
                        </a:rPr>
                        <a:t>Different</a:t>
                      </a:r>
                      <a:r>
                        <a:rPr lang="tr-TR" sz="1300" spc="5" dirty="0">
                          <a:solidFill>
                            <a:srgbClr val="231F20"/>
                          </a:solidFill>
                          <a:latin typeface="Tahoma"/>
                          <a:cs typeface="Tahoma"/>
                        </a:rPr>
                        <a:t> </a:t>
                      </a:r>
                      <a:r>
                        <a:rPr lang="tr-TR" sz="1300" spc="5" dirty="0" err="1">
                          <a:solidFill>
                            <a:srgbClr val="231F20"/>
                          </a:solidFill>
                          <a:latin typeface="Tahoma"/>
                          <a:cs typeface="Tahoma"/>
                        </a:rPr>
                        <a:t>Subjects</a:t>
                      </a:r>
                      <a:endParaRPr lang="tr-TR" sz="1300" spc="5" dirty="0">
                        <a:solidFill>
                          <a:srgbClr val="231F20"/>
                        </a:solidFill>
                        <a:latin typeface="Tahoma"/>
                        <a:cs typeface="Tahoma"/>
                      </a:endParaRPr>
                    </a:p>
                    <a:p>
                      <a:pPr marL="106045">
                        <a:lnSpc>
                          <a:spcPct val="100000"/>
                        </a:lnSpc>
                        <a:spcBef>
                          <a:spcPts val="760"/>
                        </a:spcBef>
                      </a:pPr>
                      <a:r>
                        <a:rPr lang="tr-TR" sz="1300" b="1" spc="5" dirty="0">
                          <a:solidFill>
                            <a:srgbClr val="231F20"/>
                          </a:solidFill>
                          <a:latin typeface="Tahoma"/>
                          <a:cs typeface="Tahoma"/>
                        </a:rPr>
                        <a:t>İnci Academy</a:t>
                      </a:r>
                    </a:p>
                    <a:p>
                      <a:pPr marL="106045">
                        <a:lnSpc>
                          <a:spcPct val="100000"/>
                        </a:lnSpc>
                        <a:spcBef>
                          <a:spcPts val="760"/>
                        </a:spcBef>
                      </a:pPr>
                      <a:r>
                        <a:rPr lang="tr-TR" sz="1300" b="0" spc="5" dirty="0">
                          <a:solidFill>
                            <a:srgbClr val="231F20"/>
                          </a:solidFill>
                          <a:latin typeface="Tahoma"/>
                          <a:cs typeface="Tahoma"/>
                        </a:rPr>
                        <a:t>11.475 </a:t>
                      </a:r>
                      <a:r>
                        <a:rPr lang="tr-TR" sz="1300" b="0" spc="5" dirty="0" err="1">
                          <a:solidFill>
                            <a:srgbClr val="231F20"/>
                          </a:solidFill>
                          <a:latin typeface="Tahoma"/>
                          <a:cs typeface="Tahoma"/>
                        </a:rPr>
                        <a:t>participants</a:t>
                      </a:r>
                      <a:r>
                        <a:rPr lang="tr-TR" sz="1300" b="0" spc="5" dirty="0">
                          <a:solidFill>
                            <a:srgbClr val="231F20"/>
                          </a:solidFill>
                          <a:latin typeface="Tahoma"/>
                          <a:cs typeface="Tahoma"/>
                        </a:rPr>
                        <a:t> in 151 </a:t>
                      </a:r>
                      <a:r>
                        <a:rPr lang="tr-TR" sz="1300" b="0" spc="5" dirty="0" err="1">
                          <a:solidFill>
                            <a:srgbClr val="231F20"/>
                          </a:solidFill>
                          <a:latin typeface="Tahoma"/>
                          <a:cs typeface="Tahoma"/>
                        </a:rPr>
                        <a:t>different</a:t>
                      </a:r>
                      <a:r>
                        <a:rPr lang="tr-TR" sz="1300" b="0" spc="5" dirty="0">
                          <a:solidFill>
                            <a:srgbClr val="231F20"/>
                          </a:solidFill>
                          <a:latin typeface="Tahoma"/>
                          <a:cs typeface="Tahoma"/>
                        </a:rPr>
                        <a:t> </a:t>
                      </a:r>
                      <a:r>
                        <a:rPr lang="tr-TR" sz="1300" b="0" spc="5" dirty="0" err="1">
                          <a:solidFill>
                            <a:srgbClr val="231F20"/>
                          </a:solidFill>
                          <a:latin typeface="Tahoma"/>
                          <a:cs typeface="Tahoma"/>
                        </a:rPr>
                        <a:t>subject</a:t>
                      </a:r>
                      <a:endParaRPr lang="tr-TR" sz="1300" b="0" spc="5" dirty="0">
                        <a:solidFill>
                          <a:srgbClr val="231F20"/>
                        </a:solidFill>
                        <a:latin typeface="Tahoma"/>
                        <a:cs typeface="Tahoma"/>
                      </a:endParaRPr>
                    </a:p>
                    <a:p>
                      <a:pPr marL="106045" marR="0" lvl="0" indent="0" defTabSz="914400" eaLnBrk="1" fontAlgn="auto" latinLnBrk="0" hangingPunct="1">
                        <a:lnSpc>
                          <a:spcPct val="100000"/>
                        </a:lnSpc>
                        <a:spcBef>
                          <a:spcPts val="760"/>
                        </a:spcBef>
                        <a:spcAft>
                          <a:spcPts val="0"/>
                        </a:spcAft>
                        <a:buClrTx/>
                        <a:buSzTx/>
                        <a:buFontTx/>
                        <a:buNone/>
                        <a:tabLst/>
                        <a:defRPr/>
                      </a:pPr>
                      <a:r>
                        <a:rPr kumimoji="0" lang="tr-TR" sz="1300" b="1" i="0" u="none" strike="noStrike" kern="0" cap="none" spc="5" normalizeH="0" baseline="0" noProof="0" dirty="0">
                          <a:ln>
                            <a:noFill/>
                          </a:ln>
                          <a:solidFill>
                            <a:srgbClr val="231F20"/>
                          </a:solidFill>
                          <a:effectLst/>
                          <a:uLnTx/>
                          <a:uFillTx/>
                          <a:latin typeface="Tahoma"/>
                          <a:ea typeface="+mn-ea"/>
                          <a:cs typeface="Tahoma"/>
                        </a:rPr>
                        <a:t>Online </a:t>
                      </a:r>
                      <a:r>
                        <a:rPr kumimoji="0" lang="tr-TR" sz="1300" b="1" i="0" u="none" strike="noStrike" kern="0" cap="none" spc="5" normalizeH="0" baseline="0" noProof="0" dirty="0" err="1">
                          <a:ln>
                            <a:noFill/>
                          </a:ln>
                          <a:solidFill>
                            <a:srgbClr val="231F20"/>
                          </a:solidFill>
                          <a:effectLst/>
                          <a:uLnTx/>
                          <a:uFillTx/>
                          <a:latin typeface="Tahoma"/>
                          <a:ea typeface="+mn-ea"/>
                          <a:cs typeface="Tahoma"/>
                        </a:rPr>
                        <a:t>Store</a:t>
                      </a:r>
                      <a:endParaRPr lang="tr-TR" sz="1300" b="0" spc="5" dirty="0">
                        <a:solidFill>
                          <a:srgbClr val="231F20"/>
                        </a:solidFill>
                        <a:latin typeface="Tahoma"/>
                        <a:cs typeface="Tahoma"/>
                      </a:endParaRPr>
                    </a:p>
                    <a:p>
                      <a:pPr marL="106045">
                        <a:lnSpc>
                          <a:spcPct val="100000"/>
                        </a:lnSpc>
                        <a:spcBef>
                          <a:spcPts val="760"/>
                        </a:spcBef>
                      </a:pPr>
                      <a:r>
                        <a:rPr lang="tr-TR" sz="1300" b="0" spc="5" dirty="0">
                          <a:solidFill>
                            <a:srgbClr val="231F20"/>
                          </a:solidFill>
                          <a:latin typeface="Tahoma"/>
                          <a:cs typeface="Tahoma"/>
                        </a:rPr>
                        <a:t>VİVO </a:t>
                      </a:r>
                      <a:r>
                        <a:rPr lang="tr-TR" sz="1300" b="0" spc="5" dirty="0" err="1">
                          <a:solidFill>
                            <a:srgbClr val="231F20"/>
                          </a:solidFill>
                          <a:latin typeface="Tahoma"/>
                          <a:cs typeface="Tahoma"/>
                        </a:rPr>
                        <a:t>Olive</a:t>
                      </a:r>
                      <a:r>
                        <a:rPr lang="tr-TR" sz="1300" b="0" spc="5" dirty="0">
                          <a:solidFill>
                            <a:srgbClr val="231F20"/>
                          </a:solidFill>
                          <a:latin typeface="Tahoma"/>
                          <a:cs typeface="Tahoma"/>
                        </a:rPr>
                        <a:t> </a:t>
                      </a:r>
                      <a:r>
                        <a:rPr lang="tr-TR" sz="1300" b="0" spc="5" dirty="0" err="1">
                          <a:solidFill>
                            <a:srgbClr val="231F20"/>
                          </a:solidFill>
                          <a:latin typeface="Tahoma"/>
                          <a:cs typeface="Tahoma"/>
                        </a:rPr>
                        <a:t>Oil</a:t>
                      </a:r>
                      <a:endParaRPr lang="tr-TR" sz="1300" b="0" spc="5" dirty="0">
                        <a:solidFill>
                          <a:srgbClr val="231F20"/>
                        </a:solidFill>
                        <a:latin typeface="Tahoma"/>
                        <a:cs typeface="Tahoma"/>
                      </a:endParaRPr>
                    </a:p>
                    <a:p>
                      <a:pPr marL="106045">
                        <a:lnSpc>
                          <a:spcPct val="100000"/>
                        </a:lnSpc>
                        <a:spcBef>
                          <a:spcPts val="760"/>
                        </a:spcBef>
                      </a:pPr>
                      <a:r>
                        <a:rPr lang="tr-TR" sz="1300" b="0" spc="5" dirty="0">
                          <a:solidFill>
                            <a:srgbClr val="231F20"/>
                          </a:solidFill>
                          <a:latin typeface="Tahoma"/>
                          <a:cs typeface="Tahoma"/>
                        </a:rPr>
                        <a:t>Dip Roman</a:t>
                      </a:r>
                    </a:p>
                    <a:p>
                      <a:pPr marL="106045">
                        <a:lnSpc>
                          <a:spcPct val="100000"/>
                        </a:lnSpc>
                        <a:spcBef>
                          <a:spcPts val="760"/>
                        </a:spcBef>
                      </a:pPr>
                      <a:r>
                        <a:rPr lang="tr-TR" sz="1300" b="0" spc="5" dirty="0" err="1">
                          <a:solidFill>
                            <a:srgbClr val="231F20"/>
                          </a:solidFill>
                          <a:latin typeface="Tahoma"/>
                          <a:cs typeface="Tahoma"/>
                        </a:rPr>
                        <a:t>Pomegranate</a:t>
                      </a:r>
                      <a:r>
                        <a:rPr lang="tr-TR" sz="1300" b="0" spc="5" dirty="0">
                          <a:solidFill>
                            <a:srgbClr val="231F20"/>
                          </a:solidFill>
                          <a:latin typeface="Tahoma"/>
                          <a:cs typeface="Tahoma"/>
                        </a:rPr>
                        <a:t>, </a:t>
                      </a:r>
                      <a:r>
                        <a:rPr lang="tr-TR" sz="1300" b="0" spc="5" dirty="0" err="1">
                          <a:solidFill>
                            <a:srgbClr val="231F20"/>
                          </a:solidFill>
                          <a:latin typeface="Tahoma"/>
                          <a:cs typeface="Tahoma"/>
                        </a:rPr>
                        <a:t>Greengage</a:t>
                      </a:r>
                      <a:r>
                        <a:rPr lang="tr-TR" sz="1300" b="0" spc="5" dirty="0">
                          <a:solidFill>
                            <a:srgbClr val="231F20"/>
                          </a:solidFill>
                          <a:latin typeface="Tahoma"/>
                          <a:cs typeface="Tahoma"/>
                        </a:rPr>
                        <a:t>, </a:t>
                      </a:r>
                      <a:r>
                        <a:rPr lang="tr-TR" sz="1300" b="0" spc="5" dirty="0" err="1">
                          <a:solidFill>
                            <a:srgbClr val="231F20"/>
                          </a:solidFill>
                          <a:latin typeface="Tahoma"/>
                          <a:cs typeface="Tahoma"/>
                        </a:rPr>
                        <a:t>Orange</a:t>
                      </a:r>
                      <a:r>
                        <a:rPr lang="tr-TR" sz="1300" b="0" spc="5" dirty="0">
                          <a:solidFill>
                            <a:srgbClr val="231F20"/>
                          </a:solidFill>
                          <a:latin typeface="Tahoma"/>
                          <a:cs typeface="Tahoma"/>
                        </a:rPr>
                        <a:t>, Mandarin, </a:t>
                      </a:r>
                      <a:r>
                        <a:rPr lang="tr-TR" sz="1300" b="0" spc="5" dirty="0" err="1">
                          <a:solidFill>
                            <a:srgbClr val="231F20"/>
                          </a:solidFill>
                          <a:latin typeface="Tahoma"/>
                          <a:cs typeface="Tahoma"/>
                        </a:rPr>
                        <a:t>Avocado</a:t>
                      </a:r>
                      <a:endParaRPr lang="tr-TR" sz="1300" b="0" spc="5" dirty="0">
                        <a:solidFill>
                          <a:srgbClr val="231F20"/>
                        </a:solidFill>
                        <a:latin typeface="Tahoma"/>
                        <a:cs typeface="Tahoma"/>
                      </a:endParaRPr>
                    </a:p>
                    <a:p>
                      <a:pPr marL="106045">
                        <a:lnSpc>
                          <a:spcPct val="100000"/>
                        </a:lnSpc>
                        <a:spcBef>
                          <a:spcPts val="760"/>
                        </a:spcBef>
                      </a:pPr>
                      <a:r>
                        <a:rPr lang="tr-TR" sz="1300" b="0" spc="5" dirty="0">
                          <a:solidFill>
                            <a:srgbClr val="231F20"/>
                          </a:solidFill>
                          <a:latin typeface="Tahoma"/>
                          <a:cs typeface="Tahoma"/>
                        </a:rPr>
                        <a:t>Special </a:t>
                      </a:r>
                      <a:r>
                        <a:rPr lang="tr-TR" sz="1300" b="0" spc="5" dirty="0" err="1">
                          <a:solidFill>
                            <a:srgbClr val="231F20"/>
                          </a:solidFill>
                          <a:latin typeface="Tahoma"/>
                          <a:cs typeface="Tahoma"/>
                        </a:rPr>
                        <a:t>Day</a:t>
                      </a:r>
                      <a:r>
                        <a:rPr lang="tr-TR" sz="1300" b="0" spc="5" dirty="0">
                          <a:solidFill>
                            <a:srgbClr val="231F20"/>
                          </a:solidFill>
                          <a:latin typeface="Tahoma"/>
                          <a:cs typeface="Tahoma"/>
                        </a:rPr>
                        <a:t> </a:t>
                      </a:r>
                      <a:r>
                        <a:rPr lang="tr-TR" sz="1300" b="0" spc="5" dirty="0" err="1">
                          <a:solidFill>
                            <a:srgbClr val="231F20"/>
                          </a:solidFill>
                          <a:latin typeface="Tahoma"/>
                          <a:cs typeface="Tahoma"/>
                        </a:rPr>
                        <a:t>Gifts</a:t>
                      </a:r>
                      <a:endParaRPr lang="tr-TR" sz="1300" b="0" dirty="0">
                        <a:latin typeface="Tahoma"/>
                        <a:cs typeface="Tahoma"/>
                      </a:endParaRPr>
                    </a:p>
                    <a:p>
                      <a:pPr marL="106045">
                        <a:lnSpc>
                          <a:spcPct val="100000"/>
                        </a:lnSpc>
                        <a:spcBef>
                          <a:spcPts val="760"/>
                        </a:spcBef>
                      </a:pPr>
                      <a:endParaRPr sz="1300" dirty="0">
                        <a:latin typeface="Tahoma"/>
                        <a:cs typeface="Tahoma"/>
                      </a:endParaRPr>
                    </a:p>
                  </a:txBody>
                  <a:tcPr marL="0" marR="0" marT="96520"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3"/>
                  </a:ext>
                </a:extLst>
              </a:tr>
              <a:tr h="596900">
                <a:tc>
                  <a:txBody>
                    <a:bodyPr/>
                    <a:lstStyle/>
                    <a:p>
                      <a:pPr>
                        <a:lnSpc>
                          <a:spcPct val="100000"/>
                        </a:lnSpc>
                      </a:pPr>
                      <a:endParaRPr sz="14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06045">
                        <a:lnSpc>
                          <a:spcPct val="100000"/>
                        </a:lnSpc>
                        <a:spcBef>
                          <a:spcPts val="760"/>
                        </a:spcBef>
                      </a:pPr>
                      <a:endParaRPr sz="1300">
                        <a:latin typeface="Tahoma"/>
                        <a:cs typeface="Tahoma"/>
                      </a:endParaRPr>
                    </a:p>
                  </a:txBody>
                  <a:tcPr marL="0" marR="0" marT="96520"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4"/>
                  </a:ext>
                </a:extLst>
              </a:tr>
              <a:tr h="596900">
                <a:tc>
                  <a:txBody>
                    <a:bodyPr/>
                    <a:lstStyle/>
                    <a:p>
                      <a:pPr>
                        <a:lnSpc>
                          <a:spcPct val="100000"/>
                        </a:lnSpc>
                      </a:pPr>
                      <a:endParaRPr sz="14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06045">
                        <a:lnSpc>
                          <a:spcPct val="100000"/>
                        </a:lnSpc>
                        <a:spcBef>
                          <a:spcPts val="760"/>
                        </a:spcBef>
                      </a:pPr>
                      <a:endParaRPr sz="1300" dirty="0">
                        <a:latin typeface="Tahoma"/>
                        <a:cs typeface="Tahoma"/>
                      </a:endParaRPr>
                    </a:p>
                  </a:txBody>
                  <a:tcPr marL="0" marR="0" marT="96520"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5"/>
                  </a:ext>
                </a:extLst>
              </a:tr>
            </a:tbl>
          </a:graphicData>
        </a:graphic>
      </p:graphicFrame>
      <p:sp>
        <p:nvSpPr>
          <p:cNvPr id="13" name="object 13"/>
          <p:cNvSpPr/>
          <p:nvPr/>
        </p:nvSpPr>
        <p:spPr>
          <a:xfrm>
            <a:off x="1068118" y="1854593"/>
            <a:ext cx="380996" cy="3683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4" name="object 14"/>
          <p:cNvSpPr/>
          <p:nvPr/>
        </p:nvSpPr>
        <p:spPr>
          <a:xfrm>
            <a:off x="1101888" y="2462255"/>
            <a:ext cx="342900" cy="342900"/>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5" name="object 15"/>
          <p:cNvSpPr/>
          <p:nvPr/>
        </p:nvSpPr>
        <p:spPr>
          <a:xfrm>
            <a:off x="1082840" y="3124726"/>
            <a:ext cx="380996" cy="368300"/>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2" name="object 22"/>
          <p:cNvSpPr txBox="1">
            <a:spLocks noGrp="1"/>
          </p:cNvSpPr>
          <p:nvPr>
            <p:ph type="title"/>
          </p:nvPr>
        </p:nvSpPr>
        <p:spPr>
          <a:xfrm>
            <a:off x="1986186" y="369751"/>
            <a:ext cx="7475314" cy="689932"/>
          </a:xfrm>
          <a:prstGeom prst="rect">
            <a:avLst/>
          </a:prstGeom>
        </p:spPr>
        <p:txBody>
          <a:bodyPr vert="horz" wrap="square" lIns="0" tIns="12700" rIns="0" bIns="0" rtlCol="0">
            <a:spAutoFit/>
          </a:bodyPr>
          <a:lstStyle/>
          <a:p>
            <a:pPr marL="12700">
              <a:lnSpc>
                <a:spcPct val="100000"/>
              </a:lnSpc>
              <a:spcBef>
                <a:spcPts val="100"/>
              </a:spcBef>
            </a:pPr>
            <a:r>
              <a:rPr lang="tr-TR" sz="2200" spc="-5" dirty="0"/>
              <a:t>CEVDET İNCİ EDUCATIONAL FOUNDATION</a:t>
            </a:r>
            <a:br>
              <a:rPr lang="tr-TR" sz="2200" spc="-5" dirty="0"/>
            </a:br>
            <a:r>
              <a:rPr lang="tr-TR" sz="2200" spc="-5" dirty="0"/>
              <a:t>COMMERCIAL ENTERPRICE</a:t>
            </a:r>
            <a:endParaRPr sz="2200" dirty="0"/>
          </a:p>
        </p:txBody>
      </p:sp>
      <p:sp>
        <p:nvSpPr>
          <p:cNvPr id="37" name="object 37"/>
          <p:cNvSpPr txBox="1">
            <a:spLocks noGrp="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29</a:t>
            </a:fld>
            <a:endParaRPr/>
          </a:p>
        </p:txBody>
      </p:sp>
      <p:grpSp>
        <p:nvGrpSpPr>
          <p:cNvPr id="38" name="Group 37">
            <a:extLst>
              <a:ext uri="{FF2B5EF4-FFF2-40B4-BE49-F238E27FC236}">
                <a16:creationId xmlns:a16="http://schemas.microsoft.com/office/drawing/2014/main" id="{2226288F-645B-4FA3-8040-A8A2BC6FAA2F}"/>
              </a:ext>
            </a:extLst>
          </p:cNvPr>
          <p:cNvGrpSpPr/>
          <p:nvPr/>
        </p:nvGrpSpPr>
        <p:grpSpPr>
          <a:xfrm>
            <a:off x="0" y="-2"/>
            <a:ext cx="693187" cy="2187567"/>
            <a:chOff x="0" y="-2"/>
            <a:chExt cx="693187" cy="2187567"/>
          </a:xfrm>
        </p:grpSpPr>
        <p:sp>
          <p:nvSpPr>
            <p:cNvPr id="39" name="object 12">
              <a:extLst>
                <a:ext uri="{FF2B5EF4-FFF2-40B4-BE49-F238E27FC236}">
                  <a16:creationId xmlns:a16="http://schemas.microsoft.com/office/drawing/2014/main" id="{FFC396A7-DE15-4B8D-935F-17B0FA6A6F8D}"/>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40" name="object 4">
              <a:extLst>
                <a:ext uri="{FF2B5EF4-FFF2-40B4-BE49-F238E27FC236}">
                  <a16:creationId xmlns:a16="http://schemas.microsoft.com/office/drawing/2014/main" id="{C6BF60F6-3EFE-4D0F-9BC6-4334742F88CC}"/>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pic>
        <p:nvPicPr>
          <p:cNvPr id="20" name="Resim 19">
            <a:extLst>
              <a:ext uri="{FF2B5EF4-FFF2-40B4-BE49-F238E27FC236}">
                <a16:creationId xmlns:a16="http://schemas.microsoft.com/office/drawing/2014/main" id="{70F37ED8-EA60-40CE-BF9F-5E87E19E690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8024" y="173319"/>
            <a:ext cx="1204509" cy="788577"/>
          </a:xfrm>
          <a:prstGeom prst="rect">
            <a:avLst/>
          </a:prstGeom>
        </p:spPr>
      </p:pic>
      <p:pic>
        <p:nvPicPr>
          <p:cNvPr id="25" name="Grafik 24" descr="Pano işaretli ana hat">
            <a:extLst>
              <a:ext uri="{FF2B5EF4-FFF2-40B4-BE49-F238E27FC236}">
                <a16:creationId xmlns:a16="http://schemas.microsoft.com/office/drawing/2014/main" id="{4DC5DF12-46AD-4994-A5A6-84BB8F73386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16241" y="3733876"/>
            <a:ext cx="514193" cy="514193"/>
          </a:xfrm>
          <a:prstGeom prst="rect">
            <a:avLst/>
          </a:prstGeom>
        </p:spPr>
      </p:pic>
      <p:sp>
        <p:nvSpPr>
          <p:cNvPr id="26" name="Metin kutusu 25">
            <a:extLst>
              <a:ext uri="{FF2B5EF4-FFF2-40B4-BE49-F238E27FC236}">
                <a16:creationId xmlns:a16="http://schemas.microsoft.com/office/drawing/2014/main" id="{4D77576A-3FBC-4FCE-98CF-5E208778B4D8}"/>
              </a:ext>
            </a:extLst>
          </p:cNvPr>
          <p:cNvSpPr txBox="1"/>
          <p:nvPr/>
        </p:nvSpPr>
        <p:spPr>
          <a:xfrm>
            <a:off x="5217877" y="1117600"/>
            <a:ext cx="4982043" cy="1938992"/>
          </a:xfrm>
          <a:prstGeom prst="rect">
            <a:avLst/>
          </a:prstGeom>
          <a:noFill/>
        </p:spPr>
        <p:txBody>
          <a:bodyPr wrap="square">
            <a:spAutoFit/>
          </a:bodyPr>
          <a:lstStyle/>
          <a:p>
            <a:r>
              <a:rPr lang="tr-TR" sz="1200" b="1" dirty="0" err="1">
                <a:latin typeface="Tahoma" panose="020B0604030504040204" pitchFamily="34" charset="0"/>
                <a:ea typeface="Tahoma" panose="020B0604030504040204" pitchFamily="34" charset="0"/>
                <a:cs typeface="Tahoma" panose="020B0604030504040204" pitchFamily="34" charset="0"/>
              </a:rPr>
              <a:t>Economic</a:t>
            </a:r>
            <a:r>
              <a:rPr lang="tr-TR" sz="1200" b="1" dirty="0">
                <a:latin typeface="Tahoma" panose="020B0604030504040204" pitchFamily="34" charset="0"/>
                <a:ea typeface="Tahoma" panose="020B0604030504040204" pitchFamily="34" charset="0"/>
                <a:cs typeface="Tahoma" panose="020B0604030504040204" pitchFamily="34" charset="0"/>
              </a:rPr>
              <a:t> Enterprise of Cevdet İnci </a:t>
            </a:r>
            <a:r>
              <a:rPr lang="tr-TR" sz="1200" b="1" dirty="0" err="1">
                <a:latin typeface="Tahoma" panose="020B0604030504040204" pitchFamily="34" charset="0"/>
                <a:ea typeface="Tahoma" panose="020B0604030504040204" pitchFamily="34" charset="0"/>
                <a:cs typeface="Tahoma" panose="020B0604030504040204" pitchFamily="34" charset="0"/>
              </a:rPr>
              <a:t>Education</a:t>
            </a:r>
            <a:r>
              <a:rPr lang="tr-TR" sz="1200" b="1" dirty="0">
                <a:latin typeface="Tahoma" panose="020B0604030504040204" pitchFamily="34" charset="0"/>
                <a:ea typeface="Tahoma" panose="020B0604030504040204" pitchFamily="34" charset="0"/>
                <a:cs typeface="Tahoma" panose="020B0604030504040204" pitchFamily="34" charset="0"/>
              </a:rPr>
              <a:t> Foundation</a:t>
            </a:r>
          </a:p>
          <a:p>
            <a:endParaRPr lang="tr-TR" sz="1200" b="1"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tr-TR" sz="1200" dirty="0">
                <a:latin typeface="Tahoma" panose="020B0604030504040204" pitchFamily="34" charset="0"/>
                <a:ea typeface="Tahoma" panose="020B0604030504040204" pitchFamily="34" charset="0"/>
                <a:cs typeface="Tahoma" panose="020B0604030504040204" pitchFamily="34" charset="0"/>
              </a:rPr>
              <a:t>At </a:t>
            </a:r>
            <a:r>
              <a:rPr lang="tr-TR" sz="1200" dirty="0" err="1">
                <a:latin typeface="Tahoma" panose="020B0604030504040204" pitchFamily="34" charset="0"/>
                <a:ea typeface="Tahoma" panose="020B0604030504040204" pitchFamily="34" charset="0"/>
                <a:cs typeface="Tahoma" panose="020B0604030504040204" pitchFamily="34" charset="0"/>
              </a:rPr>
              <a:t>the</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end</a:t>
            </a:r>
            <a:r>
              <a:rPr lang="tr-TR" sz="1200" dirty="0">
                <a:latin typeface="Tahoma" panose="020B0604030504040204" pitchFamily="34" charset="0"/>
                <a:ea typeface="Tahoma" panose="020B0604030504040204" pitchFamily="34" charset="0"/>
                <a:cs typeface="Tahoma" panose="020B0604030504040204" pitchFamily="34" charset="0"/>
              </a:rPr>
              <a:t> of </a:t>
            </a:r>
            <a:r>
              <a:rPr lang="tr-TR" sz="1200" dirty="0" err="1">
                <a:latin typeface="Tahoma" panose="020B0604030504040204" pitchFamily="34" charset="0"/>
                <a:ea typeface="Tahoma" panose="020B0604030504040204" pitchFamily="34" charset="0"/>
                <a:cs typeface="Tahoma" panose="020B0604030504040204" pitchFamily="34" charset="0"/>
              </a:rPr>
              <a:t>the</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year</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all</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revenues</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will</a:t>
            </a:r>
            <a:r>
              <a:rPr lang="tr-TR" sz="1200" dirty="0">
                <a:latin typeface="Tahoma" panose="020B0604030504040204" pitchFamily="34" charset="0"/>
                <a:ea typeface="Tahoma" panose="020B0604030504040204" pitchFamily="34" charset="0"/>
                <a:cs typeface="Tahoma" panose="020B0604030504040204" pitchFamily="34" charset="0"/>
              </a:rPr>
              <a:t> be </a:t>
            </a:r>
            <a:r>
              <a:rPr lang="tr-TR" sz="1200" dirty="0" err="1">
                <a:latin typeface="Tahoma" panose="020B0604030504040204" pitchFamily="34" charset="0"/>
                <a:ea typeface="Tahoma" panose="020B0604030504040204" pitchFamily="34" charset="0"/>
                <a:cs typeface="Tahoma" panose="020B0604030504040204" pitchFamily="34" charset="0"/>
              </a:rPr>
              <a:t>transferred</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to</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the</a:t>
            </a:r>
            <a:r>
              <a:rPr lang="tr-TR" sz="1200" dirty="0">
                <a:latin typeface="Tahoma" panose="020B0604030504040204" pitchFamily="34" charset="0"/>
                <a:ea typeface="Tahoma" panose="020B0604030504040204" pitchFamily="34" charset="0"/>
                <a:cs typeface="Tahoma" panose="020B0604030504040204" pitchFamily="34" charset="0"/>
              </a:rPr>
              <a:t> Foundation </a:t>
            </a:r>
            <a:r>
              <a:rPr lang="tr-TR" sz="1200" dirty="0" err="1">
                <a:latin typeface="Tahoma" panose="020B0604030504040204" pitchFamily="34" charset="0"/>
                <a:ea typeface="Tahoma" panose="020B0604030504040204" pitchFamily="34" charset="0"/>
                <a:cs typeface="Tahoma" panose="020B0604030504040204" pitchFamily="34" charset="0"/>
              </a:rPr>
              <a:t>for</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the</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use</a:t>
            </a:r>
            <a:r>
              <a:rPr lang="tr-TR" sz="1200" dirty="0">
                <a:latin typeface="Tahoma" panose="020B0604030504040204" pitchFamily="34" charset="0"/>
                <a:ea typeface="Tahoma" panose="020B0604030504040204" pitchFamily="34" charset="0"/>
                <a:cs typeface="Tahoma" panose="020B0604030504040204" pitchFamily="34" charset="0"/>
              </a:rPr>
              <a:t> of Cevdet İnci </a:t>
            </a:r>
            <a:r>
              <a:rPr lang="tr-TR" sz="1200" dirty="0" err="1">
                <a:latin typeface="Tahoma" panose="020B0604030504040204" pitchFamily="34" charset="0"/>
                <a:ea typeface="Tahoma" panose="020B0604030504040204" pitchFamily="34" charset="0"/>
                <a:cs typeface="Tahoma" panose="020B0604030504040204" pitchFamily="34" charset="0"/>
              </a:rPr>
              <a:t>Education</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Foundtation</a:t>
            </a:r>
            <a:r>
              <a:rPr lang="tr-TR" sz="1200" dirty="0">
                <a:latin typeface="Tahoma" panose="020B0604030504040204" pitchFamily="34" charset="0"/>
                <a:ea typeface="Tahoma" panose="020B0604030504040204" pitchFamily="34" charset="0"/>
                <a:cs typeface="Tahoma" panose="020B0604030504040204" pitchFamily="34" charset="0"/>
              </a:rPr>
              <a:t> in </a:t>
            </a:r>
            <a:r>
              <a:rPr lang="tr-TR" sz="1200" dirty="0" err="1">
                <a:latin typeface="Tahoma" panose="020B0604030504040204" pitchFamily="34" charset="0"/>
                <a:ea typeface="Tahoma" panose="020B0604030504040204" pitchFamily="34" charset="0"/>
                <a:cs typeface="Tahoma" panose="020B0604030504040204" pitchFamily="34" charset="0"/>
              </a:rPr>
              <a:t>its</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educational</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activities</a:t>
            </a:r>
            <a:r>
              <a:rPr lang="tr-TR" sz="1200" dirty="0">
                <a:latin typeface="Tahoma" panose="020B0604030504040204" pitchFamily="34" charset="0"/>
                <a:ea typeface="Tahoma" panose="020B0604030504040204" pitchFamily="34" charset="0"/>
                <a:cs typeface="Tahoma" panose="020B0604030504040204" pitchFamily="34" charset="0"/>
              </a:rPr>
              <a:t>,</a:t>
            </a:r>
          </a:p>
          <a:p>
            <a:pPr marL="285750" indent="-285750">
              <a:buFont typeface="Arial" panose="020B0604020202020204" pitchFamily="34" charset="0"/>
              <a:buChar char="•"/>
            </a:pPr>
            <a:r>
              <a:rPr lang="tr-TR" sz="1200" dirty="0" err="1">
                <a:latin typeface="Tahoma" panose="020B0604030504040204" pitchFamily="34" charset="0"/>
                <a:ea typeface="Tahoma" panose="020B0604030504040204" pitchFamily="34" charset="0"/>
                <a:cs typeface="Tahoma" panose="020B0604030504040204" pitchFamily="34" charset="0"/>
              </a:rPr>
              <a:t>Organizing</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trainings</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for</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the</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needs</a:t>
            </a:r>
            <a:r>
              <a:rPr lang="tr-TR" sz="1200" dirty="0">
                <a:latin typeface="Tahoma" panose="020B0604030504040204" pitchFamily="34" charset="0"/>
                <a:ea typeface="Tahoma" panose="020B0604030504040204" pitchFamily="34" charset="0"/>
                <a:cs typeface="Tahoma" panose="020B0604030504040204" pitchFamily="34" charset="0"/>
              </a:rPr>
              <a:t> of </a:t>
            </a:r>
            <a:r>
              <a:rPr lang="tr-TR" sz="1200" dirty="0" err="1">
                <a:latin typeface="Tahoma" panose="020B0604030504040204" pitchFamily="34" charset="0"/>
                <a:ea typeface="Tahoma" panose="020B0604030504040204" pitchFamily="34" charset="0"/>
                <a:cs typeface="Tahoma" panose="020B0604030504040204" pitchFamily="34" charset="0"/>
              </a:rPr>
              <a:t>institiutions</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with</a:t>
            </a:r>
            <a:r>
              <a:rPr lang="tr-TR" sz="1200" dirty="0">
                <a:latin typeface="Tahoma" panose="020B0604030504040204" pitchFamily="34" charset="0"/>
                <a:ea typeface="Tahoma" panose="020B0604030504040204" pitchFamily="34" charset="0"/>
                <a:cs typeface="Tahoma" panose="020B0604030504040204" pitchFamily="34" charset="0"/>
              </a:rPr>
              <a:t> İnci Academy,</a:t>
            </a:r>
          </a:p>
          <a:p>
            <a:pPr marL="285750" indent="-285750">
              <a:buFont typeface="Arial" panose="020B0604020202020204" pitchFamily="34" charset="0"/>
              <a:buChar char="•"/>
            </a:pPr>
            <a:r>
              <a:rPr lang="tr-TR" sz="1200" dirty="0" err="1">
                <a:latin typeface="Tahoma" panose="020B0604030504040204" pitchFamily="34" charset="0"/>
                <a:ea typeface="Tahoma" panose="020B0604030504040204" pitchFamily="34" charset="0"/>
                <a:cs typeface="Tahoma" panose="020B0604030504040204" pitchFamily="34" charset="0"/>
              </a:rPr>
              <a:t>Production</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and</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sales</a:t>
            </a:r>
            <a:r>
              <a:rPr lang="tr-TR" sz="1200" dirty="0">
                <a:latin typeface="Tahoma" panose="020B0604030504040204" pitchFamily="34" charset="0"/>
                <a:ea typeface="Tahoma" panose="020B0604030504040204" pitchFamily="34" charset="0"/>
                <a:cs typeface="Tahoma" panose="020B0604030504040204" pitchFamily="34" charset="0"/>
              </a:rPr>
              <a:t> of </a:t>
            </a:r>
            <a:r>
              <a:rPr lang="tr-TR" sz="1200" dirty="0" err="1">
                <a:latin typeface="Tahoma" panose="020B0604030504040204" pitchFamily="34" charset="0"/>
                <a:ea typeface="Tahoma" panose="020B0604030504040204" pitchFamily="34" charset="0"/>
                <a:cs typeface="Tahoma" panose="020B0604030504040204" pitchFamily="34" charset="0"/>
              </a:rPr>
              <a:t>fruits</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vegetables</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and</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agricultural</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products</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obtained</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from</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the</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lands</a:t>
            </a:r>
            <a:r>
              <a:rPr lang="tr-TR" sz="1200" dirty="0">
                <a:latin typeface="Tahoma" panose="020B0604030504040204" pitchFamily="34" charset="0"/>
                <a:ea typeface="Tahoma" panose="020B0604030504040204" pitchFamily="34" charset="0"/>
                <a:cs typeface="Tahoma" panose="020B0604030504040204" pitchFamily="34" charset="0"/>
              </a:rPr>
              <a:t> of </a:t>
            </a:r>
            <a:r>
              <a:rPr lang="tr-TR" sz="1200" dirty="0" err="1">
                <a:latin typeface="Tahoma" panose="020B0604030504040204" pitchFamily="34" charset="0"/>
                <a:ea typeface="Tahoma" panose="020B0604030504040204" pitchFamily="34" charset="0"/>
                <a:cs typeface="Tahoma" panose="020B0604030504040204" pitchFamily="34" charset="0"/>
              </a:rPr>
              <a:t>the</a:t>
            </a:r>
            <a:r>
              <a:rPr lang="tr-TR" sz="1200" dirty="0">
                <a:latin typeface="Tahoma" panose="020B0604030504040204" pitchFamily="34" charset="0"/>
                <a:ea typeface="Tahoma" panose="020B0604030504040204" pitchFamily="34" charset="0"/>
                <a:cs typeface="Tahoma" panose="020B0604030504040204" pitchFamily="34" charset="0"/>
              </a:rPr>
              <a:t> İnci </a:t>
            </a:r>
            <a:r>
              <a:rPr lang="tr-TR" sz="1200" dirty="0" err="1">
                <a:latin typeface="Tahoma" panose="020B0604030504040204" pitchFamily="34" charset="0"/>
                <a:ea typeface="Tahoma" panose="020B0604030504040204" pitchFamily="34" charset="0"/>
                <a:cs typeface="Tahoma" panose="020B0604030504040204" pitchFamily="34" charset="0"/>
              </a:rPr>
              <a:t>Foundtation</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with</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Good</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Agricultural</a:t>
            </a:r>
            <a:r>
              <a:rPr lang="tr-TR" sz="1200" dirty="0">
                <a:latin typeface="Tahoma" panose="020B0604030504040204" pitchFamily="34" charset="0"/>
                <a:ea typeface="Tahoma" panose="020B0604030504040204" pitchFamily="34" charset="0"/>
                <a:cs typeface="Tahoma" panose="020B0604030504040204" pitchFamily="34" charset="0"/>
              </a:rPr>
              <a:t> </a:t>
            </a:r>
            <a:r>
              <a:rPr lang="tr-TR" sz="1200" dirty="0" err="1">
                <a:latin typeface="Tahoma" panose="020B0604030504040204" pitchFamily="34" charset="0"/>
                <a:ea typeface="Tahoma" panose="020B0604030504040204" pitchFamily="34" charset="0"/>
                <a:cs typeface="Tahoma" panose="020B0604030504040204" pitchFamily="34" charset="0"/>
              </a:rPr>
              <a:t>Practices</a:t>
            </a:r>
            <a:r>
              <a:rPr lang="tr-TR" sz="1200" dirty="0">
                <a:latin typeface="Tahoma" panose="020B0604030504040204" pitchFamily="34" charset="0"/>
                <a:ea typeface="Tahoma" panose="020B0604030504040204" pitchFamily="34" charset="0"/>
                <a:cs typeface="Tahoma" panose="020B0604030504040204" pitchFamily="34" charset="0"/>
              </a:rPr>
              <a:t>.</a:t>
            </a:r>
          </a:p>
        </p:txBody>
      </p:sp>
      <p:pic>
        <p:nvPicPr>
          <p:cNvPr id="18" name="Resim 17" descr="metin, şişe, içecek, alkol içeren bir resim&#10;&#10;Açıklama otomatik olarak oluşturuldu">
            <a:extLst>
              <a:ext uri="{FF2B5EF4-FFF2-40B4-BE49-F238E27FC236}">
                <a16:creationId xmlns:a16="http://schemas.microsoft.com/office/drawing/2014/main" id="{482E49BD-585D-47B6-861F-78B7699986F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60116" y="2994416"/>
            <a:ext cx="2226681" cy="2226681"/>
          </a:xfrm>
          <a:prstGeom prst="rect">
            <a:avLst/>
          </a:prstGeom>
          <a:ln>
            <a:noFill/>
          </a:ln>
          <a:effectLst>
            <a:softEdge rad="112500"/>
          </a:effectLst>
        </p:spPr>
      </p:pic>
      <p:pic>
        <p:nvPicPr>
          <p:cNvPr id="31" name="Resim 30" descr="kırmızı içeren bir resim&#10;&#10;Açıklama otomatik olarak oluşturuldu">
            <a:extLst>
              <a:ext uri="{FF2B5EF4-FFF2-40B4-BE49-F238E27FC236}">
                <a16:creationId xmlns:a16="http://schemas.microsoft.com/office/drawing/2014/main" id="{1A3D443C-136C-43D4-B2AA-6F7C6AFC517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509492" y="3208842"/>
            <a:ext cx="2081804" cy="3122707"/>
          </a:xfrm>
          <a:prstGeom prst="rect">
            <a:avLst/>
          </a:prstGeom>
          <a:ln>
            <a:noFill/>
          </a:ln>
          <a:effectLst>
            <a:softEdge rad="112500"/>
          </a:effectLst>
        </p:spPr>
      </p:pic>
      <p:pic>
        <p:nvPicPr>
          <p:cNvPr id="33" name="Resim 32" descr="ağaç, turunçgillerden, meyve içeren bir resim&#10;&#10;Açıklama otomatik olarak oluşturuldu">
            <a:extLst>
              <a:ext uri="{FF2B5EF4-FFF2-40B4-BE49-F238E27FC236}">
                <a16:creationId xmlns:a16="http://schemas.microsoft.com/office/drawing/2014/main" id="{30499B80-E1B6-478F-AF69-08B208B9623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672889" y="5158581"/>
            <a:ext cx="2298700" cy="1293019"/>
          </a:xfrm>
          <a:prstGeom prst="rect">
            <a:avLst/>
          </a:prstGeom>
          <a:ln>
            <a:noFill/>
          </a:ln>
          <a:effectLst>
            <a:softEdge rad="112500"/>
          </a:effectLst>
        </p:spPr>
      </p:pic>
      <p:graphicFrame>
        <p:nvGraphicFramePr>
          <p:cNvPr id="3" name="Nesne 2">
            <a:extLst>
              <a:ext uri="{FF2B5EF4-FFF2-40B4-BE49-F238E27FC236}">
                <a16:creationId xmlns:a16="http://schemas.microsoft.com/office/drawing/2014/main" id="{3C83E8D9-0BC2-D73A-2320-4D981451E0B3}"/>
              </a:ext>
            </a:extLst>
          </p:cNvPr>
          <p:cNvGraphicFramePr>
            <a:graphicFrameLocks noChangeAspect="1"/>
          </p:cNvGraphicFramePr>
          <p:nvPr>
            <p:extLst>
              <p:ext uri="{D42A27DB-BD31-4B8C-83A1-F6EECF244321}">
                <p14:modId xmlns:p14="http://schemas.microsoft.com/office/powerpoint/2010/main" val="3242343543"/>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13" imgW="8020050" imgH="5667375" progId="Acrobat.Document.DC">
                  <p:embed/>
                </p:oleObj>
              </mc:Choice>
              <mc:Fallback>
                <p:oleObj name="Acrobat Document" r:id="rId13" imgW="8020050" imgH="5667375" progId="Acrobat.Document.DC">
                  <p:embed/>
                  <p:pic>
                    <p:nvPicPr>
                      <p:cNvPr id="3" name="Nesne 2">
                        <a:extLst>
                          <a:ext uri="{FF2B5EF4-FFF2-40B4-BE49-F238E27FC236}">
                            <a16:creationId xmlns:a16="http://schemas.microsoft.com/office/drawing/2014/main" id="{3C83E8D9-0BC2-D73A-2320-4D981451E0B3}"/>
                          </a:ext>
                        </a:extLst>
                      </p:cNvPr>
                      <p:cNvPicPr/>
                      <p:nvPr/>
                    </p:nvPicPr>
                    <p:blipFill>
                      <a:blip r:embed="rId14"/>
                      <a:stretch>
                        <a:fillRect/>
                      </a:stretch>
                    </p:blipFill>
                    <p:spPr>
                      <a:xfrm>
                        <a:off x="9461926" y="228126"/>
                        <a:ext cx="1142574" cy="807401"/>
                      </a:xfrm>
                      <a:prstGeom prst="rect">
                        <a:avLst/>
                      </a:prstGeom>
                    </p:spPr>
                  </p:pic>
                </p:oleObj>
              </mc:Fallback>
            </mc:AlternateContent>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6485590" y="1433153"/>
            <a:ext cx="3541317" cy="382156"/>
          </a:xfrm>
          <a:prstGeom prst="rect">
            <a:avLst/>
          </a:prstGeom>
        </p:spPr>
        <p:txBody>
          <a:bodyPr vert="horz" wrap="square" lIns="0" tIns="12700" rIns="0" bIns="0" rtlCol="0">
            <a:spAutoFit/>
          </a:bodyPr>
          <a:lstStyle/>
          <a:p>
            <a:pPr marL="12700">
              <a:lnSpc>
                <a:spcPct val="100000"/>
              </a:lnSpc>
              <a:spcBef>
                <a:spcPts val="100"/>
              </a:spcBef>
            </a:pPr>
            <a:r>
              <a:rPr lang="tr-TR" sz="2400" b="1" spc="-5" dirty="0">
                <a:solidFill>
                  <a:srgbClr val="D2232A"/>
                </a:solidFill>
                <a:latin typeface="Tahoma"/>
                <a:cs typeface="Tahoma"/>
              </a:rPr>
              <a:t>THE FUTURE IS OURS!</a:t>
            </a:r>
            <a:endParaRPr sz="2400" dirty="0">
              <a:latin typeface="Tahoma"/>
              <a:cs typeface="Tahoma"/>
            </a:endParaRPr>
          </a:p>
        </p:txBody>
      </p:sp>
      <p:grpSp>
        <p:nvGrpSpPr>
          <p:cNvPr id="25" name="Group 24">
            <a:extLst>
              <a:ext uri="{FF2B5EF4-FFF2-40B4-BE49-F238E27FC236}">
                <a16:creationId xmlns:a16="http://schemas.microsoft.com/office/drawing/2014/main" id="{0D0CEEBD-21B1-4A7C-AAD4-508633B81544}"/>
              </a:ext>
            </a:extLst>
          </p:cNvPr>
          <p:cNvGrpSpPr/>
          <p:nvPr/>
        </p:nvGrpSpPr>
        <p:grpSpPr>
          <a:xfrm>
            <a:off x="4663704" y="1514386"/>
            <a:ext cx="1365991" cy="2875447"/>
            <a:chOff x="4651261" y="1093544"/>
            <a:chExt cx="1365991" cy="2875447"/>
          </a:xfrm>
        </p:grpSpPr>
        <p:sp>
          <p:nvSpPr>
            <p:cNvPr id="7" name="object 7"/>
            <p:cNvSpPr/>
            <p:nvPr/>
          </p:nvSpPr>
          <p:spPr>
            <a:xfrm>
              <a:off x="4949211" y="1093544"/>
              <a:ext cx="770255" cy="770255"/>
            </a:xfrm>
            <a:custGeom>
              <a:avLst/>
              <a:gdLst/>
              <a:ahLst/>
              <a:cxnLst/>
              <a:rect l="l" t="t" r="r" b="b"/>
              <a:pathLst>
                <a:path w="770254" h="770255">
                  <a:moveTo>
                    <a:pt x="384784" y="0"/>
                  </a:moveTo>
                  <a:lnTo>
                    <a:pt x="336515" y="2999"/>
                  </a:lnTo>
                  <a:lnTo>
                    <a:pt x="290036" y="11757"/>
                  </a:lnTo>
                  <a:lnTo>
                    <a:pt x="245708" y="25912"/>
                  </a:lnTo>
                  <a:lnTo>
                    <a:pt x="203890" y="45105"/>
                  </a:lnTo>
                  <a:lnTo>
                    <a:pt x="164944" y="68974"/>
                  </a:lnTo>
                  <a:lnTo>
                    <a:pt x="129229" y="97160"/>
                  </a:lnTo>
                  <a:lnTo>
                    <a:pt x="97107" y="129300"/>
                  </a:lnTo>
                  <a:lnTo>
                    <a:pt x="68937" y="165036"/>
                  </a:lnTo>
                  <a:lnTo>
                    <a:pt x="45081" y="204005"/>
                  </a:lnTo>
                  <a:lnTo>
                    <a:pt x="25899" y="245848"/>
                  </a:lnTo>
                  <a:lnTo>
                    <a:pt x="11751" y="290204"/>
                  </a:lnTo>
                  <a:lnTo>
                    <a:pt x="2997" y="336713"/>
                  </a:lnTo>
                  <a:lnTo>
                    <a:pt x="0" y="385013"/>
                  </a:lnTo>
                  <a:lnTo>
                    <a:pt x="2997" y="433249"/>
                  </a:lnTo>
                  <a:lnTo>
                    <a:pt x="11751" y="479705"/>
                  </a:lnTo>
                  <a:lnTo>
                    <a:pt x="25899" y="524020"/>
                  </a:lnTo>
                  <a:lnTo>
                    <a:pt x="45081" y="565831"/>
                  </a:lnTo>
                  <a:lnTo>
                    <a:pt x="68937" y="604777"/>
                  </a:lnTo>
                  <a:lnTo>
                    <a:pt x="97107" y="640496"/>
                  </a:lnTo>
                  <a:lnTo>
                    <a:pt x="129229" y="672626"/>
                  </a:lnTo>
                  <a:lnTo>
                    <a:pt x="164944" y="700806"/>
                  </a:lnTo>
                  <a:lnTo>
                    <a:pt x="203890" y="724674"/>
                  </a:lnTo>
                  <a:lnTo>
                    <a:pt x="245708" y="743867"/>
                  </a:lnTo>
                  <a:lnTo>
                    <a:pt x="290036" y="758024"/>
                  </a:lnTo>
                  <a:lnTo>
                    <a:pt x="336515" y="766784"/>
                  </a:lnTo>
                  <a:lnTo>
                    <a:pt x="384784" y="769785"/>
                  </a:lnTo>
                  <a:lnTo>
                    <a:pt x="433083" y="766784"/>
                  </a:lnTo>
                  <a:lnTo>
                    <a:pt x="479587" y="758024"/>
                  </a:lnTo>
                  <a:lnTo>
                    <a:pt x="523937" y="743867"/>
                  </a:lnTo>
                  <a:lnTo>
                    <a:pt x="565772" y="724674"/>
                  </a:lnTo>
                  <a:lnTo>
                    <a:pt x="604732" y="700806"/>
                  </a:lnTo>
                  <a:lnTo>
                    <a:pt x="640457" y="672626"/>
                  </a:lnTo>
                  <a:lnTo>
                    <a:pt x="672588" y="640496"/>
                  </a:lnTo>
                  <a:lnTo>
                    <a:pt x="700763" y="604777"/>
                  </a:lnTo>
                  <a:lnTo>
                    <a:pt x="724623" y="565831"/>
                  </a:lnTo>
                  <a:lnTo>
                    <a:pt x="743808" y="524020"/>
                  </a:lnTo>
                  <a:lnTo>
                    <a:pt x="757957" y="479705"/>
                  </a:lnTo>
                  <a:lnTo>
                    <a:pt x="766711" y="433249"/>
                  </a:lnTo>
                  <a:lnTo>
                    <a:pt x="769708" y="385013"/>
                  </a:lnTo>
                  <a:lnTo>
                    <a:pt x="766711" y="336713"/>
                  </a:lnTo>
                  <a:lnTo>
                    <a:pt x="757957" y="290204"/>
                  </a:lnTo>
                  <a:lnTo>
                    <a:pt x="743808" y="245848"/>
                  </a:lnTo>
                  <a:lnTo>
                    <a:pt x="724623" y="204005"/>
                  </a:lnTo>
                  <a:lnTo>
                    <a:pt x="700763" y="165036"/>
                  </a:lnTo>
                  <a:lnTo>
                    <a:pt x="672588" y="129300"/>
                  </a:lnTo>
                  <a:lnTo>
                    <a:pt x="640457" y="97160"/>
                  </a:lnTo>
                  <a:lnTo>
                    <a:pt x="604732" y="68974"/>
                  </a:lnTo>
                  <a:lnTo>
                    <a:pt x="565772" y="45105"/>
                  </a:lnTo>
                  <a:lnTo>
                    <a:pt x="523937" y="25912"/>
                  </a:lnTo>
                  <a:lnTo>
                    <a:pt x="479587" y="11757"/>
                  </a:lnTo>
                  <a:lnTo>
                    <a:pt x="433083" y="2999"/>
                  </a:lnTo>
                  <a:lnTo>
                    <a:pt x="384784" y="0"/>
                  </a:lnTo>
                  <a:close/>
                </a:path>
              </a:pathLst>
            </a:custGeom>
            <a:solidFill>
              <a:srgbClr val="ED1C24"/>
            </a:solidFill>
          </p:spPr>
          <p:txBody>
            <a:bodyPr wrap="square" lIns="0" tIns="0" rIns="0" bIns="0" rtlCol="0"/>
            <a:lstStyle/>
            <a:p>
              <a:endParaRPr/>
            </a:p>
          </p:txBody>
        </p:sp>
        <p:sp>
          <p:nvSpPr>
            <p:cNvPr id="8" name="object 8"/>
            <p:cNvSpPr/>
            <p:nvPr/>
          </p:nvSpPr>
          <p:spPr>
            <a:xfrm>
              <a:off x="4651261" y="1863331"/>
              <a:ext cx="645795" cy="2105660"/>
            </a:xfrm>
            <a:custGeom>
              <a:avLst/>
              <a:gdLst/>
              <a:ahLst/>
              <a:cxnLst/>
              <a:rect l="l" t="t" r="r" b="b"/>
              <a:pathLst>
                <a:path w="645795" h="2105660">
                  <a:moveTo>
                    <a:pt x="344525" y="0"/>
                  </a:moveTo>
                  <a:lnTo>
                    <a:pt x="0" y="159931"/>
                  </a:lnTo>
                  <a:lnTo>
                    <a:pt x="26301" y="202106"/>
                  </a:lnTo>
                  <a:lnTo>
                    <a:pt x="51378" y="245097"/>
                  </a:lnTo>
                  <a:lnTo>
                    <a:pt x="75209" y="288879"/>
                  </a:lnTo>
                  <a:lnTo>
                    <a:pt x="97769" y="333428"/>
                  </a:lnTo>
                  <a:lnTo>
                    <a:pt x="119037" y="378720"/>
                  </a:lnTo>
                  <a:lnTo>
                    <a:pt x="138990" y="424730"/>
                  </a:lnTo>
                  <a:lnTo>
                    <a:pt x="157606" y="471435"/>
                  </a:lnTo>
                  <a:lnTo>
                    <a:pt x="174863" y="518810"/>
                  </a:lnTo>
                  <a:lnTo>
                    <a:pt x="190737" y="566830"/>
                  </a:lnTo>
                  <a:lnTo>
                    <a:pt x="205206" y="615472"/>
                  </a:lnTo>
                  <a:lnTo>
                    <a:pt x="218247" y="664712"/>
                  </a:lnTo>
                  <a:lnTo>
                    <a:pt x="229839" y="714524"/>
                  </a:lnTo>
                  <a:lnTo>
                    <a:pt x="239958" y="764886"/>
                  </a:lnTo>
                  <a:lnTo>
                    <a:pt x="248582" y="815772"/>
                  </a:lnTo>
                  <a:lnTo>
                    <a:pt x="255689" y="867159"/>
                  </a:lnTo>
                  <a:lnTo>
                    <a:pt x="261256" y="919022"/>
                  </a:lnTo>
                  <a:lnTo>
                    <a:pt x="265260" y="971337"/>
                  </a:lnTo>
                  <a:lnTo>
                    <a:pt x="267679" y="1024080"/>
                  </a:lnTo>
                  <a:lnTo>
                    <a:pt x="268490" y="1077226"/>
                  </a:lnTo>
                  <a:lnTo>
                    <a:pt x="267680" y="1130174"/>
                  </a:lnTo>
                  <a:lnTo>
                    <a:pt x="265266" y="1182712"/>
                  </a:lnTo>
                  <a:lnTo>
                    <a:pt x="261272" y="1234816"/>
                  </a:lnTo>
                  <a:lnTo>
                    <a:pt x="255720" y="1286464"/>
                  </a:lnTo>
                  <a:lnTo>
                    <a:pt x="248636" y="1337632"/>
                  </a:lnTo>
                  <a:lnTo>
                    <a:pt x="240041" y="1388298"/>
                  </a:lnTo>
                  <a:lnTo>
                    <a:pt x="229961" y="1438438"/>
                  </a:lnTo>
                  <a:lnTo>
                    <a:pt x="218418" y="1488029"/>
                  </a:lnTo>
                  <a:lnTo>
                    <a:pt x="205436" y="1537049"/>
                  </a:lnTo>
                  <a:lnTo>
                    <a:pt x="191039" y="1585473"/>
                  </a:lnTo>
                  <a:lnTo>
                    <a:pt x="175251" y="1633279"/>
                  </a:lnTo>
                  <a:lnTo>
                    <a:pt x="158094" y="1680444"/>
                  </a:lnTo>
                  <a:lnTo>
                    <a:pt x="139593" y="1726945"/>
                  </a:lnTo>
                  <a:lnTo>
                    <a:pt x="119772" y="1772758"/>
                  </a:lnTo>
                  <a:lnTo>
                    <a:pt x="98653" y="1817861"/>
                  </a:lnTo>
                  <a:lnTo>
                    <a:pt x="76260" y="1862230"/>
                  </a:lnTo>
                  <a:lnTo>
                    <a:pt x="52618" y="1905842"/>
                  </a:lnTo>
                  <a:lnTo>
                    <a:pt x="27749" y="1948675"/>
                  </a:lnTo>
                  <a:lnTo>
                    <a:pt x="372757" y="2105520"/>
                  </a:lnTo>
                  <a:lnTo>
                    <a:pt x="397032" y="2061926"/>
                  </a:lnTo>
                  <a:lnTo>
                    <a:pt x="420278" y="2017694"/>
                  </a:lnTo>
                  <a:lnTo>
                    <a:pt x="442480" y="1972839"/>
                  </a:lnTo>
                  <a:lnTo>
                    <a:pt x="463622" y="1927377"/>
                  </a:lnTo>
                  <a:lnTo>
                    <a:pt x="483687" y="1881325"/>
                  </a:lnTo>
                  <a:lnTo>
                    <a:pt x="502661" y="1834698"/>
                  </a:lnTo>
                  <a:lnTo>
                    <a:pt x="520526" y="1787513"/>
                  </a:lnTo>
                  <a:lnTo>
                    <a:pt x="537267" y="1739785"/>
                  </a:lnTo>
                  <a:lnTo>
                    <a:pt x="552868" y="1691530"/>
                  </a:lnTo>
                  <a:lnTo>
                    <a:pt x="567313" y="1642765"/>
                  </a:lnTo>
                  <a:lnTo>
                    <a:pt x="580585" y="1593505"/>
                  </a:lnTo>
                  <a:lnTo>
                    <a:pt x="592670" y="1543766"/>
                  </a:lnTo>
                  <a:lnTo>
                    <a:pt x="603550" y="1493565"/>
                  </a:lnTo>
                  <a:lnTo>
                    <a:pt x="613211" y="1442918"/>
                  </a:lnTo>
                  <a:lnTo>
                    <a:pt x="621635" y="1391839"/>
                  </a:lnTo>
                  <a:lnTo>
                    <a:pt x="628807" y="1340347"/>
                  </a:lnTo>
                  <a:lnTo>
                    <a:pt x="634710" y="1288456"/>
                  </a:lnTo>
                  <a:lnTo>
                    <a:pt x="639330" y="1236182"/>
                  </a:lnTo>
                  <a:lnTo>
                    <a:pt x="642650" y="1183542"/>
                  </a:lnTo>
                  <a:lnTo>
                    <a:pt x="644653" y="1130551"/>
                  </a:lnTo>
                  <a:lnTo>
                    <a:pt x="645325" y="1077226"/>
                  </a:lnTo>
                  <a:lnTo>
                    <a:pt x="644706" y="1025929"/>
                  </a:lnTo>
                  <a:lnTo>
                    <a:pt x="642861" y="974936"/>
                  </a:lnTo>
                  <a:lnTo>
                    <a:pt x="639801" y="924262"/>
                  </a:lnTo>
                  <a:lnTo>
                    <a:pt x="635541" y="873922"/>
                  </a:lnTo>
                  <a:lnTo>
                    <a:pt x="630095" y="823930"/>
                  </a:lnTo>
                  <a:lnTo>
                    <a:pt x="623474" y="774300"/>
                  </a:lnTo>
                  <a:lnTo>
                    <a:pt x="615695" y="725047"/>
                  </a:lnTo>
                  <a:lnTo>
                    <a:pt x="606769" y="676185"/>
                  </a:lnTo>
                  <a:lnTo>
                    <a:pt x="596710" y="627729"/>
                  </a:lnTo>
                  <a:lnTo>
                    <a:pt x="585532" y="579692"/>
                  </a:lnTo>
                  <a:lnTo>
                    <a:pt x="573248" y="532090"/>
                  </a:lnTo>
                  <a:lnTo>
                    <a:pt x="559872" y="484937"/>
                  </a:lnTo>
                  <a:lnTo>
                    <a:pt x="545418" y="438247"/>
                  </a:lnTo>
                  <a:lnTo>
                    <a:pt x="529898" y="392035"/>
                  </a:lnTo>
                  <a:lnTo>
                    <a:pt x="513327" y="346315"/>
                  </a:lnTo>
                  <a:lnTo>
                    <a:pt x="495718" y="301101"/>
                  </a:lnTo>
                  <a:lnTo>
                    <a:pt x="477084" y="256409"/>
                  </a:lnTo>
                  <a:lnTo>
                    <a:pt x="457440" y="212251"/>
                  </a:lnTo>
                  <a:lnTo>
                    <a:pt x="436797" y="168644"/>
                  </a:lnTo>
                  <a:lnTo>
                    <a:pt x="415171" y="125600"/>
                  </a:lnTo>
                  <a:lnTo>
                    <a:pt x="392575" y="83136"/>
                  </a:lnTo>
                  <a:lnTo>
                    <a:pt x="369022" y="41264"/>
                  </a:lnTo>
                  <a:lnTo>
                    <a:pt x="344525" y="0"/>
                  </a:lnTo>
                  <a:close/>
                </a:path>
              </a:pathLst>
            </a:custGeom>
            <a:solidFill>
              <a:srgbClr val="231F20"/>
            </a:solidFill>
          </p:spPr>
          <p:txBody>
            <a:bodyPr wrap="square" lIns="0" tIns="0" rIns="0" bIns="0" rtlCol="0"/>
            <a:lstStyle/>
            <a:p>
              <a:endParaRPr/>
            </a:p>
          </p:txBody>
        </p:sp>
        <p:sp>
          <p:nvSpPr>
            <p:cNvPr id="9" name="object 9"/>
            <p:cNvSpPr/>
            <p:nvPr/>
          </p:nvSpPr>
          <p:spPr>
            <a:xfrm>
              <a:off x="5371457" y="1863331"/>
              <a:ext cx="645795" cy="2105660"/>
            </a:xfrm>
            <a:custGeom>
              <a:avLst/>
              <a:gdLst/>
              <a:ahLst/>
              <a:cxnLst/>
              <a:rect l="l" t="t" r="r" b="b"/>
              <a:pathLst>
                <a:path w="645795" h="2105660">
                  <a:moveTo>
                    <a:pt x="300888" y="0"/>
                  </a:moveTo>
                  <a:lnTo>
                    <a:pt x="276373" y="41264"/>
                  </a:lnTo>
                  <a:lnTo>
                    <a:pt x="252803" y="83136"/>
                  </a:lnTo>
                  <a:lnTo>
                    <a:pt x="230192" y="125600"/>
                  </a:lnTo>
                  <a:lnTo>
                    <a:pt x="208554" y="168644"/>
                  </a:lnTo>
                  <a:lnTo>
                    <a:pt x="187902" y="212251"/>
                  </a:lnTo>
                  <a:lnTo>
                    <a:pt x="168249" y="256409"/>
                  </a:lnTo>
                  <a:lnTo>
                    <a:pt x="149608" y="301101"/>
                  </a:lnTo>
                  <a:lnTo>
                    <a:pt x="131994" y="346315"/>
                  </a:lnTo>
                  <a:lnTo>
                    <a:pt x="115418" y="392035"/>
                  </a:lnTo>
                  <a:lnTo>
                    <a:pt x="99896" y="438247"/>
                  </a:lnTo>
                  <a:lnTo>
                    <a:pt x="85440" y="484937"/>
                  </a:lnTo>
                  <a:lnTo>
                    <a:pt x="72063" y="532090"/>
                  </a:lnTo>
                  <a:lnTo>
                    <a:pt x="59779" y="579692"/>
                  </a:lnTo>
                  <a:lnTo>
                    <a:pt x="48602" y="627729"/>
                  </a:lnTo>
                  <a:lnTo>
                    <a:pt x="38544" y="676185"/>
                  </a:lnTo>
                  <a:lnTo>
                    <a:pt x="29620" y="725047"/>
                  </a:lnTo>
                  <a:lnTo>
                    <a:pt x="21842" y="774300"/>
                  </a:lnTo>
                  <a:lnTo>
                    <a:pt x="15223" y="823930"/>
                  </a:lnTo>
                  <a:lnTo>
                    <a:pt x="9779" y="873922"/>
                  </a:lnTo>
                  <a:lnTo>
                    <a:pt x="5520" y="924262"/>
                  </a:lnTo>
                  <a:lnTo>
                    <a:pt x="2462" y="974936"/>
                  </a:lnTo>
                  <a:lnTo>
                    <a:pt x="617" y="1025929"/>
                  </a:lnTo>
                  <a:lnTo>
                    <a:pt x="0" y="1077226"/>
                  </a:lnTo>
                  <a:lnTo>
                    <a:pt x="671" y="1130551"/>
                  </a:lnTo>
                  <a:lnTo>
                    <a:pt x="2677" y="1183542"/>
                  </a:lnTo>
                  <a:lnTo>
                    <a:pt x="5999" y="1236182"/>
                  </a:lnTo>
                  <a:lnTo>
                    <a:pt x="10622" y="1288456"/>
                  </a:lnTo>
                  <a:lnTo>
                    <a:pt x="16529" y="1340347"/>
                  </a:lnTo>
                  <a:lnTo>
                    <a:pt x="23706" y="1391839"/>
                  </a:lnTo>
                  <a:lnTo>
                    <a:pt x="32134" y="1442918"/>
                  </a:lnTo>
                  <a:lnTo>
                    <a:pt x="41799" y="1493565"/>
                  </a:lnTo>
                  <a:lnTo>
                    <a:pt x="52684" y="1543766"/>
                  </a:lnTo>
                  <a:lnTo>
                    <a:pt x="64773" y="1593505"/>
                  </a:lnTo>
                  <a:lnTo>
                    <a:pt x="78050" y="1642765"/>
                  </a:lnTo>
                  <a:lnTo>
                    <a:pt x="92498" y="1691530"/>
                  </a:lnTo>
                  <a:lnTo>
                    <a:pt x="108102" y="1739785"/>
                  </a:lnTo>
                  <a:lnTo>
                    <a:pt x="124845" y="1787513"/>
                  </a:lnTo>
                  <a:lnTo>
                    <a:pt x="142712" y="1834698"/>
                  </a:lnTo>
                  <a:lnTo>
                    <a:pt x="161685" y="1881325"/>
                  </a:lnTo>
                  <a:lnTo>
                    <a:pt x="181749" y="1927377"/>
                  </a:lnTo>
                  <a:lnTo>
                    <a:pt x="202888" y="1972839"/>
                  </a:lnTo>
                  <a:lnTo>
                    <a:pt x="225086" y="2017694"/>
                  </a:lnTo>
                  <a:lnTo>
                    <a:pt x="248326" y="2061926"/>
                  </a:lnTo>
                  <a:lnTo>
                    <a:pt x="272592" y="2105520"/>
                  </a:lnTo>
                  <a:lnTo>
                    <a:pt x="617664" y="1948675"/>
                  </a:lnTo>
                  <a:lnTo>
                    <a:pt x="592795" y="1905842"/>
                  </a:lnTo>
                  <a:lnTo>
                    <a:pt x="569153" y="1862230"/>
                  </a:lnTo>
                  <a:lnTo>
                    <a:pt x="546760" y="1817861"/>
                  </a:lnTo>
                  <a:lnTo>
                    <a:pt x="525641" y="1772758"/>
                  </a:lnTo>
                  <a:lnTo>
                    <a:pt x="505820" y="1726945"/>
                  </a:lnTo>
                  <a:lnTo>
                    <a:pt x="487319" y="1680444"/>
                  </a:lnTo>
                  <a:lnTo>
                    <a:pt x="470162" y="1633279"/>
                  </a:lnTo>
                  <a:lnTo>
                    <a:pt x="454374" y="1585473"/>
                  </a:lnTo>
                  <a:lnTo>
                    <a:pt x="439977" y="1537049"/>
                  </a:lnTo>
                  <a:lnTo>
                    <a:pt x="426995" y="1488029"/>
                  </a:lnTo>
                  <a:lnTo>
                    <a:pt x="415452" y="1438438"/>
                  </a:lnTo>
                  <a:lnTo>
                    <a:pt x="405372" y="1388298"/>
                  </a:lnTo>
                  <a:lnTo>
                    <a:pt x="396777" y="1337632"/>
                  </a:lnTo>
                  <a:lnTo>
                    <a:pt x="389693" y="1286464"/>
                  </a:lnTo>
                  <a:lnTo>
                    <a:pt x="384141" y="1234816"/>
                  </a:lnTo>
                  <a:lnTo>
                    <a:pt x="380147" y="1182712"/>
                  </a:lnTo>
                  <a:lnTo>
                    <a:pt x="377733" y="1130174"/>
                  </a:lnTo>
                  <a:lnTo>
                    <a:pt x="376923" y="1077226"/>
                  </a:lnTo>
                  <a:lnTo>
                    <a:pt x="377734" y="1024080"/>
                  </a:lnTo>
                  <a:lnTo>
                    <a:pt x="380154" y="971337"/>
                  </a:lnTo>
                  <a:lnTo>
                    <a:pt x="384159" y="919022"/>
                  </a:lnTo>
                  <a:lnTo>
                    <a:pt x="389727" y="867159"/>
                  </a:lnTo>
                  <a:lnTo>
                    <a:pt x="396835" y="815772"/>
                  </a:lnTo>
                  <a:lnTo>
                    <a:pt x="405462" y="764886"/>
                  </a:lnTo>
                  <a:lnTo>
                    <a:pt x="415585" y="714524"/>
                  </a:lnTo>
                  <a:lnTo>
                    <a:pt x="427181" y="664712"/>
                  </a:lnTo>
                  <a:lnTo>
                    <a:pt x="440228" y="615472"/>
                  </a:lnTo>
                  <a:lnTo>
                    <a:pt x="454704" y="566830"/>
                  </a:lnTo>
                  <a:lnTo>
                    <a:pt x="470585" y="518810"/>
                  </a:lnTo>
                  <a:lnTo>
                    <a:pt x="487851" y="471435"/>
                  </a:lnTo>
                  <a:lnTo>
                    <a:pt x="506477" y="424730"/>
                  </a:lnTo>
                  <a:lnTo>
                    <a:pt x="526442" y="378720"/>
                  </a:lnTo>
                  <a:lnTo>
                    <a:pt x="547724" y="333428"/>
                  </a:lnTo>
                  <a:lnTo>
                    <a:pt x="570300" y="288879"/>
                  </a:lnTo>
                  <a:lnTo>
                    <a:pt x="594147" y="245097"/>
                  </a:lnTo>
                  <a:lnTo>
                    <a:pt x="619243" y="202106"/>
                  </a:lnTo>
                  <a:lnTo>
                    <a:pt x="645566" y="159931"/>
                  </a:lnTo>
                  <a:lnTo>
                    <a:pt x="300888" y="0"/>
                  </a:lnTo>
                  <a:close/>
                </a:path>
              </a:pathLst>
            </a:custGeom>
            <a:solidFill>
              <a:srgbClr val="231F20"/>
            </a:solidFill>
          </p:spPr>
          <p:txBody>
            <a:bodyPr wrap="square" lIns="0" tIns="0" rIns="0" bIns="0" rtlCol="0"/>
            <a:lstStyle/>
            <a:p>
              <a:endParaRPr/>
            </a:p>
          </p:txBody>
        </p:sp>
      </p:grpSp>
      <p:sp>
        <p:nvSpPr>
          <p:cNvPr id="10" name="object 10"/>
          <p:cNvSpPr txBox="1"/>
          <p:nvPr/>
        </p:nvSpPr>
        <p:spPr>
          <a:xfrm>
            <a:off x="7975496" y="2085210"/>
            <a:ext cx="1257404" cy="220573"/>
          </a:xfrm>
          <a:prstGeom prst="rect">
            <a:avLst/>
          </a:prstGeom>
        </p:spPr>
        <p:txBody>
          <a:bodyPr vert="horz" wrap="square" lIns="0" tIns="12700" rIns="0" bIns="0" rtlCol="0">
            <a:spAutoFit/>
          </a:bodyPr>
          <a:lstStyle/>
          <a:p>
            <a:pPr marL="12700">
              <a:lnSpc>
                <a:spcPct val="100000"/>
              </a:lnSpc>
              <a:spcBef>
                <a:spcPts val="100"/>
              </a:spcBef>
            </a:pPr>
            <a:r>
              <a:rPr lang="tr-TR" sz="1350" dirty="0" err="1">
                <a:solidFill>
                  <a:srgbClr val="231F20"/>
                </a:solidFill>
                <a:latin typeface="Tahoma"/>
                <a:cs typeface="Tahoma"/>
              </a:rPr>
              <a:t>Technology</a:t>
            </a:r>
            <a:endParaRPr sz="1350" dirty="0">
              <a:latin typeface="Tahoma"/>
              <a:cs typeface="Tahoma"/>
            </a:endParaRPr>
          </a:p>
        </p:txBody>
      </p:sp>
      <p:sp>
        <p:nvSpPr>
          <p:cNvPr id="11" name="object 11"/>
          <p:cNvSpPr txBox="1"/>
          <p:nvPr/>
        </p:nvSpPr>
        <p:spPr>
          <a:xfrm>
            <a:off x="7975496" y="2706362"/>
            <a:ext cx="1353142" cy="220573"/>
          </a:xfrm>
          <a:prstGeom prst="rect">
            <a:avLst/>
          </a:prstGeom>
        </p:spPr>
        <p:txBody>
          <a:bodyPr vert="horz" wrap="square" lIns="0" tIns="12700" rIns="0" bIns="0" rtlCol="0">
            <a:spAutoFit/>
          </a:bodyPr>
          <a:lstStyle/>
          <a:p>
            <a:pPr marL="12700">
              <a:lnSpc>
                <a:spcPct val="100000"/>
              </a:lnSpc>
              <a:spcBef>
                <a:spcPts val="100"/>
              </a:spcBef>
            </a:pPr>
            <a:r>
              <a:rPr lang="tr-TR" sz="1350" dirty="0">
                <a:solidFill>
                  <a:srgbClr val="231F20"/>
                </a:solidFill>
                <a:latin typeface="Tahoma"/>
                <a:cs typeface="Tahoma"/>
              </a:rPr>
              <a:t>International</a:t>
            </a:r>
            <a:endParaRPr sz="1350" dirty="0">
              <a:latin typeface="Tahoma"/>
              <a:cs typeface="Tahoma"/>
            </a:endParaRPr>
          </a:p>
        </p:txBody>
      </p:sp>
      <p:sp>
        <p:nvSpPr>
          <p:cNvPr id="12" name="object 12"/>
          <p:cNvSpPr txBox="1"/>
          <p:nvPr/>
        </p:nvSpPr>
        <p:spPr>
          <a:xfrm>
            <a:off x="8000961" y="3327514"/>
            <a:ext cx="478790" cy="220573"/>
          </a:xfrm>
          <a:prstGeom prst="rect">
            <a:avLst/>
          </a:prstGeom>
        </p:spPr>
        <p:txBody>
          <a:bodyPr vert="horz" wrap="square" lIns="0" tIns="12700" rIns="0" bIns="0" rtlCol="0">
            <a:spAutoFit/>
          </a:bodyPr>
          <a:lstStyle/>
          <a:p>
            <a:pPr marL="12700">
              <a:lnSpc>
                <a:spcPct val="100000"/>
              </a:lnSpc>
              <a:spcBef>
                <a:spcPts val="100"/>
              </a:spcBef>
            </a:pPr>
            <a:r>
              <a:rPr lang="tr-TR" sz="1350" spc="-5" dirty="0">
                <a:solidFill>
                  <a:srgbClr val="231F20"/>
                </a:solidFill>
                <a:latin typeface="Tahoma"/>
                <a:cs typeface="Tahoma"/>
              </a:rPr>
              <a:t>Value</a:t>
            </a:r>
            <a:endParaRPr sz="1350" dirty="0">
              <a:latin typeface="Tahoma"/>
              <a:cs typeface="Tahoma"/>
            </a:endParaRPr>
          </a:p>
        </p:txBody>
      </p:sp>
      <p:sp>
        <p:nvSpPr>
          <p:cNvPr id="13" name="object 13"/>
          <p:cNvSpPr txBox="1"/>
          <p:nvPr/>
        </p:nvSpPr>
        <p:spPr>
          <a:xfrm>
            <a:off x="7975496" y="3948666"/>
            <a:ext cx="957489" cy="220573"/>
          </a:xfrm>
          <a:prstGeom prst="rect">
            <a:avLst/>
          </a:prstGeom>
        </p:spPr>
        <p:txBody>
          <a:bodyPr vert="horz" wrap="square" lIns="0" tIns="12700" rIns="0" bIns="0" rtlCol="0">
            <a:spAutoFit/>
          </a:bodyPr>
          <a:lstStyle/>
          <a:p>
            <a:pPr marL="12700">
              <a:lnSpc>
                <a:spcPct val="100000"/>
              </a:lnSpc>
              <a:spcBef>
                <a:spcPts val="100"/>
              </a:spcBef>
            </a:pPr>
            <a:r>
              <a:rPr lang="tr-TR" sz="1350" spc="-5" dirty="0" err="1">
                <a:solidFill>
                  <a:srgbClr val="231F20"/>
                </a:solidFill>
                <a:latin typeface="Tahoma"/>
                <a:cs typeface="Tahoma"/>
              </a:rPr>
              <a:t>Generation</a:t>
            </a:r>
            <a:endParaRPr sz="1350" dirty="0">
              <a:latin typeface="Tahoma"/>
              <a:cs typeface="Tahoma"/>
            </a:endParaRPr>
          </a:p>
        </p:txBody>
      </p:sp>
      <p:sp>
        <p:nvSpPr>
          <p:cNvPr id="14" name="object 14"/>
          <p:cNvSpPr/>
          <p:nvPr/>
        </p:nvSpPr>
        <p:spPr>
          <a:xfrm>
            <a:off x="7385149" y="2002953"/>
            <a:ext cx="445922" cy="2261463"/>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5" name="object 15"/>
          <p:cNvSpPr txBox="1"/>
          <p:nvPr/>
        </p:nvSpPr>
        <p:spPr>
          <a:xfrm>
            <a:off x="10200369" y="7046539"/>
            <a:ext cx="173355" cy="240029"/>
          </a:xfrm>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sz="1400" dirty="0">
                <a:solidFill>
                  <a:srgbClr val="939598"/>
                </a:solidFill>
                <a:latin typeface="Tahoma"/>
                <a:cs typeface="Tahoma"/>
              </a:rPr>
              <a:t>3</a:t>
            </a:fld>
            <a:endParaRPr sz="1400">
              <a:latin typeface="Tahoma"/>
              <a:cs typeface="Tahoma"/>
            </a:endParaRPr>
          </a:p>
        </p:txBody>
      </p:sp>
      <p:pic>
        <p:nvPicPr>
          <p:cNvPr id="18" name="Resim 18">
            <a:extLst>
              <a:ext uri="{FF2B5EF4-FFF2-40B4-BE49-F238E27FC236}">
                <a16:creationId xmlns:a16="http://schemas.microsoft.com/office/drawing/2014/main" id="{209CA603-A02E-4914-8153-87ABC64043E8}"/>
              </a:ext>
            </a:extLst>
          </p:cNvPr>
          <p:cNvPicPr>
            <a:picLocks noChangeAspect="1"/>
          </p:cNvPicPr>
          <p:nvPr/>
        </p:nvPicPr>
        <p:blipFill>
          <a:blip r:embed="rId4"/>
          <a:stretch>
            <a:fillRect/>
          </a:stretch>
        </p:blipFill>
        <p:spPr>
          <a:xfrm>
            <a:off x="567324" y="3002063"/>
            <a:ext cx="7696200" cy="3987800"/>
          </a:xfrm>
          <a:prstGeom prst="rect">
            <a:avLst/>
          </a:prstGeom>
        </p:spPr>
      </p:pic>
      <p:sp>
        <p:nvSpPr>
          <p:cNvPr id="19" name="Dikdörtgen 14">
            <a:extLst>
              <a:ext uri="{FF2B5EF4-FFF2-40B4-BE49-F238E27FC236}">
                <a16:creationId xmlns:a16="http://schemas.microsoft.com/office/drawing/2014/main" id="{A7630948-A251-4297-86FB-4C999DCEF3AC}"/>
              </a:ext>
            </a:extLst>
          </p:cNvPr>
          <p:cNvSpPr/>
          <p:nvPr/>
        </p:nvSpPr>
        <p:spPr>
          <a:xfrm>
            <a:off x="504678" y="2506942"/>
            <a:ext cx="1361271" cy="461665"/>
          </a:xfrm>
          <a:prstGeom prst="rect">
            <a:avLst/>
          </a:prstGeom>
          <a:noFill/>
        </p:spPr>
        <p:txBody>
          <a:bodyPr wrap="none" lIns="91440" tIns="45720" rIns="91440" bIns="45720">
            <a:spAutoFit/>
          </a:bodyPr>
          <a:lstStyle/>
          <a:p>
            <a:pPr algn="ctr"/>
            <a:r>
              <a:rPr lang="tr-TR" sz="2400" b="1"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rPr>
              <a:t>VISION</a:t>
            </a:r>
          </a:p>
        </p:txBody>
      </p:sp>
      <p:sp>
        <p:nvSpPr>
          <p:cNvPr id="20" name="Dikdörtgen 15">
            <a:extLst>
              <a:ext uri="{FF2B5EF4-FFF2-40B4-BE49-F238E27FC236}">
                <a16:creationId xmlns:a16="http://schemas.microsoft.com/office/drawing/2014/main" id="{C96A0898-5159-4DD2-8F05-1EE1EC3ED9AA}"/>
              </a:ext>
            </a:extLst>
          </p:cNvPr>
          <p:cNvSpPr/>
          <p:nvPr/>
        </p:nvSpPr>
        <p:spPr>
          <a:xfrm>
            <a:off x="476274" y="3189504"/>
            <a:ext cx="2406429" cy="1477328"/>
          </a:xfrm>
          <a:prstGeom prst="rect">
            <a:avLst/>
          </a:prstGeom>
          <a:noFill/>
        </p:spPr>
        <p:txBody>
          <a:bodyPr wrap="square" lIns="91440" tIns="45720" rIns="91440" bIns="45720">
            <a:spAutoFit/>
          </a:bodyPr>
          <a:lstStyle/>
          <a:p>
            <a:r>
              <a:rPr lang="tr-TR" cap="none" spc="0" dirty="0" err="1">
                <a:ln w="0"/>
                <a:solidFill>
                  <a:srgbClr val="343433"/>
                </a:solidFill>
                <a:latin typeface="Tahoma" panose="020B0604030504040204" pitchFamily="34" charset="0"/>
                <a:ea typeface="Tahoma" panose="020B0604030504040204" pitchFamily="34" charset="0"/>
                <a:cs typeface="Tahoma" panose="020B0604030504040204" pitchFamily="34" charset="0"/>
              </a:rPr>
              <a:t>We</a:t>
            </a:r>
            <a:r>
              <a:rPr lang="tr-TR"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cap="none" spc="0" dirty="0" err="1">
                <a:ln w="0"/>
                <a:solidFill>
                  <a:srgbClr val="343433"/>
                </a:solidFill>
                <a:latin typeface="Tahoma" panose="020B0604030504040204" pitchFamily="34" charset="0"/>
                <a:ea typeface="Tahoma" panose="020B0604030504040204" pitchFamily="34" charset="0"/>
                <a:cs typeface="Tahoma" panose="020B0604030504040204" pitchFamily="34" charset="0"/>
              </a:rPr>
              <a:t>grow</a:t>
            </a:r>
            <a:r>
              <a:rPr lang="tr-TR"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cap="none" spc="0" dirty="0" err="1">
                <a:ln w="0"/>
                <a:solidFill>
                  <a:srgbClr val="343433"/>
                </a:solidFill>
                <a:latin typeface="Tahoma" panose="020B0604030504040204" pitchFamily="34" charset="0"/>
                <a:ea typeface="Tahoma" panose="020B0604030504040204" pitchFamily="34" charset="0"/>
                <a:cs typeface="Tahoma" panose="020B0604030504040204" pitchFamily="34" charset="0"/>
              </a:rPr>
              <a:t>our</a:t>
            </a:r>
            <a:r>
              <a:rPr lang="tr-TR"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cap="none" spc="0" dirty="0" err="1">
                <a:ln w="0"/>
                <a:solidFill>
                  <a:srgbClr val="343433"/>
                </a:solidFill>
                <a:latin typeface="Tahoma" panose="020B0604030504040204" pitchFamily="34" charset="0"/>
                <a:ea typeface="Tahoma" panose="020B0604030504040204" pitchFamily="34" charset="0"/>
                <a:cs typeface="Tahoma" panose="020B0604030504040204" pitchFamily="34" charset="0"/>
              </a:rPr>
              <a:t>corporate</a:t>
            </a:r>
            <a:r>
              <a:rPr lang="tr-TR"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cap="none" spc="0" dirty="0" err="1">
                <a:ln w="0"/>
                <a:solidFill>
                  <a:srgbClr val="343433"/>
                </a:solidFill>
                <a:latin typeface="Tahoma" panose="020B0604030504040204" pitchFamily="34" charset="0"/>
                <a:ea typeface="Tahoma" panose="020B0604030504040204" pitchFamily="34" charset="0"/>
                <a:cs typeface="Tahoma" panose="020B0604030504040204" pitchFamily="34" charset="0"/>
              </a:rPr>
              <a:t>value</a:t>
            </a:r>
            <a:r>
              <a:rPr lang="tr-TR"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cap="none" spc="0" dirty="0" err="1">
                <a:ln w="0"/>
                <a:solidFill>
                  <a:srgbClr val="343433"/>
                </a:solidFill>
                <a:latin typeface="Tahoma" panose="020B0604030504040204" pitchFamily="34" charset="0"/>
                <a:ea typeface="Tahoma" panose="020B0604030504040204" pitchFamily="34" charset="0"/>
                <a:cs typeface="Tahoma" panose="020B0604030504040204" pitchFamily="34" charset="0"/>
              </a:rPr>
              <a:t>across</a:t>
            </a:r>
            <a:r>
              <a:rPr lang="tr-TR"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cap="none" spc="0" dirty="0" err="1">
                <a:ln w="0"/>
                <a:solidFill>
                  <a:srgbClr val="343433"/>
                </a:solidFill>
                <a:latin typeface="Tahoma" panose="020B0604030504040204" pitchFamily="34" charset="0"/>
                <a:ea typeface="Tahoma" panose="020B0604030504040204" pitchFamily="34" charset="0"/>
                <a:cs typeface="Tahoma" panose="020B0604030504040204" pitchFamily="34" charset="0"/>
              </a:rPr>
              <a:t>generations</a:t>
            </a:r>
            <a:r>
              <a:rPr lang="tr-TR"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cap="none" spc="0" dirty="0" err="1">
                <a:ln w="0"/>
                <a:solidFill>
                  <a:srgbClr val="343433"/>
                </a:solidFill>
                <a:latin typeface="Tahoma" panose="020B0604030504040204" pitchFamily="34" charset="0"/>
                <a:ea typeface="Tahoma" panose="020B0604030504040204" pitchFamily="34" charset="0"/>
                <a:cs typeface="Tahoma" panose="020B0604030504040204" pitchFamily="34" charset="0"/>
              </a:rPr>
              <a:t>by</a:t>
            </a:r>
            <a:r>
              <a:rPr lang="tr-TR"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cap="none" spc="0" dirty="0" err="1">
                <a:ln w="0"/>
                <a:solidFill>
                  <a:srgbClr val="343433"/>
                </a:solidFill>
                <a:latin typeface="Tahoma" panose="020B0604030504040204" pitchFamily="34" charset="0"/>
                <a:ea typeface="Tahoma" panose="020B0604030504040204" pitchFamily="34" charset="0"/>
                <a:cs typeface="Tahoma" panose="020B0604030504040204" pitchFamily="34" charset="0"/>
              </a:rPr>
              <a:t>investing</a:t>
            </a:r>
            <a:r>
              <a:rPr lang="tr-TR"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cap="none" spc="0" dirty="0" err="1">
                <a:ln w="0"/>
                <a:solidFill>
                  <a:srgbClr val="343433"/>
                </a:solidFill>
                <a:latin typeface="Tahoma" panose="020B0604030504040204" pitchFamily="34" charset="0"/>
                <a:ea typeface="Tahoma" panose="020B0604030504040204" pitchFamily="34" charset="0"/>
                <a:cs typeface="Tahoma" panose="020B0604030504040204" pitchFamily="34" charset="0"/>
              </a:rPr>
              <a:t>globally</a:t>
            </a:r>
            <a:r>
              <a:rPr lang="tr-TR"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rPr>
              <a:t> in </a:t>
            </a:r>
            <a:r>
              <a:rPr lang="tr-TR" cap="none" spc="0" dirty="0" err="1">
                <a:ln w="0"/>
                <a:solidFill>
                  <a:srgbClr val="343433"/>
                </a:solidFill>
                <a:latin typeface="Tahoma" panose="020B0604030504040204" pitchFamily="34" charset="0"/>
                <a:ea typeface="Tahoma" panose="020B0604030504040204" pitchFamily="34" charset="0"/>
                <a:cs typeface="Tahoma" panose="020B0604030504040204" pitchFamily="34" charset="0"/>
              </a:rPr>
              <a:t>future</a:t>
            </a:r>
            <a:r>
              <a:rPr lang="tr-TR"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cap="none" spc="0" dirty="0" err="1">
                <a:ln w="0"/>
                <a:solidFill>
                  <a:srgbClr val="343433"/>
                </a:solidFill>
                <a:latin typeface="Tahoma" panose="020B0604030504040204" pitchFamily="34" charset="0"/>
                <a:ea typeface="Tahoma" panose="020B0604030504040204" pitchFamily="34" charset="0"/>
                <a:cs typeface="Tahoma" panose="020B0604030504040204" pitchFamily="34" charset="0"/>
              </a:rPr>
              <a:t>businesses</a:t>
            </a:r>
            <a:r>
              <a:rPr lang="tr-TR" dirty="0">
                <a:ln w="0"/>
                <a:solidFill>
                  <a:srgbClr val="343433"/>
                </a:solidFill>
                <a:latin typeface="Tahoma" panose="020B0604030504040204" pitchFamily="34" charset="0"/>
                <a:ea typeface="Tahoma" panose="020B0604030504040204" pitchFamily="34" charset="0"/>
                <a:cs typeface="Tahoma" panose="020B0604030504040204" pitchFamily="34" charset="0"/>
              </a:rPr>
              <a:t>.</a:t>
            </a:r>
            <a:endParaRPr lang="tr-TR"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endParaRPr>
          </a:p>
        </p:txBody>
      </p:sp>
      <p:sp>
        <p:nvSpPr>
          <p:cNvPr id="21" name="Dikdörtgen 20">
            <a:extLst>
              <a:ext uri="{FF2B5EF4-FFF2-40B4-BE49-F238E27FC236}">
                <a16:creationId xmlns:a16="http://schemas.microsoft.com/office/drawing/2014/main" id="{9783C922-F090-4CAE-834E-242ECBF5854A}"/>
              </a:ext>
            </a:extLst>
          </p:cNvPr>
          <p:cNvSpPr/>
          <p:nvPr/>
        </p:nvSpPr>
        <p:spPr>
          <a:xfrm>
            <a:off x="476273" y="4979163"/>
            <a:ext cx="1622560" cy="461665"/>
          </a:xfrm>
          <a:prstGeom prst="rect">
            <a:avLst/>
          </a:prstGeom>
          <a:noFill/>
        </p:spPr>
        <p:txBody>
          <a:bodyPr wrap="none" lIns="91440" tIns="45720" rIns="91440" bIns="45720">
            <a:spAutoFit/>
          </a:bodyPr>
          <a:lstStyle/>
          <a:p>
            <a:pPr algn="ctr"/>
            <a:r>
              <a:rPr lang="tr-TR" sz="2400" b="1"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rPr>
              <a:t>MISSION</a:t>
            </a:r>
          </a:p>
        </p:txBody>
      </p:sp>
      <p:sp>
        <p:nvSpPr>
          <p:cNvPr id="22" name="Dikdörtgen 21">
            <a:extLst>
              <a:ext uri="{FF2B5EF4-FFF2-40B4-BE49-F238E27FC236}">
                <a16:creationId xmlns:a16="http://schemas.microsoft.com/office/drawing/2014/main" id="{A4A089DB-EB26-402D-AD05-27B36A734BC6}"/>
              </a:ext>
            </a:extLst>
          </p:cNvPr>
          <p:cNvSpPr/>
          <p:nvPr/>
        </p:nvSpPr>
        <p:spPr>
          <a:xfrm>
            <a:off x="476273" y="5490252"/>
            <a:ext cx="3735242" cy="1200329"/>
          </a:xfrm>
          <a:prstGeom prst="rect">
            <a:avLst/>
          </a:prstGeom>
          <a:noFill/>
        </p:spPr>
        <p:txBody>
          <a:bodyPr wrap="square" lIns="91440" tIns="45720" rIns="91440" bIns="45720" anchor="t">
            <a:spAutoFit/>
          </a:bodyPr>
          <a:lstStyle/>
          <a:p>
            <a:r>
              <a:rPr lang="tr-TR" cap="none" spc="0" dirty="0" err="1">
                <a:ln w="0"/>
                <a:solidFill>
                  <a:srgbClr val="343433"/>
                </a:solidFill>
                <a:latin typeface="Tahoma"/>
                <a:ea typeface="Tahoma"/>
                <a:cs typeface="Tahoma"/>
              </a:rPr>
              <a:t>Developing</a:t>
            </a:r>
            <a:r>
              <a:rPr lang="tr-TR" cap="none" spc="0" dirty="0">
                <a:ln w="0"/>
                <a:solidFill>
                  <a:srgbClr val="343433"/>
                </a:solidFill>
                <a:latin typeface="Tahoma"/>
                <a:ea typeface="Tahoma"/>
                <a:cs typeface="Tahoma"/>
              </a:rPr>
              <a:t> </a:t>
            </a:r>
            <a:r>
              <a:rPr lang="tr-TR" cap="none" spc="0" dirty="0" err="1">
                <a:ln w="0"/>
                <a:solidFill>
                  <a:srgbClr val="343433"/>
                </a:solidFill>
                <a:latin typeface="Tahoma"/>
                <a:ea typeface="Tahoma"/>
                <a:cs typeface="Tahoma"/>
              </a:rPr>
              <a:t>our</a:t>
            </a:r>
            <a:r>
              <a:rPr lang="tr-TR" cap="none" spc="0" dirty="0">
                <a:ln w="0"/>
                <a:solidFill>
                  <a:srgbClr val="343433"/>
                </a:solidFill>
                <a:latin typeface="Tahoma"/>
                <a:ea typeface="Tahoma"/>
                <a:cs typeface="Tahoma"/>
              </a:rPr>
              <a:t> </a:t>
            </a:r>
            <a:r>
              <a:rPr lang="tr-TR" cap="none" spc="0" dirty="0" err="1">
                <a:ln w="0"/>
                <a:solidFill>
                  <a:srgbClr val="343433"/>
                </a:solidFill>
                <a:latin typeface="Tahoma"/>
                <a:ea typeface="Tahoma"/>
                <a:cs typeface="Tahoma"/>
              </a:rPr>
              <a:t>business</a:t>
            </a:r>
            <a:r>
              <a:rPr lang="tr-TR" cap="none" spc="0" dirty="0">
                <a:ln w="0"/>
                <a:solidFill>
                  <a:srgbClr val="343433"/>
                </a:solidFill>
                <a:latin typeface="Tahoma"/>
                <a:ea typeface="Tahoma"/>
                <a:cs typeface="Tahoma"/>
              </a:rPr>
              <a:t> </a:t>
            </a:r>
            <a:r>
              <a:rPr lang="tr-TR" cap="none" spc="0" dirty="0" err="1">
                <a:ln w="0"/>
                <a:solidFill>
                  <a:srgbClr val="343433"/>
                </a:solidFill>
                <a:latin typeface="Tahoma"/>
                <a:ea typeface="Tahoma"/>
                <a:cs typeface="Tahoma"/>
              </a:rPr>
              <a:t>by</a:t>
            </a:r>
            <a:r>
              <a:rPr lang="tr-TR" cap="none" spc="0" dirty="0">
                <a:ln w="0"/>
                <a:solidFill>
                  <a:srgbClr val="343433"/>
                </a:solidFill>
                <a:latin typeface="Tahoma"/>
                <a:ea typeface="Tahoma"/>
                <a:cs typeface="Tahoma"/>
              </a:rPr>
              <a:t> </a:t>
            </a:r>
            <a:r>
              <a:rPr lang="tr-TR" cap="none" spc="0" dirty="0" err="1">
                <a:ln w="0"/>
                <a:solidFill>
                  <a:srgbClr val="343433"/>
                </a:solidFill>
                <a:latin typeface="Tahoma"/>
                <a:ea typeface="Tahoma"/>
                <a:cs typeface="Tahoma"/>
              </a:rPr>
              <a:t>Maintaining</a:t>
            </a:r>
            <a:r>
              <a:rPr lang="tr-TR" cap="none" spc="0" dirty="0">
                <a:ln w="0"/>
                <a:solidFill>
                  <a:srgbClr val="343433"/>
                </a:solidFill>
                <a:latin typeface="Tahoma"/>
                <a:ea typeface="Tahoma"/>
                <a:cs typeface="Tahoma"/>
              </a:rPr>
              <a:t> </a:t>
            </a:r>
            <a:r>
              <a:rPr lang="tr-TR" cap="none" spc="0" dirty="0" err="1">
                <a:ln w="0"/>
                <a:solidFill>
                  <a:srgbClr val="343433"/>
                </a:solidFill>
                <a:latin typeface="Tahoma"/>
                <a:ea typeface="Tahoma"/>
                <a:cs typeface="Tahoma"/>
              </a:rPr>
              <a:t>our</a:t>
            </a:r>
            <a:r>
              <a:rPr lang="tr-TR" cap="none" spc="0" dirty="0">
                <a:ln w="0"/>
                <a:solidFill>
                  <a:srgbClr val="343433"/>
                </a:solidFill>
                <a:latin typeface="Tahoma"/>
                <a:ea typeface="Tahoma"/>
                <a:cs typeface="Tahoma"/>
              </a:rPr>
              <a:t> </a:t>
            </a:r>
            <a:r>
              <a:rPr lang="tr-TR" cap="none" spc="0" dirty="0" err="1">
                <a:ln w="0"/>
                <a:solidFill>
                  <a:srgbClr val="343433"/>
                </a:solidFill>
                <a:latin typeface="Tahoma"/>
                <a:ea typeface="Tahoma"/>
                <a:cs typeface="Tahoma"/>
              </a:rPr>
              <a:t>core</a:t>
            </a:r>
            <a:r>
              <a:rPr lang="tr-TR" cap="none" spc="0" dirty="0">
                <a:ln w="0"/>
                <a:solidFill>
                  <a:srgbClr val="343433"/>
                </a:solidFill>
                <a:latin typeface="Tahoma"/>
                <a:ea typeface="Tahoma"/>
                <a:cs typeface="Tahoma"/>
              </a:rPr>
              <a:t> </a:t>
            </a:r>
            <a:r>
              <a:rPr lang="tr-TR" cap="none" spc="0" dirty="0" err="1">
                <a:ln w="0"/>
                <a:solidFill>
                  <a:srgbClr val="343433"/>
                </a:solidFill>
                <a:latin typeface="Tahoma"/>
                <a:ea typeface="Tahoma"/>
                <a:cs typeface="Tahoma"/>
              </a:rPr>
              <a:t>values</a:t>
            </a:r>
            <a:r>
              <a:rPr lang="tr-TR" cap="none" spc="0" dirty="0">
                <a:ln w="0"/>
                <a:solidFill>
                  <a:srgbClr val="343433"/>
                </a:solidFill>
                <a:latin typeface="Tahoma"/>
                <a:ea typeface="Tahoma"/>
                <a:cs typeface="Tahoma"/>
              </a:rPr>
              <a:t> </a:t>
            </a:r>
            <a:r>
              <a:rPr lang="tr-TR" cap="none" spc="0" dirty="0" err="1">
                <a:ln w="0"/>
                <a:solidFill>
                  <a:srgbClr val="343433"/>
                </a:solidFill>
                <a:latin typeface="Tahoma"/>
                <a:ea typeface="Tahoma"/>
                <a:cs typeface="Tahoma"/>
              </a:rPr>
              <a:t>while</a:t>
            </a:r>
            <a:r>
              <a:rPr lang="tr-TR" cap="none" spc="0" dirty="0">
                <a:ln w="0"/>
                <a:solidFill>
                  <a:srgbClr val="343433"/>
                </a:solidFill>
                <a:latin typeface="Tahoma"/>
                <a:ea typeface="Tahoma"/>
                <a:cs typeface="Tahoma"/>
              </a:rPr>
              <a:t> </a:t>
            </a:r>
            <a:r>
              <a:rPr lang="tr-TR" cap="none" spc="0" dirty="0" err="1">
                <a:ln w="0"/>
                <a:solidFill>
                  <a:srgbClr val="343433"/>
                </a:solidFill>
                <a:latin typeface="Tahoma"/>
                <a:ea typeface="Tahoma"/>
                <a:cs typeface="Tahoma"/>
              </a:rPr>
              <a:t>increasing</a:t>
            </a:r>
            <a:r>
              <a:rPr lang="tr-TR" cap="none" spc="0" dirty="0">
                <a:ln w="0"/>
                <a:solidFill>
                  <a:srgbClr val="343433"/>
                </a:solidFill>
                <a:latin typeface="Tahoma"/>
                <a:ea typeface="Tahoma"/>
                <a:cs typeface="Tahoma"/>
              </a:rPr>
              <a:t> </a:t>
            </a:r>
            <a:r>
              <a:rPr lang="tr-TR" cap="none" spc="0" dirty="0" err="1">
                <a:ln w="0"/>
                <a:solidFill>
                  <a:srgbClr val="343433"/>
                </a:solidFill>
                <a:latin typeface="Tahoma"/>
                <a:ea typeface="Tahoma"/>
                <a:cs typeface="Tahoma"/>
              </a:rPr>
              <a:t>benefit</a:t>
            </a:r>
            <a:r>
              <a:rPr lang="tr-TR" cap="none" spc="0" dirty="0">
                <a:ln w="0"/>
                <a:solidFill>
                  <a:srgbClr val="343433"/>
                </a:solidFill>
                <a:latin typeface="Tahoma"/>
                <a:ea typeface="Tahoma"/>
                <a:cs typeface="Tahoma"/>
              </a:rPr>
              <a:t> </a:t>
            </a:r>
            <a:r>
              <a:rPr lang="tr-TR" cap="none" spc="0" dirty="0" err="1">
                <a:ln w="0"/>
                <a:solidFill>
                  <a:srgbClr val="343433"/>
                </a:solidFill>
                <a:latin typeface="Tahoma"/>
                <a:ea typeface="Tahoma"/>
                <a:cs typeface="Tahoma"/>
              </a:rPr>
              <a:t>to</a:t>
            </a:r>
            <a:r>
              <a:rPr lang="tr-TR" cap="none" spc="0" dirty="0">
                <a:ln w="0"/>
                <a:solidFill>
                  <a:srgbClr val="343433"/>
                </a:solidFill>
                <a:latin typeface="Tahoma"/>
                <a:ea typeface="Tahoma"/>
                <a:cs typeface="Tahoma"/>
              </a:rPr>
              <a:t> </a:t>
            </a:r>
            <a:r>
              <a:rPr lang="tr-TR" cap="none" spc="0" dirty="0" err="1">
                <a:ln w="0"/>
                <a:solidFill>
                  <a:srgbClr val="343433"/>
                </a:solidFill>
                <a:latin typeface="Tahoma"/>
                <a:ea typeface="Tahoma"/>
                <a:cs typeface="Tahoma"/>
              </a:rPr>
              <a:t>every</a:t>
            </a:r>
            <a:r>
              <a:rPr lang="tr-TR" cap="none" spc="0" dirty="0">
                <a:ln w="0"/>
                <a:solidFill>
                  <a:srgbClr val="343433"/>
                </a:solidFill>
                <a:latin typeface="Tahoma"/>
                <a:ea typeface="Tahoma"/>
                <a:cs typeface="Tahoma"/>
              </a:rPr>
              <a:t> </a:t>
            </a:r>
            <a:r>
              <a:rPr lang="tr-TR" cap="none" spc="0" dirty="0" err="1">
                <a:ln w="0"/>
                <a:solidFill>
                  <a:srgbClr val="343433"/>
                </a:solidFill>
                <a:latin typeface="Tahoma"/>
                <a:ea typeface="Tahoma"/>
                <a:cs typeface="Tahoma"/>
              </a:rPr>
              <a:t>stakeholder</a:t>
            </a:r>
            <a:r>
              <a:rPr lang="tr-TR" dirty="0">
                <a:ln w="0"/>
                <a:solidFill>
                  <a:srgbClr val="343433"/>
                </a:solidFill>
                <a:latin typeface="Tahoma"/>
                <a:ea typeface="Tahoma"/>
                <a:cs typeface="Tahoma"/>
              </a:rPr>
              <a:t>.</a:t>
            </a:r>
            <a:endParaRPr lang="tr-TR"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endParaRPr>
          </a:p>
        </p:txBody>
      </p:sp>
      <p:sp>
        <p:nvSpPr>
          <p:cNvPr id="23" name="Dikdörtgen 22">
            <a:extLst>
              <a:ext uri="{FF2B5EF4-FFF2-40B4-BE49-F238E27FC236}">
                <a16:creationId xmlns:a16="http://schemas.microsoft.com/office/drawing/2014/main" id="{50FFD44A-B6B5-4020-9142-82FEC25A2E0C}"/>
              </a:ext>
            </a:extLst>
          </p:cNvPr>
          <p:cNvSpPr/>
          <p:nvPr/>
        </p:nvSpPr>
        <p:spPr>
          <a:xfrm>
            <a:off x="5559551" y="4928787"/>
            <a:ext cx="1391728" cy="461665"/>
          </a:xfrm>
          <a:prstGeom prst="rect">
            <a:avLst/>
          </a:prstGeom>
          <a:noFill/>
        </p:spPr>
        <p:txBody>
          <a:bodyPr wrap="none" lIns="91440" tIns="45720" rIns="91440" bIns="45720">
            <a:spAutoFit/>
          </a:bodyPr>
          <a:lstStyle/>
          <a:p>
            <a:pPr algn="ctr"/>
            <a:r>
              <a:rPr lang="tr-TR" sz="2400" b="1"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rPr>
              <a:t>VALUES</a:t>
            </a:r>
          </a:p>
        </p:txBody>
      </p:sp>
      <p:sp>
        <p:nvSpPr>
          <p:cNvPr id="24" name="Dikdörtgen 23">
            <a:extLst>
              <a:ext uri="{FF2B5EF4-FFF2-40B4-BE49-F238E27FC236}">
                <a16:creationId xmlns:a16="http://schemas.microsoft.com/office/drawing/2014/main" id="{D1C7A2BD-C8A2-43F0-8AA1-F3E9C9DDCC75}"/>
              </a:ext>
            </a:extLst>
          </p:cNvPr>
          <p:cNvSpPr/>
          <p:nvPr/>
        </p:nvSpPr>
        <p:spPr>
          <a:xfrm>
            <a:off x="5559551" y="5509916"/>
            <a:ext cx="2608343" cy="1200329"/>
          </a:xfrm>
          <a:prstGeom prst="rect">
            <a:avLst/>
          </a:prstGeom>
          <a:noFill/>
        </p:spPr>
        <p:txBody>
          <a:bodyPr wrap="none" lIns="91440" tIns="45720" rIns="91440" bIns="45720">
            <a:spAutoFit/>
          </a:bodyPr>
          <a:lstStyle/>
          <a:p>
            <a:r>
              <a:rPr lang="tr-TR" dirty="0" err="1">
                <a:ln w="0"/>
                <a:solidFill>
                  <a:srgbClr val="343433"/>
                </a:solidFill>
                <a:latin typeface="Tahoma" panose="020B0604030504040204" pitchFamily="34" charset="0"/>
                <a:ea typeface="Tahoma" panose="020B0604030504040204" pitchFamily="34" charset="0"/>
                <a:cs typeface="Tahoma" panose="020B0604030504040204" pitchFamily="34" charset="0"/>
              </a:rPr>
              <a:t>We</a:t>
            </a:r>
            <a:r>
              <a:rPr lang="tr-TR"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dirty="0" err="1">
                <a:ln w="0"/>
                <a:solidFill>
                  <a:srgbClr val="343433"/>
                </a:solidFill>
                <a:latin typeface="Tahoma" panose="020B0604030504040204" pitchFamily="34" charset="0"/>
                <a:ea typeface="Tahoma" panose="020B0604030504040204" pitchFamily="34" charset="0"/>
                <a:cs typeface="Tahoma" panose="020B0604030504040204" pitchFamily="34" charset="0"/>
              </a:rPr>
              <a:t>are</a:t>
            </a:r>
            <a:r>
              <a:rPr lang="tr-TR"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dirty="0" err="1">
                <a:ln w="0"/>
                <a:solidFill>
                  <a:srgbClr val="343433"/>
                </a:solidFill>
                <a:latin typeface="Tahoma" panose="020B0604030504040204" pitchFamily="34" charset="0"/>
                <a:ea typeface="Tahoma" panose="020B0604030504040204" pitchFamily="34" charset="0"/>
                <a:cs typeface="Tahoma" panose="020B0604030504040204" pitchFamily="34" charset="0"/>
              </a:rPr>
              <a:t>respectful</a:t>
            </a:r>
            <a:endParaRPr lang="tr-TR" dirty="0">
              <a:ln w="0"/>
              <a:solidFill>
                <a:srgbClr val="343433"/>
              </a:solidFill>
              <a:latin typeface="Tahoma" panose="020B0604030504040204" pitchFamily="34" charset="0"/>
              <a:ea typeface="Tahoma" panose="020B0604030504040204" pitchFamily="34" charset="0"/>
              <a:cs typeface="Tahoma" panose="020B0604030504040204" pitchFamily="34" charset="0"/>
            </a:endParaRPr>
          </a:p>
          <a:p>
            <a:r>
              <a:rPr lang="tr-TR" cap="none" spc="0" dirty="0" err="1">
                <a:ln w="0"/>
                <a:solidFill>
                  <a:srgbClr val="343433"/>
                </a:solidFill>
                <a:latin typeface="Tahoma" panose="020B0604030504040204" pitchFamily="34" charset="0"/>
                <a:ea typeface="Tahoma" panose="020B0604030504040204" pitchFamily="34" charset="0"/>
                <a:cs typeface="Tahoma" panose="020B0604030504040204" pitchFamily="34" charset="0"/>
              </a:rPr>
              <a:t>We</a:t>
            </a:r>
            <a:r>
              <a:rPr lang="tr-TR"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cap="none" spc="0" dirty="0" err="1">
                <a:ln w="0"/>
                <a:solidFill>
                  <a:srgbClr val="343433"/>
                </a:solidFill>
                <a:latin typeface="Tahoma" panose="020B0604030504040204" pitchFamily="34" charset="0"/>
                <a:ea typeface="Tahoma" panose="020B0604030504040204" pitchFamily="34" charset="0"/>
                <a:cs typeface="Tahoma" panose="020B0604030504040204" pitchFamily="34" charset="0"/>
              </a:rPr>
              <a:t>add</a:t>
            </a:r>
            <a:r>
              <a:rPr lang="tr-TR"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cap="none" spc="0" dirty="0" err="1">
                <a:ln w="0"/>
                <a:solidFill>
                  <a:srgbClr val="343433"/>
                </a:solidFill>
                <a:latin typeface="Tahoma" panose="020B0604030504040204" pitchFamily="34" charset="0"/>
                <a:ea typeface="Tahoma" panose="020B0604030504040204" pitchFamily="34" charset="0"/>
                <a:cs typeface="Tahoma" panose="020B0604030504040204" pitchFamily="34" charset="0"/>
              </a:rPr>
              <a:t>value</a:t>
            </a:r>
            <a:endParaRPr lang="tr-TR"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endParaRPr>
          </a:p>
          <a:p>
            <a:r>
              <a:rPr lang="tr-TR" dirty="0" err="1">
                <a:ln w="0"/>
                <a:solidFill>
                  <a:srgbClr val="343433"/>
                </a:solidFill>
                <a:latin typeface="Tahoma" panose="020B0604030504040204" pitchFamily="34" charset="0"/>
                <a:ea typeface="Tahoma" panose="020B0604030504040204" pitchFamily="34" charset="0"/>
                <a:cs typeface="Tahoma" panose="020B0604030504040204" pitchFamily="34" charset="0"/>
              </a:rPr>
              <a:t>We</a:t>
            </a:r>
            <a:r>
              <a:rPr lang="tr-TR"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dirty="0" err="1">
                <a:ln w="0"/>
                <a:solidFill>
                  <a:srgbClr val="343433"/>
                </a:solidFill>
                <a:latin typeface="Tahoma" panose="020B0604030504040204" pitchFamily="34" charset="0"/>
                <a:ea typeface="Tahoma" panose="020B0604030504040204" pitchFamily="34" charset="0"/>
                <a:cs typeface="Tahoma" panose="020B0604030504040204" pitchFamily="34" charset="0"/>
              </a:rPr>
              <a:t>improve</a:t>
            </a:r>
            <a:r>
              <a:rPr lang="tr-TR"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dirty="0" err="1">
                <a:ln w="0"/>
                <a:solidFill>
                  <a:srgbClr val="343433"/>
                </a:solidFill>
                <a:latin typeface="Tahoma" panose="020B0604030504040204" pitchFamily="34" charset="0"/>
                <a:ea typeface="Tahoma" panose="020B0604030504040204" pitchFamily="34" charset="0"/>
                <a:cs typeface="Tahoma" panose="020B0604030504040204" pitchFamily="34" charset="0"/>
              </a:rPr>
              <a:t>continuosly</a:t>
            </a:r>
            <a:endParaRPr lang="tr-TR" dirty="0">
              <a:ln w="0"/>
              <a:solidFill>
                <a:srgbClr val="343433"/>
              </a:solidFill>
              <a:latin typeface="Tahoma" panose="020B0604030504040204" pitchFamily="34" charset="0"/>
              <a:ea typeface="Tahoma" panose="020B0604030504040204" pitchFamily="34" charset="0"/>
              <a:cs typeface="Tahoma" panose="020B0604030504040204" pitchFamily="34" charset="0"/>
            </a:endParaRPr>
          </a:p>
          <a:p>
            <a:r>
              <a:rPr lang="tr-TR" cap="none" spc="0" dirty="0" err="1">
                <a:ln w="0"/>
                <a:solidFill>
                  <a:srgbClr val="343433"/>
                </a:solidFill>
                <a:latin typeface="Tahoma" panose="020B0604030504040204" pitchFamily="34" charset="0"/>
                <a:ea typeface="Tahoma" panose="020B0604030504040204" pitchFamily="34" charset="0"/>
                <a:cs typeface="Tahoma" panose="020B0604030504040204" pitchFamily="34" charset="0"/>
              </a:rPr>
              <a:t>We</a:t>
            </a:r>
            <a:r>
              <a:rPr lang="tr-TR"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cap="none" spc="0" dirty="0" err="1">
                <a:ln w="0"/>
                <a:solidFill>
                  <a:srgbClr val="343433"/>
                </a:solidFill>
                <a:latin typeface="Tahoma" panose="020B0604030504040204" pitchFamily="34" charset="0"/>
                <a:ea typeface="Tahoma" panose="020B0604030504040204" pitchFamily="34" charset="0"/>
                <a:cs typeface="Tahoma" panose="020B0604030504040204" pitchFamily="34" charset="0"/>
              </a:rPr>
              <a:t>ar</a:t>
            </a:r>
            <a:r>
              <a:rPr lang="tr-TR" dirty="0" err="1">
                <a:ln w="0"/>
                <a:solidFill>
                  <a:srgbClr val="343433"/>
                </a:solidFill>
                <a:latin typeface="Tahoma" panose="020B0604030504040204" pitchFamily="34" charset="0"/>
                <a:ea typeface="Tahoma" panose="020B0604030504040204" pitchFamily="34" charset="0"/>
                <a:cs typeface="Tahoma" panose="020B0604030504040204" pitchFamily="34" charset="0"/>
              </a:rPr>
              <a:t>e</a:t>
            </a:r>
            <a:r>
              <a:rPr lang="tr-TR"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dirty="0" err="1">
                <a:ln w="0"/>
                <a:solidFill>
                  <a:srgbClr val="343433"/>
                </a:solidFill>
                <a:latin typeface="Tahoma" panose="020B0604030504040204" pitchFamily="34" charset="0"/>
                <a:ea typeface="Tahoma" panose="020B0604030504040204" pitchFamily="34" charset="0"/>
                <a:cs typeface="Tahoma" panose="020B0604030504040204" pitchFamily="34" charset="0"/>
              </a:rPr>
              <a:t>results</a:t>
            </a:r>
            <a:r>
              <a:rPr lang="tr-TR"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dirty="0" err="1">
                <a:ln w="0"/>
                <a:solidFill>
                  <a:srgbClr val="343433"/>
                </a:solidFill>
                <a:latin typeface="Tahoma" panose="020B0604030504040204" pitchFamily="34" charset="0"/>
                <a:ea typeface="Tahoma" panose="020B0604030504040204" pitchFamily="34" charset="0"/>
                <a:cs typeface="Tahoma" panose="020B0604030504040204" pitchFamily="34" charset="0"/>
              </a:rPr>
              <a:t>driven</a:t>
            </a:r>
            <a:endParaRPr lang="tr-TR"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endParaRPr>
          </a:p>
        </p:txBody>
      </p:sp>
      <p:grpSp>
        <p:nvGrpSpPr>
          <p:cNvPr id="26" name="Group 25">
            <a:extLst>
              <a:ext uri="{FF2B5EF4-FFF2-40B4-BE49-F238E27FC236}">
                <a16:creationId xmlns:a16="http://schemas.microsoft.com/office/drawing/2014/main" id="{77D6BA94-B434-41B2-9EA6-8C747A5EBC31}"/>
              </a:ext>
            </a:extLst>
          </p:cNvPr>
          <p:cNvGrpSpPr/>
          <p:nvPr/>
        </p:nvGrpSpPr>
        <p:grpSpPr>
          <a:xfrm>
            <a:off x="0" y="-2"/>
            <a:ext cx="693187" cy="2187567"/>
            <a:chOff x="0" y="-2"/>
            <a:chExt cx="693187" cy="2187567"/>
          </a:xfrm>
        </p:grpSpPr>
        <p:sp>
          <p:nvSpPr>
            <p:cNvPr id="27" name="object 12">
              <a:extLst>
                <a:ext uri="{FF2B5EF4-FFF2-40B4-BE49-F238E27FC236}">
                  <a16:creationId xmlns:a16="http://schemas.microsoft.com/office/drawing/2014/main" id="{73DE0C77-B23E-4EBB-88CF-2F8295E914EC}"/>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28" name="object 4">
              <a:extLst>
                <a:ext uri="{FF2B5EF4-FFF2-40B4-BE49-F238E27FC236}">
                  <a16:creationId xmlns:a16="http://schemas.microsoft.com/office/drawing/2014/main" id="{A388B617-3D85-4A12-8783-1531C21B89E4}"/>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sp>
        <p:nvSpPr>
          <p:cNvPr id="29" name="object 6">
            <a:extLst>
              <a:ext uri="{FF2B5EF4-FFF2-40B4-BE49-F238E27FC236}">
                <a16:creationId xmlns:a16="http://schemas.microsoft.com/office/drawing/2014/main" id="{0599CBB1-0ADD-4EFB-8BD4-047B763F0077}"/>
              </a:ext>
            </a:extLst>
          </p:cNvPr>
          <p:cNvSpPr txBox="1">
            <a:spLocks noGrp="1"/>
          </p:cNvSpPr>
          <p:nvPr>
            <p:ph type="title"/>
          </p:nvPr>
        </p:nvSpPr>
        <p:spPr>
          <a:xfrm>
            <a:off x="855785" y="440748"/>
            <a:ext cx="2527300" cy="382156"/>
          </a:xfrm>
          <a:prstGeom prst="rect">
            <a:avLst/>
          </a:prstGeom>
        </p:spPr>
        <p:txBody>
          <a:bodyPr vert="horz" wrap="square" lIns="0" tIns="12700" rIns="0" bIns="0" rtlCol="0">
            <a:spAutoFit/>
          </a:bodyPr>
          <a:lstStyle/>
          <a:p>
            <a:pPr marL="12700">
              <a:lnSpc>
                <a:spcPct val="100000"/>
              </a:lnSpc>
              <a:spcBef>
                <a:spcPts val="100"/>
              </a:spcBef>
            </a:pPr>
            <a:r>
              <a:rPr lang="tr-TR" sz="2400" spc="-5" dirty="0"/>
              <a:t>ABOUT İNCİ</a:t>
            </a:r>
            <a:endParaRPr sz="2400" dirty="0"/>
          </a:p>
        </p:txBody>
      </p:sp>
      <p:sp>
        <p:nvSpPr>
          <p:cNvPr id="2" name="Dikdörtgen 1">
            <a:extLst>
              <a:ext uri="{FF2B5EF4-FFF2-40B4-BE49-F238E27FC236}">
                <a16:creationId xmlns:a16="http://schemas.microsoft.com/office/drawing/2014/main" id="{82916E58-DFEF-5C8B-5648-DC563BE7DD89}"/>
              </a:ext>
            </a:extLst>
          </p:cNvPr>
          <p:cNvSpPr/>
          <p:nvPr/>
        </p:nvSpPr>
        <p:spPr>
          <a:xfrm>
            <a:off x="9232900" y="0"/>
            <a:ext cx="1371600" cy="949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Nesne 3">
            <a:extLst>
              <a:ext uri="{FF2B5EF4-FFF2-40B4-BE49-F238E27FC236}">
                <a16:creationId xmlns:a16="http://schemas.microsoft.com/office/drawing/2014/main" id="{D92A1488-26C4-51DE-91ED-E0D328A0B98C}"/>
              </a:ext>
            </a:extLst>
          </p:cNvPr>
          <p:cNvGraphicFramePr>
            <a:graphicFrameLocks noChangeAspect="1"/>
          </p:cNvGraphicFramePr>
          <p:nvPr>
            <p:extLst>
              <p:ext uri="{D42A27DB-BD31-4B8C-83A1-F6EECF244321}">
                <p14:modId xmlns:p14="http://schemas.microsoft.com/office/powerpoint/2010/main" val="1412777238"/>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5" imgW="8020050" imgH="5667375" progId="Acrobat.Document.DC">
                  <p:embed/>
                </p:oleObj>
              </mc:Choice>
              <mc:Fallback>
                <p:oleObj name="Acrobat Document" r:id="rId5" imgW="8020050" imgH="5667375" progId="Acrobat.Document.DC">
                  <p:embed/>
                  <p:pic>
                    <p:nvPicPr>
                      <p:cNvPr id="4" name="Nesne 3">
                        <a:extLst>
                          <a:ext uri="{FF2B5EF4-FFF2-40B4-BE49-F238E27FC236}">
                            <a16:creationId xmlns:a16="http://schemas.microsoft.com/office/drawing/2014/main" id="{D92A1488-26C4-51DE-91ED-E0D328A0B98C}"/>
                          </a:ext>
                        </a:extLst>
                      </p:cNvPr>
                      <p:cNvPicPr/>
                      <p:nvPr/>
                    </p:nvPicPr>
                    <p:blipFill>
                      <a:blip r:embed="rId6"/>
                      <a:stretch>
                        <a:fillRect/>
                      </a:stretch>
                    </p:blipFill>
                    <p:spPr>
                      <a:xfrm>
                        <a:off x="9461926" y="228126"/>
                        <a:ext cx="1142574" cy="807401"/>
                      </a:xfrm>
                      <a:prstGeom prst="rect">
                        <a:avLst/>
                      </a:prstGeom>
                    </p:spPr>
                  </p:pic>
                </p:oleObj>
              </mc:Fallback>
            </mc:AlternateContent>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flipV="1">
            <a:off x="4635500" y="586994"/>
            <a:ext cx="4508500" cy="45719"/>
          </a:xfrm>
          <a:custGeom>
            <a:avLst/>
            <a:gdLst/>
            <a:ahLst/>
            <a:cxnLst/>
            <a:rect l="l" t="t" r="r" b="b"/>
            <a:pathLst>
              <a:path w="5295900">
                <a:moveTo>
                  <a:pt x="0" y="0"/>
                </a:moveTo>
                <a:lnTo>
                  <a:pt x="5295900" y="0"/>
                </a:lnTo>
              </a:path>
            </a:pathLst>
          </a:custGeom>
          <a:ln w="20065">
            <a:solidFill>
              <a:srgbClr val="ED1C24"/>
            </a:solidFill>
          </a:ln>
        </p:spPr>
        <p:txBody>
          <a:bodyPr wrap="square" lIns="0" tIns="0" rIns="0" bIns="0" rtlCol="0"/>
          <a:lstStyle/>
          <a:p>
            <a:endParaRPr/>
          </a:p>
        </p:txBody>
      </p:sp>
      <p:sp>
        <p:nvSpPr>
          <p:cNvPr id="6" name="object 6"/>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7" name="object 7"/>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8" name="object 8"/>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9" name="object 9"/>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0" name="object 10"/>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1" name="object 11"/>
          <p:cNvSpPr/>
          <p:nvPr/>
        </p:nvSpPr>
        <p:spPr>
          <a:xfrm>
            <a:off x="622300" y="1117600"/>
            <a:ext cx="4279900" cy="5829300"/>
          </a:xfrm>
          <a:custGeom>
            <a:avLst/>
            <a:gdLst/>
            <a:ahLst/>
            <a:cxnLst/>
            <a:rect l="l" t="t" r="r" b="b"/>
            <a:pathLst>
              <a:path w="4279900" h="5829300">
                <a:moveTo>
                  <a:pt x="4127500" y="0"/>
                </a:moveTo>
                <a:lnTo>
                  <a:pt x="152400" y="0"/>
                </a:lnTo>
                <a:lnTo>
                  <a:pt x="104231" y="7769"/>
                </a:lnTo>
                <a:lnTo>
                  <a:pt x="62396" y="29405"/>
                </a:lnTo>
                <a:lnTo>
                  <a:pt x="29405" y="62396"/>
                </a:lnTo>
                <a:lnTo>
                  <a:pt x="7769" y="104231"/>
                </a:lnTo>
                <a:lnTo>
                  <a:pt x="0" y="152400"/>
                </a:lnTo>
                <a:lnTo>
                  <a:pt x="0" y="5676900"/>
                </a:lnTo>
                <a:lnTo>
                  <a:pt x="7769" y="5725068"/>
                </a:lnTo>
                <a:lnTo>
                  <a:pt x="29405" y="5766903"/>
                </a:lnTo>
                <a:lnTo>
                  <a:pt x="62396" y="5799894"/>
                </a:lnTo>
                <a:lnTo>
                  <a:pt x="104231" y="5821530"/>
                </a:lnTo>
                <a:lnTo>
                  <a:pt x="152400" y="5829300"/>
                </a:lnTo>
                <a:lnTo>
                  <a:pt x="4127500" y="5829300"/>
                </a:lnTo>
                <a:lnTo>
                  <a:pt x="4175668" y="5821530"/>
                </a:lnTo>
                <a:lnTo>
                  <a:pt x="4217503" y="5799894"/>
                </a:lnTo>
                <a:lnTo>
                  <a:pt x="4250494" y="5766903"/>
                </a:lnTo>
                <a:lnTo>
                  <a:pt x="4272130" y="5725068"/>
                </a:lnTo>
                <a:lnTo>
                  <a:pt x="4279900" y="5676900"/>
                </a:lnTo>
                <a:lnTo>
                  <a:pt x="4279900" y="152400"/>
                </a:lnTo>
                <a:lnTo>
                  <a:pt x="4272130" y="104231"/>
                </a:lnTo>
                <a:lnTo>
                  <a:pt x="4250494" y="62396"/>
                </a:lnTo>
                <a:lnTo>
                  <a:pt x="4217503" y="29405"/>
                </a:lnTo>
                <a:lnTo>
                  <a:pt x="4175668" y="7769"/>
                </a:lnTo>
                <a:lnTo>
                  <a:pt x="4127500" y="0"/>
                </a:lnTo>
                <a:close/>
              </a:path>
            </a:pathLst>
          </a:custGeom>
          <a:solidFill>
            <a:srgbClr val="F1F2F2"/>
          </a:solidFill>
        </p:spPr>
        <p:txBody>
          <a:bodyPr wrap="square" lIns="0" tIns="0" rIns="0" bIns="0" rtlCol="0"/>
          <a:lstStyle/>
          <a:p>
            <a:endParaRPr/>
          </a:p>
        </p:txBody>
      </p:sp>
      <p:graphicFrame>
        <p:nvGraphicFramePr>
          <p:cNvPr id="12" name="object 12"/>
          <p:cNvGraphicFramePr>
            <a:graphicFrameLocks noGrp="1"/>
          </p:cNvGraphicFramePr>
          <p:nvPr>
            <p:extLst>
              <p:ext uri="{D42A27DB-BD31-4B8C-83A1-F6EECF244321}">
                <p14:modId xmlns:p14="http://schemas.microsoft.com/office/powerpoint/2010/main" val="2977424902"/>
              </p:ext>
            </p:extLst>
          </p:nvPr>
        </p:nvGraphicFramePr>
        <p:xfrm>
          <a:off x="939800" y="2352675"/>
          <a:ext cx="3644900" cy="3429000"/>
        </p:xfrm>
        <a:graphic>
          <a:graphicData uri="http://schemas.openxmlformats.org/drawingml/2006/table">
            <a:tbl>
              <a:tblPr firstRow="1" bandRow="1">
                <a:tableStyleId>{2D5ABB26-0587-4C30-8999-92F81FD0307C}</a:tableStyleId>
              </a:tblPr>
              <a:tblGrid>
                <a:gridCol w="649605">
                  <a:extLst>
                    <a:ext uri="{9D8B030D-6E8A-4147-A177-3AD203B41FA5}">
                      <a16:colId xmlns:a16="http://schemas.microsoft.com/office/drawing/2014/main" val="20000"/>
                    </a:ext>
                  </a:extLst>
                </a:gridCol>
                <a:gridCol w="2995295">
                  <a:extLst>
                    <a:ext uri="{9D8B030D-6E8A-4147-A177-3AD203B41FA5}">
                      <a16:colId xmlns:a16="http://schemas.microsoft.com/office/drawing/2014/main" val="20001"/>
                    </a:ext>
                  </a:extLst>
                </a:gridCol>
              </a:tblGrid>
              <a:tr h="444500">
                <a:tc>
                  <a:txBody>
                    <a:bodyPr/>
                    <a:lstStyle/>
                    <a:p>
                      <a:pPr>
                        <a:lnSpc>
                          <a:spcPct val="100000"/>
                        </a:lnSpc>
                      </a:pPr>
                      <a:endParaRPr sz="1400">
                        <a:latin typeface="Times New Roman"/>
                        <a:cs typeface="Times New Roman"/>
                      </a:endParaRPr>
                    </a:p>
                  </a:txBody>
                  <a:tcPr marL="0" marR="0" marT="0" marB="0">
                    <a:lnB w="12700">
                      <a:solidFill>
                        <a:srgbClr val="FFFFFF"/>
                      </a:solidFill>
                      <a:prstDash val="solid"/>
                    </a:lnB>
                  </a:tcPr>
                </a:tc>
                <a:tc>
                  <a:txBody>
                    <a:bodyPr/>
                    <a:lstStyle/>
                    <a:p>
                      <a:pPr marL="106045">
                        <a:lnSpc>
                          <a:spcPct val="100000"/>
                        </a:lnSpc>
                        <a:spcBef>
                          <a:spcPts val="655"/>
                        </a:spcBef>
                      </a:pPr>
                      <a:r>
                        <a:rPr sz="1300" u="sng" spc="5">
                          <a:solidFill>
                            <a:srgbClr val="205E9E"/>
                          </a:solidFill>
                          <a:uFill>
                            <a:solidFill>
                              <a:srgbClr val="205E9E"/>
                            </a:solidFill>
                          </a:uFill>
                          <a:latin typeface="Tahoma"/>
                          <a:cs typeface="Tahoma"/>
                          <a:hlinkClick r:id="rId2"/>
                        </a:rPr>
                        <a:t>www.inciakademi.com</a:t>
                      </a:r>
                      <a:endParaRPr sz="1300">
                        <a:latin typeface="Tahoma"/>
                        <a:cs typeface="Tahoma"/>
                      </a:endParaRPr>
                    </a:p>
                  </a:txBody>
                  <a:tcPr marL="0" marR="0" marT="83185" marB="0">
                    <a:lnB w="12700">
                      <a:solidFill>
                        <a:srgbClr val="FFFFFF"/>
                      </a:solidFill>
                      <a:prstDash val="solid"/>
                    </a:lnB>
                  </a:tcPr>
                </a:tc>
                <a:extLst>
                  <a:ext uri="{0D108BD9-81ED-4DB2-BD59-A6C34878D82A}">
                    <a16:rowId xmlns:a16="http://schemas.microsoft.com/office/drawing/2014/main" val="10000"/>
                  </a:ext>
                </a:extLst>
              </a:tr>
              <a:tr h="596900">
                <a:tc>
                  <a:txBody>
                    <a:bodyPr/>
                    <a:lstStyle/>
                    <a:p>
                      <a:pPr>
                        <a:lnSpc>
                          <a:spcPct val="100000"/>
                        </a:lnSpc>
                      </a:pPr>
                      <a:endParaRPr sz="14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06045">
                        <a:lnSpc>
                          <a:spcPct val="100000"/>
                        </a:lnSpc>
                        <a:spcBef>
                          <a:spcPts val="760"/>
                        </a:spcBef>
                      </a:pPr>
                      <a:r>
                        <a:rPr lang="tr-TR" sz="1300" dirty="0" err="1">
                          <a:solidFill>
                            <a:srgbClr val="231F20"/>
                          </a:solidFill>
                          <a:latin typeface="Tahoma"/>
                          <a:cs typeface="Tahoma"/>
                        </a:rPr>
                        <a:t>Location</a:t>
                      </a:r>
                      <a:endParaRPr sz="1300" dirty="0">
                        <a:latin typeface="Tahoma"/>
                        <a:cs typeface="Tahoma"/>
                      </a:endParaRPr>
                    </a:p>
                    <a:p>
                      <a:pPr marL="106045">
                        <a:lnSpc>
                          <a:spcPct val="100000"/>
                        </a:lnSpc>
                        <a:spcBef>
                          <a:spcPts val="25"/>
                        </a:spcBef>
                      </a:pPr>
                      <a:r>
                        <a:rPr sz="1300" b="1" spc="5" dirty="0">
                          <a:solidFill>
                            <a:srgbClr val="231F20"/>
                          </a:solidFill>
                          <a:latin typeface="Tahoma"/>
                          <a:cs typeface="Tahoma"/>
                        </a:rPr>
                        <a:t>İnci Holding </a:t>
                      </a:r>
                      <a:r>
                        <a:rPr lang="tr-TR" sz="1300" b="1" spc="5" dirty="0" err="1">
                          <a:solidFill>
                            <a:srgbClr val="231F20"/>
                          </a:solidFill>
                          <a:latin typeface="Tahoma"/>
                          <a:cs typeface="Tahoma"/>
                        </a:rPr>
                        <a:t>Headquarters</a:t>
                      </a:r>
                      <a:r>
                        <a:rPr sz="1300" b="1" spc="5" dirty="0">
                          <a:solidFill>
                            <a:srgbClr val="231F20"/>
                          </a:solidFill>
                          <a:latin typeface="Tahoma"/>
                          <a:cs typeface="Tahoma"/>
                        </a:rPr>
                        <a:t>-</a:t>
                      </a:r>
                      <a:r>
                        <a:rPr sz="1300" b="1" spc="-60" dirty="0">
                          <a:solidFill>
                            <a:srgbClr val="231F20"/>
                          </a:solidFill>
                          <a:latin typeface="Tahoma"/>
                          <a:cs typeface="Tahoma"/>
                        </a:rPr>
                        <a:t> </a:t>
                      </a:r>
                      <a:r>
                        <a:rPr sz="1300" b="1" spc="5" dirty="0">
                          <a:solidFill>
                            <a:srgbClr val="231F20"/>
                          </a:solidFill>
                          <a:latin typeface="Tahoma"/>
                          <a:cs typeface="Tahoma"/>
                        </a:rPr>
                        <a:t>İzmir</a:t>
                      </a:r>
                      <a:endParaRPr sz="1300" dirty="0">
                        <a:latin typeface="Tahoma"/>
                        <a:cs typeface="Tahoma"/>
                      </a:endParaRPr>
                    </a:p>
                  </a:txBody>
                  <a:tcPr marL="0" marR="0" marT="96520"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1"/>
                  </a:ext>
                </a:extLst>
              </a:tr>
              <a:tr h="596900">
                <a:tc>
                  <a:txBody>
                    <a:bodyPr/>
                    <a:lstStyle/>
                    <a:p>
                      <a:pPr>
                        <a:lnSpc>
                          <a:spcPct val="100000"/>
                        </a:lnSpc>
                      </a:pPr>
                      <a:endParaRPr sz="14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06045">
                        <a:lnSpc>
                          <a:spcPct val="100000"/>
                        </a:lnSpc>
                        <a:spcBef>
                          <a:spcPts val="760"/>
                        </a:spcBef>
                      </a:pPr>
                      <a:r>
                        <a:rPr lang="tr-TR" sz="1300" spc="5" dirty="0" err="1">
                          <a:solidFill>
                            <a:srgbClr val="231F20"/>
                          </a:solidFill>
                          <a:latin typeface="Tahoma"/>
                          <a:cs typeface="Tahoma"/>
                        </a:rPr>
                        <a:t>Established</a:t>
                      </a:r>
                      <a:r>
                        <a:rPr lang="tr-TR" sz="1300" spc="5" dirty="0">
                          <a:solidFill>
                            <a:srgbClr val="231F20"/>
                          </a:solidFill>
                          <a:latin typeface="Tahoma"/>
                          <a:cs typeface="Tahoma"/>
                        </a:rPr>
                        <a:t> in</a:t>
                      </a:r>
                      <a:endParaRPr sz="1300" dirty="0">
                        <a:latin typeface="Tahoma"/>
                        <a:cs typeface="Tahoma"/>
                      </a:endParaRPr>
                    </a:p>
                    <a:p>
                      <a:pPr marL="106045">
                        <a:lnSpc>
                          <a:spcPct val="100000"/>
                        </a:lnSpc>
                        <a:spcBef>
                          <a:spcPts val="25"/>
                        </a:spcBef>
                      </a:pPr>
                      <a:r>
                        <a:rPr sz="1300" b="1" spc="10" dirty="0">
                          <a:solidFill>
                            <a:srgbClr val="231F20"/>
                          </a:solidFill>
                          <a:latin typeface="Tahoma"/>
                          <a:cs typeface="Tahoma"/>
                        </a:rPr>
                        <a:t>2012</a:t>
                      </a:r>
                      <a:endParaRPr sz="1300" dirty="0">
                        <a:latin typeface="Tahoma"/>
                        <a:cs typeface="Tahoma"/>
                      </a:endParaRPr>
                    </a:p>
                  </a:txBody>
                  <a:tcPr marL="0" marR="0" marT="96520"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2"/>
                  </a:ext>
                </a:extLst>
              </a:tr>
              <a:tr h="596900">
                <a:tc>
                  <a:txBody>
                    <a:bodyPr/>
                    <a:lstStyle/>
                    <a:p>
                      <a:pPr>
                        <a:lnSpc>
                          <a:spcPct val="100000"/>
                        </a:lnSpc>
                      </a:pPr>
                      <a:endParaRPr sz="14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06045">
                        <a:lnSpc>
                          <a:spcPct val="100000"/>
                        </a:lnSpc>
                        <a:spcBef>
                          <a:spcPts val="760"/>
                        </a:spcBef>
                      </a:pPr>
                      <a:r>
                        <a:rPr lang="tr-TR" sz="1300" spc="5" dirty="0">
                          <a:solidFill>
                            <a:srgbClr val="231F20"/>
                          </a:solidFill>
                          <a:latin typeface="Tahoma"/>
                          <a:cs typeface="Tahoma"/>
                        </a:rPr>
                        <a:t>Total </a:t>
                      </a:r>
                      <a:r>
                        <a:rPr lang="tr-TR" sz="1300" spc="5" dirty="0" err="1">
                          <a:solidFill>
                            <a:srgbClr val="231F20"/>
                          </a:solidFill>
                          <a:latin typeface="Tahoma"/>
                          <a:cs typeface="Tahoma"/>
                        </a:rPr>
                        <a:t>Number</a:t>
                      </a:r>
                      <a:endParaRPr sz="1300" dirty="0">
                        <a:latin typeface="Tahoma"/>
                        <a:cs typeface="Tahoma"/>
                      </a:endParaRPr>
                    </a:p>
                    <a:p>
                      <a:pPr marL="106045">
                        <a:lnSpc>
                          <a:spcPct val="100000"/>
                        </a:lnSpc>
                        <a:spcBef>
                          <a:spcPts val="25"/>
                        </a:spcBef>
                      </a:pPr>
                      <a:r>
                        <a:rPr lang="tr-TR" sz="1300" b="1" spc="10" dirty="0">
                          <a:solidFill>
                            <a:srgbClr val="231F20"/>
                          </a:solidFill>
                          <a:latin typeface="Tahoma"/>
                          <a:cs typeface="Tahoma"/>
                        </a:rPr>
                        <a:t>11.475 </a:t>
                      </a:r>
                      <a:r>
                        <a:rPr lang="tr-TR" sz="1300" b="1" spc="5" dirty="0" err="1">
                          <a:solidFill>
                            <a:srgbClr val="231F20"/>
                          </a:solidFill>
                          <a:latin typeface="Tahoma"/>
                          <a:cs typeface="Tahoma"/>
                        </a:rPr>
                        <a:t>participants</a:t>
                      </a:r>
                      <a:endParaRPr sz="1300" dirty="0">
                        <a:latin typeface="Tahoma"/>
                        <a:cs typeface="Tahoma"/>
                      </a:endParaRPr>
                    </a:p>
                  </a:txBody>
                  <a:tcPr marL="0" marR="0" marT="96520"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3"/>
                  </a:ext>
                </a:extLst>
              </a:tr>
              <a:tr h="596900">
                <a:tc>
                  <a:txBody>
                    <a:bodyPr/>
                    <a:lstStyle/>
                    <a:p>
                      <a:pPr>
                        <a:lnSpc>
                          <a:spcPct val="100000"/>
                        </a:lnSpc>
                      </a:pPr>
                      <a:endParaRPr sz="14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06045">
                        <a:lnSpc>
                          <a:spcPct val="100000"/>
                        </a:lnSpc>
                        <a:spcBef>
                          <a:spcPts val="760"/>
                        </a:spcBef>
                      </a:pPr>
                      <a:r>
                        <a:rPr lang="tr-TR" sz="1300" dirty="0" err="1">
                          <a:solidFill>
                            <a:srgbClr val="231F20"/>
                          </a:solidFill>
                          <a:latin typeface="Tahoma"/>
                          <a:cs typeface="Tahoma"/>
                        </a:rPr>
                        <a:t>Different</a:t>
                      </a:r>
                      <a:r>
                        <a:rPr lang="tr-TR" sz="1300" dirty="0">
                          <a:solidFill>
                            <a:srgbClr val="231F20"/>
                          </a:solidFill>
                          <a:latin typeface="Tahoma"/>
                          <a:cs typeface="Tahoma"/>
                        </a:rPr>
                        <a:t> </a:t>
                      </a:r>
                      <a:r>
                        <a:rPr lang="tr-TR" sz="1300" dirty="0" err="1">
                          <a:solidFill>
                            <a:srgbClr val="231F20"/>
                          </a:solidFill>
                          <a:latin typeface="Tahoma"/>
                          <a:cs typeface="Tahoma"/>
                        </a:rPr>
                        <a:t>Subjects</a:t>
                      </a:r>
                      <a:endParaRPr sz="1300" dirty="0">
                        <a:latin typeface="Tahoma"/>
                        <a:cs typeface="Tahoma"/>
                      </a:endParaRPr>
                    </a:p>
                    <a:p>
                      <a:pPr marL="106045">
                        <a:lnSpc>
                          <a:spcPct val="100000"/>
                        </a:lnSpc>
                        <a:spcBef>
                          <a:spcPts val="25"/>
                        </a:spcBef>
                      </a:pPr>
                      <a:r>
                        <a:rPr lang="tr-TR" sz="1300" b="1" spc="10" dirty="0">
                          <a:solidFill>
                            <a:srgbClr val="231F20"/>
                          </a:solidFill>
                          <a:latin typeface="Tahoma"/>
                          <a:cs typeface="Tahoma"/>
                        </a:rPr>
                        <a:t>151</a:t>
                      </a:r>
                      <a:endParaRPr sz="1300" dirty="0">
                        <a:latin typeface="Tahoma"/>
                        <a:cs typeface="Tahoma"/>
                      </a:endParaRPr>
                    </a:p>
                  </a:txBody>
                  <a:tcPr marL="0" marR="0" marT="96520"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4"/>
                  </a:ext>
                </a:extLst>
              </a:tr>
              <a:tr h="596900">
                <a:tc>
                  <a:txBody>
                    <a:bodyPr/>
                    <a:lstStyle/>
                    <a:p>
                      <a:pPr>
                        <a:lnSpc>
                          <a:spcPct val="100000"/>
                        </a:lnSpc>
                      </a:pPr>
                      <a:endParaRPr sz="14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a:txBody>
                    <a:bodyPr/>
                    <a:lstStyle/>
                    <a:p>
                      <a:pPr marL="106045">
                        <a:lnSpc>
                          <a:spcPct val="100000"/>
                        </a:lnSpc>
                        <a:spcBef>
                          <a:spcPts val="760"/>
                        </a:spcBef>
                      </a:pPr>
                      <a:r>
                        <a:rPr lang="tr-TR" sz="1300" spc="5" dirty="0" err="1">
                          <a:solidFill>
                            <a:srgbClr val="231F20"/>
                          </a:solidFill>
                          <a:latin typeface="Tahoma"/>
                          <a:cs typeface="Tahoma"/>
                        </a:rPr>
                        <a:t>Satisfaction</a:t>
                      </a:r>
                      <a:r>
                        <a:rPr lang="tr-TR" sz="1300" spc="5" dirty="0">
                          <a:solidFill>
                            <a:srgbClr val="231F20"/>
                          </a:solidFill>
                          <a:latin typeface="Tahoma"/>
                          <a:cs typeface="Tahoma"/>
                        </a:rPr>
                        <a:t> </a:t>
                      </a:r>
                      <a:r>
                        <a:rPr lang="tr-TR" sz="1300" spc="5" dirty="0" err="1">
                          <a:solidFill>
                            <a:srgbClr val="231F20"/>
                          </a:solidFill>
                          <a:latin typeface="Tahoma"/>
                          <a:cs typeface="Tahoma"/>
                        </a:rPr>
                        <a:t>Surveys</a:t>
                      </a:r>
                      <a:endParaRPr sz="1300" dirty="0">
                        <a:latin typeface="Tahoma"/>
                        <a:cs typeface="Tahoma"/>
                      </a:endParaRPr>
                    </a:p>
                    <a:p>
                      <a:pPr marL="106045">
                        <a:lnSpc>
                          <a:spcPct val="100000"/>
                        </a:lnSpc>
                        <a:spcBef>
                          <a:spcPts val="25"/>
                        </a:spcBef>
                      </a:pPr>
                      <a:r>
                        <a:rPr lang="tr-TR" sz="1300" b="1" spc="15" dirty="0">
                          <a:solidFill>
                            <a:srgbClr val="231F20"/>
                          </a:solidFill>
                          <a:latin typeface="Tahoma"/>
                          <a:cs typeface="Tahoma"/>
                        </a:rPr>
                        <a:t>% 96</a:t>
                      </a:r>
                      <a:endParaRPr sz="1300" dirty="0">
                        <a:latin typeface="Tahoma"/>
                        <a:cs typeface="Tahoma"/>
                      </a:endParaRPr>
                    </a:p>
                  </a:txBody>
                  <a:tcPr marL="0" marR="0" marT="96520"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5"/>
                  </a:ext>
                </a:extLst>
              </a:tr>
            </a:tbl>
          </a:graphicData>
        </a:graphic>
      </p:graphicFrame>
      <p:sp>
        <p:nvSpPr>
          <p:cNvPr id="13" name="object 13"/>
          <p:cNvSpPr/>
          <p:nvPr/>
        </p:nvSpPr>
        <p:spPr>
          <a:xfrm>
            <a:off x="1089190" y="2352675"/>
            <a:ext cx="380996" cy="36830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4" name="object 14"/>
          <p:cNvSpPr/>
          <p:nvPr/>
        </p:nvSpPr>
        <p:spPr>
          <a:xfrm>
            <a:off x="1108236" y="2924175"/>
            <a:ext cx="342900" cy="3429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5" name="object 15"/>
          <p:cNvSpPr/>
          <p:nvPr/>
        </p:nvSpPr>
        <p:spPr>
          <a:xfrm>
            <a:off x="1095536" y="3508375"/>
            <a:ext cx="368300" cy="368300"/>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6" name="object 16"/>
          <p:cNvSpPr/>
          <p:nvPr/>
        </p:nvSpPr>
        <p:spPr>
          <a:xfrm>
            <a:off x="1076490" y="4086237"/>
            <a:ext cx="406387" cy="406387"/>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7" name="object 17"/>
          <p:cNvSpPr/>
          <p:nvPr/>
        </p:nvSpPr>
        <p:spPr>
          <a:xfrm>
            <a:off x="1125254" y="4731892"/>
            <a:ext cx="308863" cy="308863"/>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8" name="object 18"/>
          <p:cNvSpPr/>
          <p:nvPr/>
        </p:nvSpPr>
        <p:spPr>
          <a:xfrm>
            <a:off x="1136942" y="5340479"/>
            <a:ext cx="285483" cy="285492"/>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2" name="object 22"/>
          <p:cNvSpPr txBox="1">
            <a:spLocks noGrp="1"/>
          </p:cNvSpPr>
          <p:nvPr>
            <p:ph type="title"/>
          </p:nvPr>
        </p:nvSpPr>
        <p:spPr>
          <a:xfrm>
            <a:off x="1879600" y="425015"/>
            <a:ext cx="2315210" cy="391160"/>
          </a:xfrm>
          <a:prstGeom prst="rect">
            <a:avLst/>
          </a:prstGeom>
        </p:spPr>
        <p:txBody>
          <a:bodyPr vert="horz" wrap="square" lIns="0" tIns="12700" rIns="0" bIns="0" rtlCol="0">
            <a:spAutoFit/>
          </a:bodyPr>
          <a:lstStyle/>
          <a:p>
            <a:pPr marL="12700">
              <a:lnSpc>
                <a:spcPct val="100000"/>
              </a:lnSpc>
              <a:spcBef>
                <a:spcPts val="100"/>
              </a:spcBef>
            </a:pPr>
            <a:r>
              <a:rPr sz="2400" spc="-5" dirty="0"/>
              <a:t>İNCİ</a:t>
            </a:r>
            <a:r>
              <a:rPr sz="2400" spc="-90" dirty="0"/>
              <a:t> </a:t>
            </a:r>
            <a:r>
              <a:rPr lang="tr-TR" sz="2400" spc="-90" dirty="0"/>
              <a:t>ACADEMY</a:t>
            </a:r>
            <a:endParaRPr sz="2400" dirty="0"/>
          </a:p>
        </p:txBody>
      </p:sp>
      <p:sp>
        <p:nvSpPr>
          <p:cNvPr id="37" name="object 37"/>
          <p:cNvSpPr txBox="1">
            <a:spLocks noGrp="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30</a:t>
            </a:fld>
            <a:endParaRPr/>
          </a:p>
        </p:txBody>
      </p:sp>
      <p:grpSp>
        <p:nvGrpSpPr>
          <p:cNvPr id="38" name="Group 37">
            <a:extLst>
              <a:ext uri="{FF2B5EF4-FFF2-40B4-BE49-F238E27FC236}">
                <a16:creationId xmlns:a16="http://schemas.microsoft.com/office/drawing/2014/main" id="{2226288F-645B-4FA3-8040-A8A2BC6FAA2F}"/>
              </a:ext>
            </a:extLst>
          </p:cNvPr>
          <p:cNvGrpSpPr/>
          <p:nvPr/>
        </p:nvGrpSpPr>
        <p:grpSpPr>
          <a:xfrm>
            <a:off x="0" y="-2"/>
            <a:ext cx="693187" cy="2187567"/>
            <a:chOff x="0" y="-2"/>
            <a:chExt cx="693187" cy="2187567"/>
          </a:xfrm>
        </p:grpSpPr>
        <p:sp>
          <p:nvSpPr>
            <p:cNvPr id="39" name="object 12">
              <a:extLst>
                <a:ext uri="{FF2B5EF4-FFF2-40B4-BE49-F238E27FC236}">
                  <a16:creationId xmlns:a16="http://schemas.microsoft.com/office/drawing/2014/main" id="{FFC396A7-DE15-4B8D-935F-17B0FA6A6F8D}"/>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40" name="object 4">
              <a:extLst>
                <a:ext uri="{FF2B5EF4-FFF2-40B4-BE49-F238E27FC236}">
                  <a16:creationId xmlns:a16="http://schemas.microsoft.com/office/drawing/2014/main" id="{C6BF60F6-3EFE-4D0F-9BC6-4334742F88CC}"/>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pic>
        <p:nvPicPr>
          <p:cNvPr id="41" name="Picture 40">
            <a:extLst>
              <a:ext uri="{FF2B5EF4-FFF2-40B4-BE49-F238E27FC236}">
                <a16:creationId xmlns:a16="http://schemas.microsoft.com/office/drawing/2014/main" id="{FD06E1CB-26B3-4D81-9793-CF56B7A09B3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3974" y="363116"/>
            <a:ext cx="1103623" cy="513184"/>
          </a:xfrm>
          <a:prstGeom prst="rect">
            <a:avLst/>
          </a:prstGeom>
        </p:spPr>
      </p:pic>
      <p:sp>
        <p:nvSpPr>
          <p:cNvPr id="29" name="Metin kutusu 28">
            <a:extLst>
              <a:ext uri="{FF2B5EF4-FFF2-40B4-BE49-F238E27FC236}">
                <a16:creationId xmlns:a16="http://schemas.microsoft.com/office/drawing/2014/main" id="{00B5B689-F9FB-41B7-A48D-4E7B8C9919DB}"/>
              </a:ext>
            </a:extLst>
          </p:cNvPr>
          <p:cNvSpPr txBox="1"/>
          <p:nvPr/>
        </p:nvSpPr>
        <p:spPr>
          <a:xfrm>
            <a:off x="5139254" y="1146398"/>
            <a:ext cx="5012585" cy="2308324"/>
          </a:xfrm>
          <a:prstGeom prst="rect">
            <a:avLst/>
          </a:prstGeom>
          <a:noFill/>
        </p:spPr>
        <p:txBody>
          <a:bodyPr wrap="square">
            <a:spAutoFit/>
          </a:bodyPr>
          <a:lstStyle/>
          <a:p>
            <a:r>
              <a:rPr lang="en-US" sz="1200" b="1" dirty="0">
                <a:latin typeface="Tahoma" panose="020B0604030504040204" pitchFamily="34" charset="0"/>
                <a:ea typeface="Tahoma" panose="020B0604030504040204" pitchFamily="34" charset="0"/>
                <a:cs typeface="Tahoma" panose="020B0604030504040204" pitchFamily="34" charset="0"/>
              </a:rPr>
              <a:t>An important solution partner of the business world in development and change</a:t>
            </a:r>
            <a:endParaRPr lang="tr-TR" sz="1200" b="1" dirty="0">
              <a:latin typeface="Tahoma" panose="020B0604030504040204" pitchFamily="34" charset="0"/>
              <a:ea typeface="Tahoma" panose="020B0604030504040204" pitchFamily="34" charset="0"/>
              <a:cs typeface="Tahoma" panose="020B0604030504040204" pitchFamily="34" charset="0"/>
            </a:endParaRPr>
          </a:p>
          <a:p>
            <a:endParaRPr lang="tr-TR" sz="1200" b="1" dirty="0">
              <a:latin typeface="Tahoma" panose="020B0604030504040204" pitchFamily="34" charset="0"/>
              <a:ea typeface="Tahoma" panose="020B0604030504040204" pitchFamily="34" charset="0"/>
              <a:cs typeface="Tahoma" panose="020B0604030504040204" pitchFamily="34" charset="0"/>
            </a:endParaRPr>
          </a:p>
          <a:p>
            <a:pPr marL="258890" indent="-258890">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Special training program designs on digital transformation, leadership and competence development, institutionalization in family companies, corporate social responsibility, organizational development for the needs of institutions;</a:t>
            </a:r>
          </a:p>
          <a:p>
            <a:pPr marL="258890" indent="-258890">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Contribute to the development of İnci Holding, group companies, the business world and all relevant professionals,</a:t>
            </a:r>
          </a:p>
          <a:p>
            <a:pPr marL="258890" indent="-258890">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Be a development partner that will benefit individuals and the business world with the philosophy of lifelong learning,</a:t>
            </a:r>
          </a:p>
          <a:p>
            <a:pPr marL="258890" indent="-258890">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Transfer all non-profit income to İnci Foundation's scholarship fund</a:t>
            </a:r>
          </a:p>
        </p:txBody>
      </p:sp>
      <p:pic>
        <p:nvPicPr>
          <p:cNvPr id="4" name="Resim 3" descr="iç mekan, tavan, duvar, kişi içeren bir resim&#10;&#10;Açıklama otomatik olarak oluşturuldu">
            <a:extLst>
              <a:ext uri="{FF2B5EF4-FFF2-40B4-BE49-F238E27FC236}">
                <a16:creationId xmlns:a16="http://schemas.microsoft.com/office/drawing/2014/main" id="{99C9D8B0-AB95-981D-0852-93B10E9E7B1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8594" t="41250"/>
          <a:stretch/>
        </p:blipFill>
        <p:spPr>
          <a:xfrm>
            <a:off x="5219700" y="3908491"/>
            <a:ext cx="2489200" cy="11999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Resim 20" descr="iç mekan, tavan, kişi, duvar içeren bir resim&#10;&#10;Açıklama otomatik olarak oluşturuldu">
            <a:extLst>
              <a:ext uri="{FF2B5EF4-FFF2-40B4-BE49-F238E27FC236}">
                <a16:creationId xmlns:a16="http://schemas.microsoft.com/office/drawing/2014/main" id="{D49F2CA9-5C2A-3D47-95C6-C49999A2D9E7}"/>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t="20312" r="1938"/>
          <a:stretch/>
        </p:blipFill>
        <p:spPr>
          <a:xfrm>
            <a:off x="8072776" y="3904296"/>
            <a:ext cx="2049545" cy="12491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Resim 23" descr="metin, iç mekan, tavan, kişi içeren bir resim&#10;&#10;Açıklama otomatik olarak oluşturuldu">
            <a:extLst>
              <a:ext uri="{FF2B5EF4-FFF2-40B4-BE49-F238E27FC236}">
                <a16:creationId xmlns:a16="http://schemas.microsoft.com/office/drawing/2014/main" id="{2638518F-BCC0-5477-01BB-806C2095A1BB}"/>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t="23958" r="1037"/>
          <a:stretch/>
        </p:blipFill>
        <p:spPr>
          <a:xfrm>
            <a:off x="6706577" y="5603001"/>
            <a:ext cx="2289602" cy="13194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3" name="Nesne 2">
            <a:extLst>
              <a:ext uri="{FF2B5EF4-FFF2-40B4-BE49-F238E27FC236}">
                <a16:creationId xmlns:a16="http://schemas.microsoft.com/office/drawing/2014/main" id="{D20043E7-CAEA-6B40-29AB-798D4D41C86A}"/>
              </a:ext>
            </a:extLst>
          </p:cNvPr>
          <p:cNvGraphicFramePr>
            <a:graphicFrameLocks noChangeAspect="1"/>
          </p:cNvGraphicFramePr>
          <p:nvPr>
            <p:extLst>
              <p:ext uri="{D42A27DB-BD31-4B8C-83A1-F6EECF244321}">
                <p14:modId xmlns:p14="http://schemas.microsoft.com/office/powerpoint/2010/main" val="2437979184"/>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13" imgW="8020050" imgH="5667375" progId="Acrobat.Document.DC">
                  <p:embed/>
                </p:oleObj>
              </mc:Choice>
              <mc:Fallback>
                <p:oleObj name="Acrobat Document" r:id="rId13" imgW="8020050" imgH="5667375" progId="Acrobat.Document.DC">
                  <p:embed/>
                  <p:pic>
                    <p:nvPicPr>
                      <p:cNvPr id="3" name="Nesne 2">
                        <a:extLst>
                          <a:ext uri="{FF2B5EF4-FFF2-40B4-BE49-F238E27FC236}">
                            <a16:creationId xmlns:a16="http://schemas.microsoft.com/office/drawing/2014/main" id="{D20043E7-CAEA-6B40-29AB-798D4D41C86A}"/>
                          </a:ext>
                        </a:extLst>
                      </p:cNvPr>
                      <p:cNvPicPr/>
                      <p:nvPr/>
                    </p:nvPicPr>
                    <p:blipFill>
                      <a:blip r:embed="rId14"/>
                      <a:stretch>
                        <a:fillRect/>
                      </a:stretch>
                    </p:blipFill>
                    <p:spPr>
                      <a:xfrm>
                        <a:off x="9461926" y="228126"/>
                        <a:ext cx="1142574" cy="807401"/>
                      </a:xfrm>
                      <a:prstGeom prst="rect">
                        <a:avLst/>
                      </a:prstGeom>
                    </p:spPr>
                  </p:pic>
                </p:oleObj>
              </mc:Fallback>
            </mc:AlternateContent>
          </a:graphicData>
        </a:graphic>
      </p:graphicFrame>
    </p:spTree>
    <p:extLst>
      <p:ext uri="{BB962C8B-B14F-4D97-AF65-F5344CB8AC3E}">
        <p14:creationId xmlns:p14="http://schemas.microsoft.com/office/powerpoint/2010/main" val="41571633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flipV="1">
            <a:off x="4716379" y="586992"/>
            <a:ext cx="4427621" cy="64694"/>
          </a:xfrm>
          <a:custGeom>
            <a:avLst/>
            <a:gdLst/>
            <a:ahLst/>
            <a:cxnLst/>
            <a:rect l="l" t="t" r="r" b="b"/>
            <a:pathLst>
              <a:path w="5295900">
                <a:moveTo>
                  <a:pt x="0" y="0"/>
                </a:moveTo>
                <a:lnTo>
                  <a:pt x="5295900" y="0"/>
                </a:lnTo>
              </a:path>
            </a:pathLst>
          </a:custGeom>
          <a:ln w="20065">
            <a:solidFill>
              <a:srgbClr val="ED1C24"/>
            </a:solidFill>
          </a:ln>
        </p:spPr>
        <p:txBody>
          <a:bodyPr wrap="square" lIns="0" tIns="0" rIns="0" bIns="0" rtlCol="0"/>
          <a:lstStyle/>
          <a:p>
            <a:endParaRPr/>
          </a:p>
        </p:txBody>
      </p:sp>
      <p:sp>
        <p:nvSpPr>
          <p:cNvPr id="6" name="object 6"/>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7" name="object 7"/>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8" name="object 8"/>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9" name="object 9"/>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0" name="object 10"/>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22" name="object 22"/>
          <p:cNvSpPr txBox="1">
            <a:spLocks noGrp="1"/>
          </p:cNvSpPr>
          <p:nvPr>
            <p:ph type="title"/>
          </p:nvPr>
        </p:nvSpPr>
        <p:spPr>
          <a:xfrm>
            <a:off x="622300" y="395916"/>
            <a:ext cx="5579741" cy="382156"/>
          </a:xfrm>
          <a:prstGeom prst="rect">
            <a:avLst/>
          </a:prstGeom>
        </p:spPr>
        <p:txBody>
          <a:bodyPr vert="horz" wrap="square" lIns="0" tIns="12700" rIns="0" bIns="0" rtlCol="0">
            <a:spAutoFit/>
          </a:bodyPr>
          <a:lstStyle/>
          <a:p>
            <a:pPr marL="12700">
              <a:lnSpc>
                <a:spcPct val="100000"/>
              </a:lnSpc>
              <a:spcBef>
                <a:spcPts val="100"/>
              </a:spcBef>
            </a:pPr>
            <a:r>
              <a:rPr lang="tr-TR" sz="2400" spc="-5" dirty="0"/>
              <a:t>SUSTAINABILITY REPORT</a:t>
            </a:r>
            <a:endParaRPr sz="2400" dirty="0"/>
          </a:p>
        </p:txBody>
      </p:sp>
      <p:sp>
        <p:nvSpPr>
          <p:cNvPr id="37" name="object 37"/>
          <p:cNvSpPr txBox="1">
            <a:spLocks noGrp="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31</a:t>
            </a:fld>
            <a:endParaRPr/>
          </a:p>
        </p:txBody>
      </p:sp>
      <p:grpSp>
        <p:nvGrpSpPr>
          <p:cNvPr id="38" name="Group 37">
            <a:extLst>
              <a:ext uri="{FF2B5EF4-FFF2-40B4-BE49-F238E27FC236}">
                <a16:creationId xmlns:a16="http://schemas.microsoft.com/office/drawing/2014/main" id="{2226288F-645B-4FA3-8040-A8A2BC6FAA2F}"/>
              </a:ext>
            </a:extLst>
          </p:cNvPr>
          <p:cNvGrpSpPr/>
          <p:nvPr/>
        </p:nvGrpSpPr>
        <p:grpSpPr>
          <a:xfrm>
            <a:off x="0" y="-2"/>
            <a:ext cx="693187" cy="2187567"/>
            <a:chOff x="0" y="-2"/>
            <a:chExt cx="693187" cy="2187567"/>
          </a:xfrm>
        </p:grpSpPr>
        <p:sp>
          <p:nvSpPr>
            <p:cNvPr id="39" name="object 12">
              <a:extLst>
                <a:ext uri="{FF2B5EF4-FFF2-40B4-BE49-F238E27FC236}">
                  <a16:creationId xmlns:a16="http://schemas.microsoft.com/office/drawing/2014/main" id="{FFC396A7-DE15-4B8D-935F-17B0FA6A6F8D}"/>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40" name="object 4">
              <a:extLst>
                <a:ext uri="{FF2B5EF4-FFF2-40B4-BE49-F238E27FC236}">
                  <a16:creationId xmlns:a16="http://schemas.microsoft.com/office/drawing/2014/main" id="{C6BF60F6-3EFE-4D0F-9BC6-4334742F88CC}"/>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graphicFrame>
        <p:nvGraphicFramePr>
          <p:cNvPr id="20" name="Nesne 19">
            <a:extLst>
              <a:ext uri="{FF2B5EF4-FFF2-40B4-BE49-F238E27FC236}">
                <a16:creationId xmlns:a16="http://schemas.microsoft.com/office/drawing/2014/main" id="{A47A7D50-ADD5-9104-3EBD-AA4D2C8BEE65}"/>
              </a:ext>
            </a:extLst>
          </p:cNvPr>
          <p:cNvGraphicFramePr>
            <a:graphicFrameLocks noChangeAspect="1"/>
          </p:cNvGraphicFramePr>
          <p:nvPr>
            <p:extLst>
              <p:ext uri="{D42A27DB-BD31-4B8C-83A1-F6EECF244321}">
                <p14:modId xmlns:p14="http://schemas.microsoft.com/office/powerpoint/2010/main" val="3242343543"/>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2" imgW="8020050" imgH="5667375" progId="Acrobat.Document.DC">
                  <p:embed/>
                </p:oleObj>
              </mc:Choice>
              <mc:Fallback>
                <p:oleObj name="Acrobat Document" r:id="rId2" imgW="8020050" imgH="5667375" progId="Acrobat.Document.DC">
                  <p:embed/>
                  <p:pic>
                    <p:nvPicPr>
                      <p:cNvPr id="20" name="Nesne 19">
                        <a:extLst>
                          <a:ext uri="{FF2B5EF4-FFF2-40B4-BE49-F238E27FC236}">
                            <a16:creationId xmlns:a16="http://schemas.microsoft.com/office/drawing/2014/main" id="{A47A7D50-ADD5-9104-3EBD-AA4D2C8BEE65}"/>
                          </a:ext>
                        </a:extLst>
                      </p:cNvPr>
                      <p:cNvPicPr/>
                      <p:nvPr/>
                    </p:nvPicPr>
                    <p:blipFill>
                      <a:blip r:embed="rId3"/>
                      <a:stretch>
                        <a:fillRect/>
                      </a:stretch>
                    </p:blipFill>
                    <p:spPr>
                      <a:xfrm>
                        <a:off x="9461926" y="228126"/>
                        <a:ext cx="1142574" cy="807401"/>
                      </a:xfrm>
                      <a:prstGeom prst="rect">
                        <a:avLst/>
                      </a:prstGeom>
                    </p:spPr>
                  </p:pic>
                </p:oleObj>
              </mc:Fallback>
            </mc:AlternateContent>
          </a:graphicData>
        </a:graphic>
      </p:graphicFrame>
      <p:pic>
        <p:nvPicPr>
          <p:cNvPr id="41" name="Resim 40">
            <a:extLst>
              <a:ext uri="{FF2B5EF4-FFF2-40B4-BE49-F238E27FC236}">
                <a16:creationId xmlns:a16="http://schemas.microsoft.com/office/drawing/2014/main" id="{3DB83A1D-2AD9-1117-CB3C-CF96F75C49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 y="-980279"/>
            <a:ext cx="10662749" cy="7543800"/>
          </a:xfrm>
          <a:prstGeom prst="rect">
            <a:avLst/>
          </a:prstGeom>
        </p:spPr>
      </p:pic>
      <p:sp>
        <p:nvSpPr>
          <p:cNvPr id="42" name="Metin kutusu 41">
            <a:extLst>
              <a:ext uri="{FF2B5EF4-FFF2-40B4-BE49-F238E27FC236}">
                <a16:creationId xmlns:a16="http://schemas.microsoft.com/office/drawing/2014/main" id="{64BCA216-88FB-5FF0-A503-A8D3ECE4A36D}"/>
              </a:ext>
            </a:extLst>
          </p:cNvPr>
          <p:cNvSpPr txBox="1"/>
          <p:nvPr/>
        </p:nvSpPr>
        <p:spPr>
          <a:xfrm>
            <a:off x="552923" y="3897654"/>
            <a:ext cx="2128520" cy="646331"/>
          </a:xfrm>
          <a:prstGeom prst="rect">
            <a:avLst/>
          </a:prstGeom>
          <a:noFill/>
        </p:spPr>
        <p:txBody>
          <a:bodyPr wrap="square" rtlCol="0">
            <a:spAutoFit/>
          </a:bodyPr>
          <a:lstStyle/>
          <a:p>
            <a:pPr algn="ctr"/>
            <a:r>
              <a:rPr lang="tr-TR" sz="1200" b="1" dirty="0" err="1">
                <a:solidFill>
                  <a:srgbClr val="009EE3"/>
                </a:solidFill>
                <a:effectLst/>
                <a:latin typeface="DINPro-Bold" panose="020B0504020101020102" pitchFamily="34" charset="0"/>
              </a:rPr>
              <a:t>Investment</a:t>
            </a:r>
            <a:r>
              <a:rPr lang="tr-TR" sz="1200" b="1" dirty="0">
                <a:solidFill>
                  <a:srgbClr val="009EE3"/>
                </a:solidFill>
                <a:effectLst/>
                <a:latin typeface="DINPro-Bold" panose="020B0504020101020102" pitchFamily="34" charset="0"/>
              </a:rPr>
              <a:t> in </a:t>
            </a:r>
            <a:r>
              <a:rPr lang="tr-TR" sz="1200" b="1" dirty="0" err="1">
                <a:solidFill>
                  <a:srgbClr val="009EE3"/>
                </a:solidFill>
                <a:effectLst/>
                <a:latin typeface="DINPro-Bold" panose="020B0504020101020102" pitchFamily="34" charset="0"/>
              </a:rPr>
              <a:t>Institutionalization</a:t>
            </a:r>
            <a:r>
              <a:rPr lang="tr-TR" sz="1200" b="1" dirty="0">
                <a:solidFill>
                  <a:srgbClr val="009EE3"/>
                </a:solidFill>
                <a:effectLst/>
                <a:latin typeface="DINPro-Bold" panose="020B0504020101020102" pitchFamily="34" charset="0"/>
              </a:rPr>
              <a:t> </a:t>
            </a:r>
            <a:r>
              <a:rPr lang="tr-TR" sz="1200" b="1" dirty="0" err="1">
                <a:solidFill>
                  <a:srgbClr val="009EE3"/>
                </a:solidFill>
                <a:effectLst/>
                <a:latin typeface="DINPro-Bold" panose="020B0504020101020102" pitchFamily="34" charset="0"/>
              </a:rPr>
              <a:t>for</a:t>
            </a:r>
            <a:endParaRPr lang="tr-TR" sz="1200" dirty="0">
              <a:solidFill>
                <a:srgbClr val="009EE3"/>
              </a:solidFill>
              <a:effectLst/>
              <a:latin typeface="DINPro-Bold" panose="020B0504020101020102" pitchFamily="34" charset="0"/>
            </a:endParaRPr>
          </a:p>
          <a:p>
            <a:pPr algn="ctr"/>
            <a:r>
              <a:rPr lang="tr-TR" sz="1200" b="1" dirty="0">
                <a:solidFill>
                  <a:srgbClr val="009EE3"/>
                </a:solidFill>
                <a:effectLst/>
                <a:latin typeface="DINPro-Bold" panose="020B0504020101020102" pitchFamily="34" charset="0"/>
              </a:rPr>
              <a:t>New </a:t>
            </a:r>
            <a:r>
              <a:rPr lang="tr-TR" sz="1200" b="1" dirty="0" err="1">
                <a:solidFill>
                  <a:srgbClr val="009EE3"/>
                </a:solidFill>
                <a:effectLst/>
                <a:latin typeface="DINPro-Bold" panose="020B0504020101020102" pitchFamily="34" charset="0"/>
              </a:rPr>
              <a:t>Generations</a:t>
            </a:r>
            <a:endParaRPr lang="tr-TR" sz="1200" dirty="0">
              <a:solidFill>
                <a:srgbClr val="009EE3"/>
              </a:solidFill>
              <a:effectLst/>
              <a:latin typeface="DINPro-Bold" panose="020B0504020101020102" pitchFamily="34" charset="0"/>
            </a:endParaRPr>
          </a:p>
        </p:txBody>
      </p:sp>
      <p:sp>
        <p:nvSpPr>
          <p:cNvPr id="43" name="Metin kutusu 42">
            <a:extLst>
              <a:ext uri="{FF2B5EF4-FFF2-40B4-BE49-F238E27FC236}">
                <a16:creationId xmlns:a16="http://schemas.microsoft.com/office/drawing/2014/main" id="{FAB791D5-89C0-9A7B-ED9C-69CD596C47E2}"/>
              </a:ext>
            </a:extLst>
          </p:cNvPr>
          <p:cNvSpPr txBox="1"/>
          <p:nvPr/>
        </p:nvSpPr>
        <p:spPr>
          <a:xfrm>
            <a:off x="664683" y="4534185"/>
            <a:ext cx="2275840" cy="1015663"/>
          </a:xfrm>
          <a:prstGeom prst="rect">
            <a:avLst/>
          </a:prstGeom>
          <a:noFill/>
        </p:spPr>
        <p:txBody>
          <a:bodyPr wrap="square" rtlCol="0">
            <a:spAutoFit/>
          </a:bodyPr>
          <a:lstStyle/>
          <a:p>
            <a:r>
              <a:rPr lang="tr-TR" sz="1000" dirty="0">
                <a:solidFill>
                  <a:srgbClr val="009EE3"/>
                </a:solidFill>
                <a:effectLst/>
                <a:latin typeface="DINPro-Regular" panose="020B0504020101020102" pitchFamily="34" charset="0"/>
              </a:rPr>
              <a:t>1.1. </a:t>
            </a:r>
            <a:r>
              <a:rPr lang="tr-TR" sz="1000" dirty="0" err="1">
                <a:solidFill>
                  <a:srgbClr val="009EE3"/>
                </a:solidFill>
                <a:effectLst/>
                <a:latin typeface="DINPro-Regular" panose="020B0504020101020102" pitchFamily="34" charset="0"/>
              </a:rPr>
              <a:t>Corporate</a:t>
            </a:r>
            <a:r>
              <a:rPr lang="tr-TR" sz="1000" dirty="0">
                <a:solidFill>
                  <a:srgbClr val="009EE3"/>
                </a:solidFill>
                <a:effectLst/>
                <a:latin typeface="DINPro-Regular" panose="020B0504020101020102" pitchFamily="34" charset="0"/>
              </a:rPr>
              <a:t> Management</a:t>
            </a:r>
          </a:p>
          <a:p>
            <a:r>
              <a:rPr lang="tr-TR" sz="1000" dirty="0">
                <a:solidFill>
                  <a:srgbClr val="009EE3"/>
                </a:solidFill>
                <a:effectLst/>
                <a:latin typeface="DINPro-Regular" panose="020B0504020101020102" pitchFamily="34" charset="0"/>
              </a:rPr>
              <a:t>1.2. </a:t>
            </a:r>
            <a:r>
              <a:rPr lang="tr-TR" sz="1000" dirty="0" err="1">
                <a:solidFill>
                  <a:srgbClr val="009EE3"/>
                </a:solidFill>
                <a:effectLst/>
                <a:latin typeface="DINPro-Regular" panose="020B0504020101020102" pitchFamily="34" charset="0"/>
              </a:rPr>
              <a:t>Ethics</a:t>
            </a:r>
            <a:r>
              <a:rPr lang="tr-TR" sz="1000" dirty="0">
                <a:solidFill>
                  <a:srgbClr val="009EE3"/>
                </a:solidFill>
                <a:effectLst/>
                <a:latin typeface="DINPro-Regular" panose="020B0504020101020102" pitchFamily="34" charset="0"/>
              </a:rPr>
              <a:t> Management at </a:t>
            </a:r>
          </a:p>
          <a:p>
            <a:r>
              <a:rPr lang="tr-TR" sz="1000" dirty="0">
                <a:solidFill>
                  <a:srgbClr val="009EE3"/>
                </a:solidFill>
                <a:effectLst/>
                <a:latin typeface="DINPro-Regular" panose="020B0504020101020102" pitchFamily="34" charset="0"/>
              </a:rPr>
              <a:t>İnci Holding</a:t>
            </a:r>
          </a:p>
          <a:p>
            <a:r>
              <a:rPr lang="tr-TR" sz="1000" dirty="0">
                <a:solidFill>
                  <a:srgbClr val="009EE3"/>
                </a:solidFill>
                <a:effectLst/>
                <a:latin typeface="DINPro-Regular" panose="020B0504020101020102" pitchFamily="34" charset="0"/>
              </a:rPr>
              <a:t>1.3. Risk Management </a:t>
            </a:r>
            <a:r>
              <a:rPr lang="tr-TR" sz="1000" dirty="0" err="1">
                <a:solidFill>
                  <a:srgbClr val="009EE3"/>
                </a:solidFill>
                <a:effectLst/>
                <a:latin typeface="DINPro-Regular" panose="020B0504020101020102" pitchFamily="34" charset="0"/>
              </a:rPr>
              <a:t>and</a:t>
            </a:r>
            <a:r>
              <a:rPr lang="tr-TR" sz="1000" dirty="0">
                <a:solidFill>
                  <a:srgbClr val="009EE3"/>
                </a:solidFill>
                <a:effectLst/>
                <a:latin typeface="DINPro-Regular" panose="020B0504020101020102" pitchFamily="34" charset="0"/>
              </a:rPr>
              <a:t> </a:t>
            </a:r>
            <a:r>
              <a:rPr lang="tr-TR" sz="1000" dirty="0" err="1">
                <a:solidFill>
                  <a:srgbClr val="009EE3"/>
                </a:solidFill>
                <a:effectLst/>
                <a:latin typeface="DINPro-Regular" panose="020B0504020101020102" pitchFamily="34" charset="0"/>
              </a:rPr>
              <a:t>Internal</a:t>
            </a:r>
            <a:r>
              <a:rPr lang="tr-TR" sz="1000" dirty="0">
                <a:solidFill>
                  <a:srgbClr val="009EE3"/>
                </a:solidFill>
                <a:effectLst/>
                <a:latin typeface="DINPro-Regular" panose="020B0504020101020102" pitchFamily="34" charset="0"/>
              </a:rPr>
              <a:t>         </a:t>
            </a:r>
          </a:p>
          <a:p>
            <a:r>
              <a:rPr lang="tr-TR" sz="1000" dirty="0" err="1">
                <a:solidFill>
                  <a:srgbClr val="009EE3"/>
                </a:solidFill>
                <a:effectLst/>
                <a:latin typeface="DINPro-Regular" panose="020B0504020101020102" pitchFamily="34" charset="0"/>
              </a:rPr>
              <a:t>Audit</a:t>
            </a:r>
            <a:r>
              <a:rPr lang="tr-TR" sz="1000" dirty="0">
                <a:solidFill>
                  <a:srgbClr val="009EE3"/>
                </a:solidFill>
                <a:effectLst/>
                <a:latin typeface="DINPro-Regular" panose="020B0504020101020102" pitchFamily="34" charset="0"/>
              </a:rPr>
              <a:t> at İnci Holding</a:t>
            </a:r>
          </a:p>
          <a:p>
            <a:r>
              <a:rPr lang="tr-TR" sz="1000" dirty="0">
                <a:solidFill>
                  <a:srgbClr val="009EE3"/>
                </a:solidFill>
                <a:effectLst/>
                <a:latin typeface="DINPro-Regular" panose="020B0504020101020102" pitchFamily="34" charset="0"/>
              </a:rPr>
              <a:t>1.4. </a:t>
            </a:r>
            <a:r>
              <a:rPr lang="tr-TR" sz="1000" dirty="0" err="1">
                <a:solidFill>
                  <a:srgbClr val="009EE3"/>
                </a:solidFill>
                <a:effectLst/>
                <a:latin typeface="DINPro-Regular" panose="020B0504020101020102" pitchFamily="34" charset="0"/>
              </a:rPr>
              <a:t>Working</a:t>
            </a:r>
            <a:r>
              <a:rPr lang="tr-TR" sz="1000" dirty="0">
                <a:solidFill>
                  <a:srgbClr val="009EE3"/>
                </a:solidFill>
                <a:effectLst/>
                <a:latin typeface="DINPro-Regular" panose="020B0504020101020102" pitchFamily="34" charset="0"/>
              </a:rPr>
              <a:t> </a:t>
            </a:r>
            <a:r>
              <a:rPr lang="tr-TR" sz="1000" dirty="0" err="1">
                <a:solidFill>
                  <a:srgbClr val="009EE3"/>
                </a:solidFill>
                <a:effectLst/>
                <a:latin typeface="DINPro-Regular" panose="020B0504020101020102" pitchFamily="34" charset="0"/>
              </a:rPr>
              <a:t>with</a:t>
            </a:r>
            <a:r>
              <a:rPr lang="tr-TR" sz="1000" dirty="0">
                <a:solidFill>
                  <a:srgbClr val="009EE3"/>
                </a:solidFill>
                <a:effectLst/>
                <a:latin typeface="DINPro-Regular" panose="020B0504020101020102" pitchFamily="34" charset="0"/>
              </a:rPr>
              <a:t> Global </a:t>
            </a:r>
            <a:r>
              <a:rPr lang="tr-TR" sz="1000" dirty="0" err="1">
                <a:solidFill>
                  <a:srgbClr val="009EE3"/>
                </a:solidFill>
                <a:effectLst/>
                <a:latin typeface="DINPro-Regular" panose="020B0504020101020102" pitchFamily="34" charset="0"/>
              </a:rPr>
              <a:t>Partners</a:t>
            </a:r>
            <a:endParaRPr lang="tr-TR" sz="1000" dirty="0">
              <a:solidFill>
                <a:srgbClr val="009EE3"/>
              </a:solidFill>
              <a:effectLst/>
              <a:latin typeface="DINPro-Regular" panose="020B0504020101020102" pitchFamily="34" charset="0"/>
            </a:endParaRPr>
          </a:p>
        </p:txBody>
      </p:sp>
      <p:sp>
        <p:nvSpPr>
          <p:cNvPr id="44" name="Metin kutusu 43">
            <a:extLst>
              <a:ext uri="{FF2B5EF4-FFF2-40B4-BE49-F238E27FC236}">
                <a16:creationId xmlns:a16="http://schemas.microsoft.com/office/drawing/2014/main" id="{D3D6E961-CE8C-1075-C727-52AA0D5312A3}"/>
              </a:ext>
            </a:extLst>
          </p:cNvPr>
          <p:cNvSpPr txBox="1"/>
          <p:nvPr/>
        </p:nvSpPr>
        <p:spPr>
          <a:xfrm>
            <a:off x="2844863" y="4055456"/>
            <a:ext cx="2160270" cy="461665"/>
          </a:xfrm>
          <a:prstGeom prst="rect">
            <a:avLst/>
          </a:prstGeom>
          <a:noFill/>
        </p:spPr>
        <p:txBody>
          <a:bodyPr wrap="square">
            <a:spAutoFit/>
          </a:bodyPr>
          <a:lstStyle/>
          <a:p>
            <a:pPr algn="ctr"/>
            <a:r>
              <a:rPr lang="tr-TR" sz="1200" b="1" dirty="0" err="1">
                <a:solidFill>
                  <a:srgbClr val="A32182"/>
                </a:solidFill>
                <a:effectLst/>
                <a:latin typeface="DINPro-Bold" panose="020B0504020101020102" pitchFamily="34" charset="0"/>
              </a:rPr>
              <a:t>Investment</a:t>
            </a:r>
            <a:r>
              <a:rPr lang="tr-TR" sz="1200" b="1" dirty="0">
                <a:solidFill>
                  <a:srgbClr val="A32182"/>
                </a:solidFill>
                <a:effectLst/>
                <a:latin typeface="DINPro-Bold" panose="020B0504020101020102" pitchFamily="34" charset="0"/>
              </a:rPr>
              <a:t> in People </a:t>
            </a:r>
            <a:r>
              <a:rPr lang="tr-TR" sz="1200" b="1" dirty="0" err="1">
                <a:solidFill>
                  <a:srgbClr val="A32182"/>
                </a:solidFill>
                <a:effectLst/>
                <a:latin typeface="DINPro-Bold" panose="020B0504020101020102" pitchFamily="34" charset="0"/>
              </a:rPr>
              <a:t>and</a:t>
            </a:r>
            <a:r>
              <a:rPr lang="tr-TR" sz="1200" b="1" dirty="0">
                <a:solidFill>
                  <a:srgbClr val="A32182"/>
                </a:solidFill>
                <a:effectLst/>
                <a:latin typeface="DINPro-Bold" panose="020B0504020101020102" pitchFamily="34" charset="0"/>
              </a:rPr>
              <a:t> </a:t>
            </a:r>
            <a:r>
              <a:rPr lang="tr-TR" sz="1200" b="1" dirty="0" err="1">
                <a:solidFill>
                  <a:srgbClr val="A32182"/>
                </a:solidFill>
                <a:effectLst/>
                <a:latin typeface="DINPro-Bold" panose="020B0504020101020102" pitchFamily="34" charset="0"/>
              </a:rPr>
              <a:t>Society</a:t>
            </a:r>
            <a:r>
              <a:rPr lang="tr-TR" sz="1200" b="1" dirty="0">
                <a:solidFill>
                  <a:srgbClr val="A32182"/>
                </a:solidFill>
                <a:effectLst/>
                <a:latin typeface="DINPro-Bold" panose="020B0504020101020102" pitchFamily="34" charset="0"/>
              </a:rPr>
              <a:t> </a:t>
            </a:r>
            <a:r>
              <a:rPr lang="tr-TR" sz="1200" b="1" dirty="0" err="1">
                <a:solidFill>
                  <a:srgbClr val="A32182"/>
                </a:solidFill>
                <a:effectLst/>
                <a:latin typeface="DINPro-Bold" panose="020B0504020101020102" pitchFamily="34" charset="0"/>
              </a:rPr>
              <a:t>for</a:t>
            </a:r>
            <a:r>
              <a:rPr lang="tr-TR" sz="1200" b="1" dirty="0">
                <a:solidFill>
                  <a:srgbClr val="A32182"/>
                </a:solidFill>
                <a:effectLst/>
                <a:latin typeface="DINPro-Bold" panose="020B0504020101020102" pitchFamily="34" charset="0"/>
              </a:rPr>
              <a:t> New </a:t>
            </a:r>
            <a:r>
              <a:rPr lang="tr-TR" sz="1200" b="1" dirty="0" err="1">
                <a:solidFill>
                  <a:srgbClr val="A32182"/>
                </a:solidFill>
                <a:effectLst/>
                <a:latin typeface="DINPro-Bold" panose="020B0504020101020102" pitchFamily="34" charset="0"/>
              </a:rPr>
              <a:t>Generations</a:t>
            </a:r>
            <a:endParaRPr lang="tr-TR" sz="1200" dirty="0">
              <a:solidFill>
                <a:srgbClr val="A32182"/>
              </a:solidFill>
              <a:effectLst/>
              <a:latin typeface="DINPro-Bold" panose="020B0504020101020102" pitchFamily="34" charset="0"/>
            </a:endParaRPr>
          </a:p>
        </p:txBody>
      </p:sp>
      <p:sp>
        <p:nvSpPr>
          <p:cNvPr id="45" name="Metin kutusu 44">
            <a:extLst>
              <a:ext uri="{FF2B5EF4-FFF2-40B4-BE49-F238E27FC236}">
                <a16:creationId xmlns:a16="http://schemas.microsoft.com/office/drawing/2014/main" id="{FD84465E-014D-6BA1-096C-C42E33796ADE}"/>
              </a:ext>
            </a:extLst>
          </p:cNvPr>
          <p:cNvSpPr txBox="1"/>
          <p:nvPr/>
        </p:nvSpPr>
        <p:spPr>
          <a:xfrm>
            <a:off x="2978623" y="4534185"/>
            <a:ext cx="2501900" cy="1938992"/>
          </a:xfrm>
          <a:prstGeom prst="rect">
            <a:avLst/>
          </a:prstGeom>
          <a:noFill/>
        </p:spPr>
        <p:txBody>
          <a:bodyPr wrap="square">
            <a:spAutoFit/>
          </a:bodyPr>
          <a:lstStyle/>
          <a:p>
            <a:r>
              <a:rPr lang="tr-TR" sz="1000" dirty="0">
                <a:solidFill>
                  <a:srgbClr val="A32182"/>
                </a:solidFill>
                <a:effectLst/>
                <a:latin typeface="DINPro-Regular" panose="020B0504020101020102" pitchFamily="34" charset="0"/>
              </a:rPr>
              <a:t>2.1. </a:t>
            </a:r>
            <a:r>
              <a:rPr lang="tr-TR" sz="1000" dirty="0" err="1">
                <a:solidFill>
                  <a:srgbClr val="A32182"/>
                </a:solidFill>
                <a:effectLst/>
                <a:latin typeface="DINPro-Regular" panose="020B0504020101020102" pitchFamily="34" charset="0"/>
              </a:rPr>
              <a:t>Support</a:t>
            </a:r>
            <a:r>
              <a:rPr lang="tr-TR" sz="1000" dirty="0">
                <a:solidFill>
                  <a:srgbClr val="A32182"/>
                </a:solidFill>
                <a:effectLst/>
                <a:latin typeface="DINPro-Regular" panose="020B0504020101020102" pitchFamily="34" charset="0"/>
              </a:rPr>
              <a:t> </a:t>
            </a:r>
            <a:r>
              <a:rPr lang="tr-TR" sz="1000" dirty="0" err="1">
                <a:solidFill>
                  <a:srgbClr val="A32182"/>
                </a:solidFill>
                <a:effectLst/>
                <a:latin typeface="DINPro-Regular" panose="020B0504020101020102" pitchFamily="34" charset="0"/>
              </a:rPr>
              <a:t>for</a:t>
            </a:r>
            <a:r>
              <a:rPr lang="tr-TR" sz="1000" dirty="0">
                <a:solidFill>
                  <a:srgbClr val="A32182"/>
                </a:solidFill>
                <a:effectLst/>
                <a:latin typeface="DINPro-Regular" panose="020B0504020101020102" pitchFamily="34" charset="0"/>
              </a:rPr>
              <a:t> </a:t>
            </a:r>
            <a:r>
              <a:rPr lang="tr-TR" sz="1000" dirty="0" err="1">
                <a:solidFill>
                  <a:srgbClr val="A32182"/>
                </a:solidFill>
                <a:effectLst/>
                <a:latin typeface="DINPro-Regular" panose="020B0504020101020102" pitchFamily="34" charset="0"/>
              </a:rPr>
              <a:t>Quality</a:t>
            </a:r>
            <a:r>
              <a:rPr lang="tr-TR" sz="1000" dirty="0">
                <a:solidFill>
                  <a:srgbClr val="A32182"/>
                </a:solidFill>
                <a:effectLst/>
                <a:latin typeface="DINPro-Regular" panose="020B0504020101020102" pitchFamily="34" charset="0"/>
              </a:rPr>
              <a:t> </a:t>
            </a:r>
            <a:r>
              <a:rPr lang="tr-TR" sz="1000" dirty="0" err="1">
                <a:solidFill>
                  <a:srgbClr val="A32182"/>
                </a:solidFill>
                <a:effectLst/>
                <a:latin typeface="DINPro-Regular" panose="020B0504020101020102" pitchFamily="34" charset="0"/>
              </a:rPr>
              <a:t>Education</a:t>
            </a:r>
            <a:r>
              <a:rPr lang="tr-TR" sz="1000" dirty="0">
                <a:solidFill>
                  <a:srgbClr val="A32182"/>
                </a:solidFill>
                <a:effectLst/>
                <a:latin typeface="DINPro-Regular" panose="020B0504020101020102" pitchFamily="34" charset="0"/>
              </a:rPr>
              <a:t> </a:t>
            </a:r>
            <a:r>
              <a:rPr lang="tr-TR" sz="1000" dirty="0" err="1">
                <a:solidFill>
                  <a:srgbClr val="A32182"/>
                </a:solidFill>
                <a:effectLst/>
                <a:latin typeface="DINPro-Regular" panose="020B0504020101020102" pitchFamily="34" charset="0"/>
              </a:rPr>
              <a:t>with</a:t>
            </a:r>
            <a:r>
              <a:rPr lang="tr-TR" sz="1000" dirty="0">
                <a:solidFill>
                  <a:srgbClr val="A32182"/>
                </a:solidFill>
                <a:effectLst/>
                <a:latin typeface="DINPro-Regular" panose="020B0504020101020102" pitchFamily="34" charset="0"/>
              </a:rPr>
              <a:t> İnci Foundation</a:t>
            </a:r>
          </a:p>
          <a:p>
            <a:r>
              <a:rPr lang="tr-TR" sz="1000" dirty="0">
                <a:solidFill>
                  <a:srgbClr val="A32182"/>
                </a:solidFill>
                <a:effectLst/>
                <a:latin typeface="DINPro-Regular" panose="020B0504020101020102" pitchFamily="34" charset="0"/>
              </a:rPr>
              <a:t>2.2. </a:t>
            </a:r>
            <a:r>
              <a:rPr lang="tr-TR" sz="1000" dirty="0" err="1">
                <a:solidFill>
                  <a:srgbClr val="A32182"/>
                </a:solidFill>
                <a:effectLst/>
                <a:latin typeface="DINPro-Regular" panose="020B0504020101020102" pitchFamily="34" charset="0"/>
              </a:rPr>
              <a:t>Support</a:t>
            </a:r>
            <a:r>
              <a:rPr lang="tr-TR" sz="1000" dirty="0">
                <a:solidFill>
                  <a:srgbClr val="A32182"/>
                </a:solidFill>
                <a:effectLst/>
                <a:latin typeface="DINPro-Regular" panose="020B0504020101020102" pitchFamily="34" charset="0"/>
              </a:rPr>
              <a:t> </a:t>
            </a:r>
            <a:r>
              <a:rPr lang="tr-TR" sz="1000" dirty="0" err="1">
                <a:solidFill>
                  <a:srgbClr val="A32182"/>
                </a:solidFill>
                <a:effectLst/>
                <a:latin typeface="DINPro-Regular" panose="020B0504020101020102" pitchFamily="34" charset="0"/>
              </a:rPr>
              <a:t>for</a:t>
            </a:r>
            <a:r>
              <a:rPr lang="tr-TR" sz="1000" dirty="0">
                <a:solidFill>
                  <a:srgbClr val="A32182"/>
                </a:solidFill>
                <a:effectLst/>
                <a:latin typeface="DINPro-Regular" panose="020B0504020101020102" pitchFamily="34" charset="0"/>
              </a:rPr>
              <a:t> </a:t>
            </a:r>
            <a:r>
              <a:rPr lang="tr-TR" sz="1000" dirty="0" err="1">
                <a:solidFill>
                  <a:srgbClr val="A32182"/>
                </a:solidFill>
                <a:effectLst/>
                <a:latin typeface="DINPro-Regular" panose="020B0504020101020102" pitchFamily="34" charset="0"/>
              </a:rPr>
              <a:t>the</a:t>
            </a:r>
            <a:r>
              <a:rPr lang="tr-TR" sz="1000" dirty="0">
                <a:solidFill>
                  <a:srgbClr val="A32182"/>
                </a:solidFill>
                <a:effectLst/>
                <a:latin typeface="DINPro-Regular" panose="020B0504020101020102" pitchFamily="34" charset="0"/>
              </a:rPr>
              <a:t> Development of </a:t>
            </a:r>
            <a:r>
              <a:rPr lang="tr-TR" sz="1000" dirty="0" err="1">
                <a:solidFill>
                  <a:srgbClr val="A32182"/>
                </a:solidFill>
                <a:effectLst/>
                <a:latin typeface="DINPro-Regular" panose="020B0504020101020102" pitchFamily="34" charset="0"/>
              </a:rPr>
              <a:t>Institutions</a:t>
            </a:r>
            <a:endParaRPr lang="tr-TR" sz="1000" dirty="0">
              <a:solidFill>
                <a:srgbClr val="A32182"/>
              </a:solidFill>
              <a:effectLst/>
              <a:latin typeface="DINPro-Regular" panose="020B0504020101020102" pitchFamily="34" charset="0"/>
            </a:endParaRPr>
          </a:p>
          <a:p>
            <a:r>
              <a:rPr lang="tr-TR" sz="1000" dirty="0">
                <a:solidFill>
                  <a:srgbClr val="A32182"/>
                </a:solidFill>
                <a:effectLst/>
                <a:latin typeface="DINPro-Regular" panose="020B0504020101020102" pitchFamily="34" charset="0"/>
              </a:rPr>
              <a:t>2.3. </a:t>
            </a:r>
            <a:r>
              <a:rPr lang="tr-TR" sz="1000" dirty="0" err="1">
                <a:solidFill>
                  <a:srgbClr val="A32182"/>
                </a:solidFill>
                <a:effectLst/>
                <a:latin typeface="DINPro-Regular" panose="020B0504020101020102" pitchFamily="34" charset="0"/>
              </a:rPr>
              <a:t>Contribution</a:t>
            </a:r>
            <a:r>
              <a:rPr lang="tr-TR" sz="1000" dirty="0">
                <a:solidFill>
                  <a:srgbClr val="A32182"/>
                </a:solidFill>
                <a:effectLst/>
                <a:latin typeface="DINPro-Regular" panose="020B0504020101020102" pitchFamily="34" charset="0"/>
              </a:rPr>
              <a:t> </a:t>
            </a:r>
            <a:r>
              <a:rPr lang="tr-TR" sz="1000" dirty="0" err="1">
                <a:solidFill>
                  <a:srgbClr val="A32182"/>
                </a:solidFill>
                <a:effectLst/>
                <a:latin typeface="DINPro-Regular" panose="020B0504020101020102" pitchFamily="34" charset="0"/>
              </a:rPr>
              <a:t>to</a:t>
            </a:r>
            <a:r>
              <a:rPr lang="tr-TR" sz="1000" dirty="0">
                <a:solidFill>
                  <a:srgbClr val="A32182"/>
                </a:solidFill>
                <a:effectLst/>
                <a:latin typeface="DINPro-Regular" panose="020B0504020101020102" pitchFamily="34" charset="0"/>
              </a:rPr>
              <a:t> </a:t>
            </a:r>
            <a:r>
              <a:rPr lang="tr-TR" sz="1000" dirty="0" err="1">
                <a:solidFill>
                  <a:srgbClr val="A32182"/>
                </a:solidFill>
                <a:effectLst/>
                <a:latin typeface="DINPro-Regular" panose="020B0504020101020102" pitchFamily="34" charset="0"/>
              </a:rPr>
              <a:t>Employment</a:t>
            </a:r>
            <a:r>
              <a:rPr lang="tr-TR" sz="1000" dirty="0">
                <a:solidFill>
                  <a:srgbClr val="A32182"/>
                </a:solidFill>
                <a:effectLst/>
                <a:latin typeface="DINPro-Regular" panose="020B0504020101020102" pitchFamily="34" charset="0"/>
              </a:rPr>
              <a:t> – </a:t>
            </a:r>
            <a:r>
              <a:rPr lang="tr-TR" sz="1000" dirty="0" err="1">
                <a:solidFill>
                  <a:srgbClr val="A32182"/>
                </a:solidFill>
                <a:effectLst/>
                <a:latin typeface="DINPro-Regular" panose="020B0504020101020102" pitchFamily="34" charset="0"/>
              </a:rPr>
              <a:t>Decent</a:t>
            </a:r>
            <a:r>
              <a:rPr lang="tr-TR" sz="1000" dirty="0">
                <a:solidFill>
                  <a:srgbClr val="A32182"/>
                </a:solidFill>
                <a:effectLst/>
                <a:latin typeface="DINPro-Regular" panose="020B0504020101020102" pitchFamily="34" charset="0"/>
              </a:rPr>
              <a:t> </a:t>
            </a:r>
            <a:r>
              <a:rPr lang="tr-TR" sz="1000" dirty="0" err="1">
                <a:solidFill>
                  <a:srgbClr val="A32182"/>
                </a:solidFill>
                <a:effectLst/>
                <a:latin typeface="DINPro-Regular" panose="020B0504020101020102" pitchFamily="34" charset="0"/>
              </a:rPr>
              <a:t>Work</a:t>
            </a:r>
            <a:endParaRPr lang="tr-TR" sz="1000" dirty="0">
              <a:solidFill>
                <a:srgbClr val="A32182"/>
              </a:solidFill>
              <a:effectLst/>
              <a:latin typeface="DINPro-Regular" panose="020B0504020101020102" pitchFamily="34" charset="0"/>
            </a:endParaRPr>
          </a:p>
          <a:p>
            <a:r>
              <a:rPr lang="tr-TR" sz="1000" dirty="0">
                <a:solidFill>
                  <a:srgbClr val="A32182"/>
                </a:solidFill>
                <a:effectLst/>
                <a:latin typeface="DINPro-Regular" panose="020B0504020101020102" pitchFamily="34" charset="0"/>
              </a:rPr>
              <a:t>2.4. </a:t>
            </a:r>
            <a:r>
              <a:rPr lang="tr-TR" sz="1000" dirty="0" err="1">
                <a:solidFill>
                  <a:srgbClr val="A32182"/>
                </a:solidFill>
                <a:effectLst/>
                <a:latin typeface="DINPro-Regular" panose="020B0504020101020102" pitchFamily="34" charset="0"/>
              </a:rPr>
              <a:t>Gender</a:t>
            </a:r>
            <a:r>
              <a:rPr lang="tr-TR" sz="1000" dirty="0">
                <a:solidFill>
                  <a:srgbClr val="A32182"/>
                </a:solidFill>
                <a:effectLst/>
                <a:latin typeface="DINPro-Regular" panose="020B0504020101020102" pitchFamily="34" charset="0"/>
              </a:rPr>
              <a:t> </a:t>
            </a:r>
            <a:r>
              <a:rPr lang="tr-TR" sz="1000" dirty="0" err="1">
                <a:solidFill>
                  <a:srgbClr val="A32182"/>
                </a:solidFill>
                <a:effectLst/>
                <a:latin typeface="DINPro-Regular" panose="020B0504020101020102" pitchFamily="34" charset="0"/>
              </a:rPr>
              <a:t>Equality</a:t>
            </a:r>
            <a:r>
              <a:rPr lang="tr-TR" sz="1000" dirty="0">
                <a:solidFill>
                  <a:srgbClr val="A32182"/>
                </a:solidFill>
                <a:effectLst/>
                <a:latin typeface="DINPro-Regular" panose="020B0504020101020102" pitchFamily="34" charset="0"/>
              </a:rPr>
              <a:t> / Empowerment of </a:t>
            </a:r>
            <a:r>
              <a:rPr lang="tr-TR" sz="1000" dirty="0" err="1">
                <a:solidFill>
                  <a:srgbClr val="A32182"/>
                </a:solidFill>
                <a:effectLst/>
                <a:latin typeface="DINPro-Regular" panose="020B0504020101020102" pitchFamily="34" charset="0"/>
              </a:rPr>
              <a:t>Working</a:t>
            </a:r>
            <a:r>
              <a:rPr lang="tr-TR" sz="1000" dirty="0">
                <a:solidFill>
                  <a:srgbClr val="A32182"/>
                </a:solidFill>
                <a:effectLst/>
                <a:latin typeface="DINPro-Regular" panose="020B0504020101020102" pitchFamily="34" charset="0"/>
              </a:rPr>
              <a:t> </a:t>
            </a:r>
            <a:r>
              <a:rPr lang="tr-TR" sz="1000" dirty="0" err="1">
                <a:solidFill>
                  <a:srgbClr val="A32182"/>
                </a:solidFill>
                <a:effectLst/>
                <a:latin typeface="DINPro-Regular" panose="020B0504020101020102" pitchFamily="34" charset="0"/>
              </a:rPr>
              <a:t>Women</a:t>
            </a:r>
            <a:endParaRPr lang="tr-TR" sz="1000" dirty="0">
              <a:solidFill>
                <a:srgbClr val="A32182"/>
              </a:solidFill>
              <a:effectLst/>
              <a:latin typeface="DINPro-Regular" panose="020B0504020101020102" pitchFamily="34" charset="0"/>
            </a:endParaRPr>
          </a:p>
          <a:p>
            <a:r>
              <a:rPr lang="tr-TR" sz="1000" dirty="0">
                <a:solidFill>
                  <a:srgbClr val="A32182"/>
                </a:solidFill>
                <a:effectLst/>
                <a:latin typeface="DINPro-Regular" panose="020B0504020101020102" pitchFamily="34" charset="0"/>
              </a:rPr>
              <a:t>2.5. </a:t>
            </a:r>
            <a:r>
              <a:rPr lang="tr-TR" sz="1000" dirty="0" err="1">
                <a:solidFill>
                  <a:srgbClr val="A32182"/>
                </a:solidFill>
                <a:effectLst/>
                <a:latin typeface="DINPro-Regular" panose="020B0504020101020102" pitchFamily="34" charset="0"/>
              </a:rPr>
              <a:t>Employee</a:t>
            </a:r>
            <a:r>
              <a:rPr lang="tr-TR" sz="1000" dirty="0">
                <a:solidFill>
                  <a:srgbClr val="A32182"/>
                </a:solidFill>
                <a:effectLst/>
                <a:latin typeface="DINPro-Regular" panose="020B0504020101020102" pitchFamily="34" charset="0"/>
              </a:rPr>
              <a:t> </a:t>
            </a:r>
            <a:r>
              <a:rPr lang="tr-TR" sz="1000" dirty="0" err="1">
                <a:solidFill>
                  <a:srgbClr val="A32182"/>
                </a:solidFill>
                <a:effectLst/>
                <a:latin typeface="DINPro-Regular" panose="020B0504020101020102" pitchFamily="34" charset="0"/>
              </a:rPr>
              <a:t>Health</a:t>
            </a:r>
            <a:r>
              <a:rPr lang="tr-TR" sz="1000" dirty="0">
                <a:solidFill>
                  <a:srgbClr val="A32182"/>
                </a:solidFill>
                <a:effectLst/>
                <a:latin typeface="DINPro-Regular" panose="020B0504020101020102" pitchFamily="34" charset="0"/>
              </a:rPr>
              <a:t> </a:t>
            </a:r>
            <a:r>
              <a:rPr lang="tr-TR" sz="1000" dirty="0" err="1">
                <a:solidFill>
                  <a:srgbClr val="A32182"/>
                </a:solidFill>
                <a:effectLst/>
                <a:latin typeface="DINPro-Regular" panose="020B0504020101020102" pitchFamily="34" charset="0"/>
              </a:rPr>
              <a:t>and</a:t>
            </a:r>
            <a:r>
              <a:rPr lang="tr-TR" sz="1000" dirty="0">
                <a:solidFill>
                  <a:srgbClr val="A32182"/>
                </a:solidFill>
                <a:effectLst/>
                <a:latin typeface="DINPro-Regular" panose="020B0504020101020102" pitchFamily="34" charset="0"/>
              </a:rPr>
              <a:t> </a:t>
            </a:r>
            <a:r>
              <a:rPr lang="tr-TR" sz="1000" dirty="0" err="1">
                <a:solidFill>
                  <a:srgbClr val="A32182"/>
                </a:solidFill>
                <a:effectLst/>
                <a:latin typeface="DINPro-Regular" panose="020B0504020101020102" pitchFamily="34" charset="0"/>
              </a:rPr>
              <a:t>Safety</a:t>
            </a:r>
            <a:endParaRPr lang="tr-TR" sz="1000" dirty="0">
              <a:solidFill>
                <a:srgbClr val="A32182"/>
              </a:solidFill>
              <a:effectLst/>
              <a:latin typeface="DINPro-Regular" panose="020B0504020101020102" pitchFamily="34" charset="0"/>
            </a:endParaRPr>
          </a:p>
          <a:p>
            <a:r>
              <a:rPr lang="tr-TR" sz="1000" dirty="0">
                <a:solidFill>
                  <a:srgbClr val="A32182"/>
                </a:solidFill>
                <a:effectLst/>
                <a:latin typeface="DINPro-Regular" panose="020B0504020101020102" pitchFamily="34" charset="0"/>
              </a:rPr>
              <a:t>2.6. </a:t>
            </a:r>
            <a:r>
              <a:rPr lang="tr-TR" sz="1000" dirty="0" err="1">
                <a:solidFill>
                  <a:srgbClr val="A32182"/>
                </a:solidFill>
                <a:effectLst/>
                <a:latin typeface="DINPro-Regular" panose="020B0504020101020102" pitchFamily="34" charset="0"/>
              </a:rPr>
              <a:t>Talent</a:t>
            </a:r>
            <a:r>
              <a:rPr lang="tr-TR" sz="1000" dirty="0">
                <a:solidFill>
                  <a:srgbClr val="A32182"/>
                </a:solidFill>
                <a:effectLst/>
                <a:latin typeface="DINPro-Regular" panose="020B0504020101020102" pitchFamily="34" charset="0"/>
              </a:rPr>
              <a:t> </a:t>
            </a:r>
            <a:r>
              <a:rPr lang="tr-TR" sz="1000" dirty="0" err="1">
                <a:solidFill>
                  <a:srgbClr val="A32182"/>
                </a:solidFill>
                <a:effectLst/>
                <a:latin typeface="DINPro-Regular" panose="020B0504020101020102" pitchFamily="34" charset="0"/>
              </a:rPr>
              <a:t>and</a:t>
            </a:r>
            <a:r>
              <a:rPr lang="tr-TR" sz="1000" dirty="0">
                <a:solidFill>
                  <a:srgbClr val="A32182"/>
                </a:solidFill>
                <a:effectLst/>
                <a:latin typeface="DINPro-Regular" panose="020B0504020101020102" pitchFamily="34" charset="0"/>
              </a:rPr>
              <a:t> </a:t>
            </a:r>
            <a:r>
              <a:rPr lang="tr-TR" sz="1000" dirty="0" err="1">
                <a:solidFill>
                  <a:srgbClr val="A32182"/>
                </a:solidFill>
                <a:effectLst/>
                <a:latin typeface="DINPro-Regular" panose="020B0504020101020102" pitchFamily="34" charset="0"/>
              </a:rPr>
              <a:t>Loyalty</a:t>
            </a:r>
            <a:r>
              <a:rPr lang="tr-TR" sz="1000" dirty="0">
                <a:solidFill>
                  <a:srgbClr val="A32182"/>
                </a:solidFill>
                <a:effectLst/>
                <a:latin typeface="DINPro-Regular" panose="020B0504020101020102" pitchFamily="34" charset="0"/>
              </a:rPr>
              <a:t> Management</a:t>
            </a:r>
          </a:p>
          <a:p>
            <a:br>
              <a:rPr lang="tr-TR" sz="1000" dirty="0">
                <a:solidFill>
                  <a:srgbClr val="A32182"/>
                </a:solidFill>
                <a:effectLst/>
                <a:latin typeface="DINPro-Regular" panose="020B0504020101020102" pitchFamily="34" charset="0"/>
              </a:rPr>
            </a:br>
            <a:endParaRPr lang="tr-TR" sz="1000" dirty="0">
              <a:solidFill>
                <a:srgbClr val="A32182"/>
              </a:solidFill>
              <a:effectLst/>
              <a:latin typeface="DINPro-Regular" panose="020B0504020101020102" pitchFamily="34" charset="0"/>
            </a:endParaRPr>
          </a:p>
        </p:txBody>
      </p:sp>
      <p:sp>
        <p:nvSpPr>
          <p:cNvPr id="46" name="Metin kutusu 45">
            <a:extLst>
              <a:ext uri="{FF2B5EF4-FFF2-40B4-BE49-F238E27FC236}">
                <a16:creationId xmlns:a16="http://schemas.microsoft.com/office/drawing/2014/main" id="{30F51D87-3965-A556-FF91-A67895D78080}"/>
              </a:ext>
            </a:extLst>
          </p:cNvPr>
          <p:cNvSpPr txBox="1"/>
          <p:nvPr/>
        </p:nvSpPr>
        <p:spPr>
          <a:xfrm>
            <a:off x="5088330" y="3878148"/>
            <a:ext cx="2566519" cy="646331"/>
          </a:xfrm>
          <a:prstGeom prst="rect">
            <a:avLst/>
          </a:prstGeom>
          <a:noFill/>
        </p:spPr>
        <p:txBody>
          <a:bodyPr wrap="square">
            <a:spAutoFit/>
          </a:bodyPr>
          <a:lstStyle/>
          <a:p>
            <a:pPr algn="ctr"/>
            <a:r>
              <a:rPr lang="tr-TR" sz="1200" b="1" dirty="0" err="1">
                <a:solidFill>
                  <a:srgbClr val="30692C"/>
                </a:solidFill>
                <a:effectLst/>
                <a:latin typeface="DINPro-Bold" panose="020B0504020101020102" pitchFamily="34" charset="0"/>
              </a:rPr>
              <a:t>Investment</a:t>
            </a:r>
            <a:r>
              <a:rPr lang="tr-TR" sz="1200" b="1" dirty="0">
                <a:solidFill>
                  <a:srgbClr val="30692C"/>
                </a:solidFill>
                <a:effectLst/>
                <a:latin typeface="DINPro-Bold" panose="020B0504020101020102" pitchFamily="34" charset="0"/>
              </a:rPr>
              <a:t> in </a:t>
            </a:r>
            <a:r>
              <a:rPr lang="tr-TR" sz="1200" b="1" dirty="0" err="1">
                <a:solidFill>
                  <a:srgbClr val="30692C"/>
                </a:solidFill>
                <a:effectLst/>
                <a:latin typeface="DINPro-Bold" panose="020B0504020101020102" pitchFamily="34" charset="0"/>
              </a:rPr>
              <a:t>Responsible</a:t>
            </a:r>
            <a:r>
              <a:rPr lang="tr-TR" sz="1200" b="1" dirty="0">
                <a:solidFill>
                  <a:srgbClr val="30692C"/>
                </a:solidFill>
                <a:effectLst/>
                <a:latin typeface="DINPro-Bold" panose="020B0504020101020102" pitchFamily="34" charset="0"/>
              </a:rPr>
              <a:t> </a:t>
            </a:r>
            <a:r>
              <a:rPr lang="tr-TR" sz="1200" b="1" dirty="0" err="1">
                <a:solidFill>
                  <a:srgbClr val="30692C"/>
                </a:solidFill>
                <a:effectLst/>
                <a:latin typeface="DINPro-Bold" panose="020B0504020101020102" pitchFamily="34" charset="0"/>
              </a:rPr>
              <a:t>Production</a:t>
            </a:r>
            <a:r>
              <a:rPr lang="tr-TR" sz="1200" b="1" dirty="0">
                <a:solidFill>
                  <a:srgbClr val="30692C"/>
                </a:solidFill>
                <a:effectLst/>
                <a:latin typeface="DINPro-Bold" panose="020B0504020101020102" pitchFamily="34" charset="0"/>
              </a:rPr>
              <a:t> / </a:t>
            </a:r>
            <a:r>
              <a:rPr lang="tr-TR" sz="1200" b="1" dirty="0" err="1">
                <a:solidFill>
                  <a:srgbClr val="30692C"/>
                </a:solidFill>
                <a:effectLst/>
                <a:latin typeface="DINPro-Bold" panose="020B0504020101020102" pitchFamily="34" charset="0"/>
              </a:rPr>
              <a:t>Responsible</a:t>
            </a:r>
            <a:r>
              <a:rPr lang="tr-TR" sz="1200" b="1" dirty="0">
                <a:solidFill>
                  <a:srgbClr val="30692C"/>
                </a:solidFill>
                <a:effectLst/>
                <a:latin typeface="DINPro-Bold" panose="020B0504020101020102" pitchFamily="34" charset="0"/>
              </a:rPr>
              <a:t> </a:t>
            </a:r>
            <a:r>
              <a:rPr lang="tr-TR" sz="1200" b="1" dirty="0" err="1">
                <a:solidFill>
                  <a:srgbClr val="30692C"/>
                </a:solidFill>
                <a:effectLst/>
                <a:latin typeface="DINPro-Bold" panose="020B0504020101020102" pitchFamily="34" charset="0"/>
              </a:rPr>
              <a:t>Consumption</a:t>
            </a:r>
            <a:r>
              <a:rPr lang="tr-TR" sz="1200" b="1" dirty="0">
                <a:solidFill>
                  <a:srgbClr val="30692C"/>
                </a:solidFill>
                <a:effectLst/>
                <a:latin typeface="DINPro-Bold" panose="020B0504020101020102" pitchFamily="34" charset="0"/>
              </a:rPr>
              <a:t> </a:t>
            </a:r>
            <a:r>
              <a:rPr lang="tr-TR" sz="1200" b="1" dirty="0" err="1">
                <a:solidFill>
                  <a:srgbClr val="30692C"/>
                </a:solidFill>
                <a:effectLst/>
                <a:latin typeface="DINPro-Bold" panose="020B0504020101020102" pitchFamily="34" charset="0"/>
              </a:rPr>
              <a:t>for</a:t>
            </a:r>
            <a:r>
              <a:rPr lang="tr-TR" sz="1200" b="1" dirty="0">
                <a:solidFill>
                  <a:srgbClr val="30692C"/>
                </a:solidFill>
                <a:effectLst/>
                <a:latin typeface="DINPro-Bold" panose="020B0504020101020102" pitchFamily="34" charset="0"/>
              </a:rPr>
              <a:t> New </a:t>
            </a:r>
            <a:r>
              <a:rPr lang="tr-TR" sz="1200" b="1" dirty="0" err="1">
                <a:solidFill>
                  <a:srgbClr val="30692C"/>
                </a:solidFill>
                <a:effectLst/>
                <a:latin typeface="DINPro-Bold" panose="020B0504020101020102" pitchFamily="34" charset="0"/>
              </a:rPr>
              <a:t>Generations</a:t>
            </a:r>
            <a:endParaRPr lang="tr-TR" sz="1200" dirty="0">
              <a:solidFill>
                <a:srgbClr val="30692C"/>
              </a:solidFill>
              <a:effectLst/>
              <a:latin typeface="DINPro-Bold" panose="020B0504020101020102" pitchFamily="34" charset="0"/>
            </a:endParaRPr>
          </a:p>
        </p:txBody>
      </p:sp>
      <p:sp>
        <p:nvSpPr>
          <p:cNvPr id="47" name="Metin kutusu 46">
            <a:extLst>
              <a:ext uri="{FF2B5EF4-FFF2-40B4-BE49-F238E27FC236}">
                <a16:creationId xmlns:a16="http://schemas.microsoft.com/office/drawing/2014/main" id="{6ACA093A-E075-8337-D6D7-712B2F7E8EC8}"/>
              </a:ext>
            </a:extLst>
          </p:cNvPr>
          <p:cNvSpPr txBox="1"/>
          <p:nvPr/>
        </p:nvSpPr>
        <p:spPr>
          <a:xfrm>
            <a:off x="5437343" y="4533901"/>
            <a:ext cx="2435860" cy="1938992"/>
          </a:xfrm>
          <a:prstGeom prst="rect">
            <a:avLst/>
          </a:prstGeom>
          <a:noFill/>
        </p:spPr>
        <p:txBody>
          <a:bodyPr wrap="square">
            <a:spAutoFit/>
          </a:bodyPr>
          <a:lstStyle/>
          <a:p>
            <a:r>
              <a:rPr lang="tr-TR" sz="1000" dirty="0">
                <a:solidFill>
                  <a:srgbClr val="30692C"/>
                </a:solidFill>
                <a:effectLst/>
                <a:latin typeface="DINPro-Regular" panose="020B0504020101020102" pitchFamily="34" charset="0"/>
              </a:rPr>
              <a:t>3.1. </a:t>
            </a:r>
            <a:r>
              <a:rPr lang="tr-TR" sz="1000" dirty="0" err="1">
                <a:solidFill>
                  <a:srgbClr val="30692C"/>
                </a:solidFill>
                <a:effectLst/>
                <a:latin typeface="DINPro-Regular" panose="020B0504020101020102" pitchFamily="34" charset="0"/>
              </a:rPr>
              <a:t>Efficient</a:t>
            </a:r>
            <a:r>
              <a:rPr lang="tr-TR" sz="1000" dirty="0">
                <a:solidFill>
                  <a:srgbClr val="30692C"/>
                </a:solidFill>
                <a:effectLst/>
                <a:latin typeface="DINPro-Regular" panose="020B0504020101020102" pitchFamily="34" charset="0"/>
              </a:rPr>
              <a:t> </a:t>
            </a:r>
            <a:r>
              <a:rPr lang="tr-TR" sz="1000" dirty="0" err="1">
                <a:solidFill>
                  <a:srgbClr val="30692C"/>
                </a:solidFill>
                <a:effectLst/>
                <a:latin typeface="DINPro-Regular" panose="020B0504020101020102" pitchFamily="34" charset="0"/>
              </a:rPr>
              <a:t>Use</a:t>
            </a:r>
            <a:r>
              <a:rPr lang="tr-TR" sz="1000" dirty="0">
                <a:solidFill>
                  <a:srgbClr val="30692C"/>
                </a:solidFill>
                <a:effectLst/>
                <a:latin typeface="DINPro-Regular" panose="020B0504020101020102" pitchFamily="34" charset="0"/>
              </a:rPr>
              <a:t> of </a:t>
            </a:r>
            <a:r>
              <a:rPr lang="tr-TR" sz="1000" dirty="0" err="1">
                <a:solidFill>
                  <a:srgbClr val="30692C"/>
                </a:solidFill>
                <a:effectLst/>
                <a:latin typeface="DINPro-Regular" panose="020B0504020101020102" pitchFamily="34" charset="0"/>
              </a:rPr>
              <a:t>Resources</a:t>
            </a:r>
            <a:endParaRPr lang="tr-TR" sz="1000" dirty="0">
              <a:solidFill>
                <a:srgbClr val="30692C"/>
              </a:solidFill>
              <a:effectLst/>
              <a:latin typeface="DINPro-Regular" panose="020B0504020101020102" pitchFamily="34" charset="0"/>
            </a:endParaRPr>
          </a:p>
          <a:p>
            <a:r>
              <a:rPr lang="tr-TR" sz="1000" dirty="0">
                <a:solidFill>
                  <a:srgbClr val="30692C"/>
                </a:solidFill>
                <a:effectLst/>
                <a:latin typeface="DINPro-Regular" panose="020B0504020101020102" pitchFamily="34" charset="0"/>
              </a:rPr>
              <a:t>(</a:t>
            </a:r>
            <a:r>
              <a:rPr lang="tr-TR" sz="1000" dirty="0" err="1">
                <a:solidFill>
                  <a:srgbClr val="30692C"/>
                </a:solidFill>
                <a:effectLst/>
                <a:latin typeface="DINPro-Regular" panose="020B0504020101020102" pitchFamily="34" charset="0"/>
              </a:rPr>
              <a:t>Energy</a:t>
            </a:r>
            <a:r>
              <a:rPr lang="tr-TR" sz="1000" dirty="0">
                <a:solidFill>
                  <a:srgbClr val="30692C"/>
                </a:solidFill>
                <a:effectLst/>
                <a:latin typeface="DINPro-Regular" panose="020B0504020101020102" pitchFamily="34" charset="0"/>
              </a:rPr>
              <a:t>, </a:t>
            </a:r>
            <a:r>
              <a:rPr lang="tr-TR" sz="1000" dirty="0" err="1">
                <a:solidFill>
                  <a:srgbClr val="30692C"/>
                </a:solidFill>
                <a:effectLst/>
                <a:latin typeface="DINPro-Regular" panose="020B0504020101020102" pitchFamily="34" charset="0"/>
              </a:rPr>
              <a:t>Water</a:t>
            </a:r>
            <a:r>
              <a:rPr lang="tr-TR" sz="1000" dirty="0">
                <a:solidFill>
                  <a:srgbClr val="30692C"/>
                </a:solidFill>
                <a:effectLst/>
                <a:latin typeface="DINPro-Regular" panose="020B0504020101020102" pitchFamily="34" charset="0"/>
              </a:rPr>
              <a:t>, </a:t>
            </a:r>
            <a:r>
              <a:rPr lang="tr-TR" sz="1000" dirty="0" err="1">
                <a:solidFill>
                  <a:srgbClr val="30692C"/>
                </a:solidFill>
                <a:effectLst/>
                <a:latin typeface="DINPro-Regular" panose="020B0504020101020102" pitchFamily="34" charset="0"/>
              </a:rPr>
              <a:t>etc</a:t>
            </a:r>
            <a:r>
              <a:rPr lang="tr-TR" sz="1000" dirty="0">
                <a:solidFill>
                  <a:srgbClr val="30692C"/>
                </a:solidFill>
                <a:effectLst/>
                <a:latin typeface="DINPro-Regular" panose="020B0504020101020102" pitchFamily="34" charset="0"/>
              </a:rPr>
              <a:t>.)</a:t>
            </a:r>
          </a:p>
          <a:p>
            <a:r>
              <a:rPr lang="tr-TR" sz="1000" dirty="0">
                <a:solidFill>
                  <a:srgbClr val="30692C"/>
                </a:solidFill>
                <a:effectLst/>
                <a:latin typeface="DINPro-Regular" panose="020B0504020101020102" pitchFamily="34" charset="0"/>
              </a:rPr>
              <a:t>3.2. Development of </a:t>
            </a:r>
            <a:r>
              <a:rPr lang="tr-TR" sz="1000" dirty="0" err="1">
                <a:solidFill>
                  <a:srgbClr val="30692C"/>
                </a:solidFill>
                <a:effectLst/>
                <a:latin typeface="DINPro-Regular" panose="020B0504020101020102" pitchFamily="34" charset="0"/>
              </a:rPr>
              <a:t>Environmentally</a:t>
            </a:r>
            <a:r>
              <a:rPr lang="tr-TR" sz="1000" dirty="0">
                <a:solidFill>
                  <a:srgbClr val="30692C"/>
                </a:solidFill>
                <a:effectLst/>
                <a:latin typeface="DINPro-Regular" panose="020B0504020101020102" pitchFamily="34" charset="0"/>
              </a:rPr>
              <a:t> </a:t>
            </a:r>
            <a:r>
              <a:rPr lang="tr-TR" sz="1000" dirty="0" err="1">
                <a:solidFill>
                  <a:srgbClr val="30692C"/>
                </a:solidFill>
                <a:effectLst/>
                <a:latin typeface="DINPro-Regular" panose="020B0504020101020102" pitchFamily="34" charset="0"/>
              </a:rPr>
              <a:t>Friendly</a:t>
            </a:r>
            <a:r>
              <a:rPr lang="tr-TR" sz="1000" dirty="0">
                <a:solidFill>
                  <a:srgbClr val="30692C"/>
                </a:solidFill>
                <a:effectLst/>
                <a:latin typeface="DINPro-Regular" panose="020B0504020101020102" pitchFamily="34" charset="0"/>
              </a:rPr>
              <a:t> </a:t>
            </a:r>
            <a:r>
              <a:rPr lang="tr-TR" sz="1000" dirty="0" err="1">
                <a:solidFill>
                  <a:srgbClr val="30692C"/>
                </a:solidFill>
                <a:effectLst/>
                <a:latin typeface="DINPro-Regular" panose="020B0504020101020102" pitchFamily="34" charset="0"/>
              </a:rPr>
              <a:t>Products</a:t>
            </a:r>
            <a:r>
              <a:rPr lang="tr-TR" sz="1000" dirty="0">
                <a:solidFill>
                  <a:srgbClr val="30692C"/>
                </a:solidFill>
                <a:effectLst/>
                <a:latin typeface="DINPro-Regular" panose="020B0504020101020102" pitchFamily="34" charset="0"/>
              </a:rPr>
              <a:t> </a:t>
            </a:r>
            <a:r>
              <a:rPr lang="tr-TR" sz="1000" dirty="0" err="1">
                <a:solidFill>
                  <a:srgbClr val="30692C"/>
                </a:solidFill>
                <a:effectLst/>
                <a:latin typeface="DINPro-Regular" panose="020B0504020101020102" pitchFamily="34" charset="0"/>
              </a:rPr>
              <a:t>and</a:t>
            </a:r>
            <a:r>
              <a:rPr lang="tr-TR" sz="1000" dirty="0">
                <a:solidFill>
                  <a:srgbClr val="30692C"/>
                </a:solidFill>
                <a:effectLst/>
                <a:latin typeface="DINPro-Regular" panose="020B0504020101020102" pitchFamily="34" charset="0"/>
              </a:rPr>
              <a:t> Services</a:t>
            </a:r>
          </a:p>
          <a:p>
            <a:r>
              <a:rPr lang="tr-TR" sz="1000" dirty="0">
                <a:solidFill>
                  <a:srgbClr val="30692C"/>
                </a:solidFill>
                <a:effectLst/>
                <a:latin typeface="DINPro-Regular" panose="020B0504020101020102" pitchFamily="34" charset="0"/>
              </a:rPr>
              <a:t>3.3. </a:t>
            </a:r>
            <a:r>
              <a:rPr lang="tr-TR" sz="1000" dirty="0" err="1">
                <a:solidFill>
                  <a:srgbClr val="30692C"/>
                </a:solidFill>
                <a:effectLst/>
                <a:latin typeface="DINPro-Regular" panose="020B0504020101020102" pitchFamily="34" charset="0"/>
              </a:rPr>
              <a:t>Waste</a:t>
            </a:r>
            <a:r>
              <a:rPr lang="tr-TR" sz="1000" dirty="0">
                <a:solidFill>
                  <a:srgbClr val="30692C"/>
                </a:solidFill>
                <a:effectLst/>
                <a:latin typeface="DINPro-Regular" panose="020B0504020101020102" pitchFamily="34" charset="0"/>
              </a:rPr>
              <a:t> Management </a:t>
            </a:r>
            <a:r>
              <a:rPr lang="tr-TR" sz="1000" dirty="0" err="1">
                <a:solidFill>
                  <a:srgbClr val="30692C"/>
                </a:solidFill>
                <a:effectLst/>
                <a:latin typeface="DINPro-Regular" panose="020B0504020101020102" pitchFamily="34" charset="0"/>
              </a:rPr>
              <a:t>and</a:t>
            </a:r>
            <a:r>
              <a:rPr lang="tr-TR" sz="1000" dirty="0">
                <a:solidFill>
                  <a:srgbClr val="30692C"/>
                </a:solidFill>
                <a:effectLst/>
                <a:latin typeface="DINPro-Regular" panose="020B0504020101020102" pitchFamily="34" charset="0"/>
              </a:rPr>
              <a:t> </a:t>
            </a:r>
            <a:r>
              <a:rPr lang="tr-TR" sz="1000" dirty="0" err="1">
                <a:solidFill>
                  <a:srgbClr val="30692C"/>
                </a:solidFill>
                <a:effectLst/>
                <a:latin typeface="DINPro-Regular" panose="020B0504020101020102" pitchFamily="34" charset="0"/>
              </a:rPr>
              <a:t>Circular</a:t>
            </a:r>
            <a:r>
              <a:rPr lang="tr-TR" sz="1000" dirty="0">
                <a:solidFill>
                  <a:srgbClr val="30692C"/>
                </a:solidFill>
                <a:effectLst/>
                <a:latin typeface="DINPro-Regular" panose="020B0504020101020102" pitchFamily="34" charset="0"/>
              </a:rPr>
              <a:t> </a:t>
            </a:r>
            <a:r>
              <a:rPr lang="tr-TR" sz="1000" dirty="0" err="1">
                <a:solidFill>
                  <a:srgbClr val="30692C"/>
                </a:solidFill>
                <a:effectLst/>
                <a:latin typeface="DINPro-Regular" panose="020B0504020101020102" pitchFamily="34" charset="0"/>
              </a:rPr>
              <a:t>Economy</a:t>
            </a:r>
            <a:endParaRPr lang="tr-TR" sz="1000" dirty="0">
              <a:solidFill>
                <a:srgbClr val="30692C"/>
              </a:solidFill>
              <a:effectLst/>
              <a:latin typeface="DINPro-Regular" panose="020B0504020101020102" pitchFamily="34" charset="0"/>
            </a:endParaRPr>
          </a:p>
          <a:p>
            <a:r>
              <a:rPr lang="tr-TR" sz="1000" dirty="0">
                <a:solidFill>
                  <a:srgbClr val="30692C"/>
                </a:solidFill>
                <a:effectLst/>
                <a:latin typeface="DINPro-Regular" panose="020B0504020101020102" pitchFamily="34" charset="0"/>
              </a:rPr>
              <a:t>3.4. </a:t>
            </a:r>
            <a:r>
              <a:rPr lang="tr-TR" sz="1000" dirty="0" err="1">
                <a:solidFill>
                  <a:srgbClr val="30692C"/>
                </a:solidFill>
                <a:effectLst/>
                <a:latin typeface="DINPro-Regular" panose="020B0504020101020102" pitchFamily="34" charset="0"/>
              </a:rPr>
              <a:t>Sustainability</a:t>
            </a:r>
            <a:r>
              <a:rPr lang="tr-TR" sz="1000" dirty="0">
                <a:solidFill>
                  <a:srgbClr val="30692C"/>
                </a:solidFill>
                <a:effectLst/>
                <a:latin typeface="DINPro-Regular" panose="020B0504020101020102" pitchFamily="34" charset="0"/>
              </a:rPr>
              <a:t> in </a:t>
            </a:r>
            <a:r>
              <a:rPr lang="tr-TR" sz="1000" dirty="0" err="1">
                <a:solidFill>
                  <a:srgbClr val="30692C"/>
                </a:solidFill>
                <a:effectLst/>
                <a:latin typeface="DINPro-Regular" panose="020B0504020101020102" pitchFamily="34" charset="0"/>
              </a:rPr>
              <a:t>the</a:t>
            </a:r>
            <a:r>
              <a:rPr lang="tr-TR" sz="1000" dirty="0">
                <a:solidFill>
                  <a:srgbClr val="30692C"/>
                </a:solidFill>
                <a:effectLst/>
                <a:latin typeface="DINPro-Regular" panose="020B0504020101020102" pitchFamily="34" charset="0"/>
              </a:rPr>
              <a:t> </a:t>
            </a:r>
            <a:r>
              <a:rPr lang="tr-TR" sz="1000" dirty="0" err="1">
                <a:solidFill>
                  <a:srgbClr val="30692C"/>
                </a:solidFill>
                <a:effectLst/>
                <a:latin typeface="DINPro-Regular" panose="020B0504020101020102" pitchFamily="34" charset="0"/>
              </a:rPr>
              <a:t>Supply</a:t>
            </a:r>
            <a:r>
              <a:rPr lang="tr-TR" sz="1000" dirty="0">
                <a:solidFill>
                  <a:srgbClr val="30692C"/>
                </a:solidFill>
                <a:effectLst/>
                <a:latin typeface="DINPro-Regular" panose="020B0504020101020102" pitchFamily="34" charset="0"/>
              </a:rPr>
              <a:t> </a:t>
            </a:r>
            <a:r>
              <a:rPr lang="tr-TR" sz="1000" dirty="0" err="1">
                <a:solidFill>
                  <a:srgbClr val="30692C"/>
                </a:solidFill>
                <a:effectLst/>
                <a:latin typeface="DINPro-Regular" panose="020B0504020101020102" pitchFamily="34" charset="0"/>
              </a:rPr>
              <a:t>Chain</a:t>
            </a:r>
            <a:endParaRPr lang="tr-TR" sz="1000" dirty="0">
              <a:solidFill>
                <a:srgbClr val="30692C"/>
              </a:solidFill>
              <a:effectLst/>
              <a:latin typeface="DINPro-Regular" panose="020B0504020101020102" pitchFamily="34" charset="0"/>
            </a:endParaRPr>
          </a:p>
          <a:p>
            <a:r>
              <a:rPr lang="tr-TR" sz="1000" dirty="0">
                <a:solidFill>
                  <a:srgbClr val="30692C"/>
                </a:solidFill>
                <a:effectLst/>
                <a:latin typeface="DINPro-Regular" panose="020B0504020101020102" pitchFamily="34" charset="0"/>
              </a:rPr>
              <a:t>3.5. </a:t>
            </a:r>
            <a:r>
              <a:rPr lang="tr-TR" sz="1000" dirty="0" err="1">
                <a:solidFill>
                  <a:srgbClr val="30692C"/>
                </a:solidFill>
                <a:effectLst/>
                <a:latin typeface="DINPro-Regular" panose="020B0504020101020102" pitchFamily="34" charset="0"/>
              </a:rPr>
              <a:t>Leading</a:t>
            </a:r>
            <a:r>
              <a:rPr lang="tr-TR" sz="1000" dirty="0">
                <a:solidFill>
                  <a:srgbClr val="30692C"/>
                </a:solidFill>
                <a:effectLst/>
                <a:latin typeface="DINPro-Regular" panose="020B0504020101020102" pitchFamily="34" charset="0"/>
              </a:rPr>
              <a:t> Role in </a:t>
            </a:r>
            <a:r>
              <a:rPr lang="tr-TR" sz="1000" dirty="0" err="1">
                <a:solidFill>
                  <a:srgbClr val="30692C"/>
                </a:solidFill>
                <a:effectLst/>
                <a:latin typeface="DINPro-Regular" panose="020B0504020101020102" pitchFamily="34" charset="0"/>
              </a:rPr>
              <a:t>Complying</a:t>
            </a:r>
            <a:r>
              <a:rPr lang="tr-TR" sz="1000" dirty="0">
                <a:solidFill>
                  <a:srgbClr val="30692C"/>
                </a:solidFill>
                <a:effectLst/>
                <a:latin typeface="DINPro-Regular" panose="020B0504020101020102" pitchFamily="34" charset="0"/>
              </a:rPr>
              <a:t> </a:t>
            </a:r>
            <a:r>
              <a:rPr lang="tr-TR" sz="1000" dirty="0" err="1">
                <a:solidFill>
                  <a:srgbClr val="30692C"/>
                </a:solidFill>
                <a:effectLst/>
                <a:latin typeface="DINPro-Regular" panose="020B0504020101020102" pitchFamily="34" charset="0"/>
              </a:rPr>
              <a:t>With</a:t>
            </a:r>
            <a:r>
              <a:rPr lang="tr-TR" sz="1000" dirty="0">
                <a:solidFill>
                  <a:srgbClr val="30692C"/>
                </a:solidFill>
                <a:effectLst/>
                <a:latin typeface="DINPro-Regular" panose="020B0504020101020102" pitchFamily="34" charset="0"/>
              </a:rPr>
              <a:t> </a:t>
            </a:r>
            <a:r>
              <a:rPr lang="tr-TR" sz="1000" dirty="0" err="1">
                <a:solidFill>
                  <a:srgbClr val="30692C"/>
                </a:solidFill>
                <a:effectLst/>
                <a:latin typeface="DINPro-Regular" panose="020B0504020101020102" pitchFamily="34" charset="0"/>
              </a:rPr>
              <a:t>and</a:t>
            </a:r>
            <a:r>
              <a:rPr lang="tr-TR" sz="1000" dirty="0">
                <a:solidFill>
                  <a:srgbClr val="30692C"/>
                </a:solidFill>
                <a:effectLst/>
                <a:latin typeface="DINPro-Regular" panose="020B0504020101020102" pitchFamily="34" charset="0"/>
              </a:rPr>
              <a:t> </a:t>
            </a:r>
            <a:r>
              <a:rPr lang="tr-TR" sz="1000" dirty="0" err="1">
                <a:solidFill>
                  <a:srgbClr val="30692C"/>
                </a:solidFill>
                <a:effectLst/>
                <a:latin typeface="DINPro-Regular" panose="020B0504020101020102" pitchFamily="34" charset="0"/>
              </a:rPr>
              <a:t>Shaping</a:t>
            </a:r>
            <a:r>
              <a:rPr lang="tr-TR" sz="1000" dirty="0">
                <a:solidFill>
                  <a:srgbClr val="30692C"/>
                </a:solidFill>
                <a:effectLst/>
                <a:latin typeface="DINPro-Regular" panose="020B0504020101020102" pitchFamily="34" charset="0"/>
              </a:rPr>
              <a:t> </a:t>
            </a:r>
            <a:r>
              <a:rPr lang="tr-TR" sz="1000" dirty="0" err="1">
                <a:solidFill>
                  <a:srgbClr val="30692C"/>
                </a:solidFill>
                <a:effectLst/>
                <a:latin typeface="DINPro-Regular" panose="020B0504020101020102" pitchFamily="34" charset="0"/>
              </a:rPr>
              <a:t>the</a:t>
            </a:r>
            <a:r>
              <a:rPr lang="tr-TR" sz="1000" dirty="0">
                <a:solidFill>
                  <a:srgbClr val="30692C"/>
                </a:solidFill>
                <a:effectLst/>
                <a:latin typeface="DINPro-Regular" panose="020B0504020101020102" pitchFamily="34" charset="0"/>
              </a:rPr>
              <a:t> </a:t>
            </a:r>
            <a:r>
              <a:rPr lang="tr-TR" sz="1000" dirty="0" err="1">
                <a:solidFill>
                  <a:srgbClr val="30692C"/>
                </a:solidFill>
                <a:effectLst/>
                <a:latin typeface="DINPro-Regular" panose="020B0504020101020102" pitchFamily="34" charset="0"/>
              </a:rPr>
              <a:t>Sustainability</a:t>
            </a:r>
            <a:r>
              <a:rPr lang="tr-TR" sz="1000" dirty="0">
                <a:solidFill>
                  <a:srgbClr val="30692C"/>
                </a:solidFill>
                <a:effectLst/>
                <a:latin typeface="DINPro-Regular" panose="020B0504020101020102" pitchFamily="34" charset="0"/>
              </a:rPr>
              <a:t> </a:t>
            </a:r>
            <a:r>
              <a:rPr lang="tr-TR" sz="1000" dirty="0" err="1">
                <a:solidFill>
                  <a:srgbClr val="30692C"/>
                </a:solidFill>
                <a:effectLst/>
                <a:latin typeface="DINPro-Regular" panose="020B0504020101020102" pitchFamily="34" charset="0"/>
              </a:rPr>
              <a:t>Expectations</a:t>
            </a:r>
            <a:r>
              <a:rPr lang="tr-TR" sz="1000" dirty="0">
                <a:solidFill>
                  <a:srgbClr val="30692C"/>
                </a:solidFill>
                <a:effectLst/>
                <a:latin typeface="DINPro-Regular" panose="020B0504020101020102" pitchFamily="34" charset="0"/>
              </a:rPr>
              <a:t> of </a:t>
            </a:r>
            <a:r>
              <a:rPr lang="tr-TR" sz="1000" dirty="0" err="1">
                <a:solidFill>
                  <a:srgbClr val="30692C"/>
                </a:solidFill>
                <a:effectLst/>
                <a:latin typeface="DINPro-Regular" panose="020B0504020101020102" pitchFamily="34" charset="0"/>
              </a:rPr>
              <a:t>the</a:t>
            </a:r>
            <a:r>
              <a:rPr lang="tr-TR" sz="1000" dirty="0">
                <a:solidFill>
                  <a:srgbClr val="30692C"/>
                </a:solidFill>
                <a:effectLst/>
                <a:latin typeface="DINPro-Regular" panose="020B0504020101020102" pitchFamily="34" charset="0"/>
              </a:rPr>
              <a:t> Market</a:t>
            </a:r>
          </a:p>
          <a:p>
            <a:br>
              <a:rPr lang="tr-TR" sz="1000" dirty="0">
                <a:solidFill>
                  <a:srgbClr val="30692C"/>
                </a:solidFill>
                <a:effectLst/>
                <a:latin typeface="DINPro-Regular" panose="020B0504020101020102" pitchFamily="34" charset="0"/>
              </a:rPr>
            </a:br>
            <a:endParaRPr lang="tr-TR" sz="1000" dirty="0">
              <a:solidFill>
                <a:srgbClr val="30692C"/>
              </a:solidFill>
              <a:effectLst/>
              <a:latin typeface="DINPro-Regular" panose="020B0504020101020102" pitchFamily="34" charset="0"/>
            </a:endParaRPr>
          </a:p>
        </p:txBody>
      </p:sp>
      <p:sp>
        <p:nvSpPr>
          <p:cNvPr id="48" name="Metin kutusu 47">
            <a:extLst>
              <a:ext uri="{FF2B5EF4-FFF2-40B4-BE49-F238E27FC236}">
                <a16:creationId xmlns:a16="http://schemas.microsoft.com/office/drawing/2014/main" id="{1FFCECFF-2BC9-5F32-8BAB-434ED14CAE72}"/>
              </a:ext>
            </a:extLst>
          </p:cNvPr>
          <p:cNvSpPr txBox="1"/>
          <p:nvPr/>
        </p:nvSpPr>
        <p:spPr>
          <a:xfrm>
            <a:off x="7771603" y="4061152"/>
            <a:ext cx="2128520" cy="461665"/>
          </a:xfrm>
          <a:prstGeom prst="rect">
            <a:avLst/>
          </a:prstGeom>
          <a:noFill/>
        </p:spPr>
        <p:txBody>
          <a:bodyPr wrap="square">
            <a:spAutoFit/>
          </a:bodyPr>
          <a:lstStyle/>
          <a:p>
            <a:pPr algn="ctr"/>
            <a:r>
              <a:rPr lang="tr-TR" sz="1200" b="1" dirty="0" err="1">
                <a:solidFill>
                  <a:srgbClr val="EE7425"/>
                </a:solidFill>
                <a:effectLst/>
                <a:latin typeface="DINPro-Bold" panose="020B0504020101020102" pitchFamily="34" charset="0"/>
              </a:rPr>
              <a:t>Investment</a:t>
            </a:r>
            <a:r>
              <a:rPr lang="tr-TR" sz="1200" b="1" dirty="0">
                <a:solidFill>
                  <a:srgbClr val="EE7425"/>
                </a:solidFill>
                <a:effectLst/>
                <a:latin typeface="DINPro-Bold" panose="020B0504020101020102" pitchFamily="34" charset="0"/>
              </a:rPr>
              <a:t> in </a:t>
            </a:r>
            <a:r>
              <a:rPr lang="tr-TR" sz="1200" b="1" dirty="0" err="1">
                <a:solidFill>
                  <a:srgbClr val="EE7425"/>
                </a:solidFill>
                <a:effectLst/>
                <a:latin typeface="DINPro-Bold" panose="020B0504020101020102" pitchFamily="34" charset="0"/>
              </a:rPr>
              <a:t>Innovation</a:t>
            </a:r>
            <a:r>
              <a:rPr lang="tr-TR" sz="1200" b="1" dirty="0">
                <a:solidFill>
                  <a:srgbClr val="EE7425"/>
                </a:solidFill>
                <a:effectLst/>
                <a:latin typeface="DINPro-Bold" panose="020B0504020101020102" pitchFamily="34" charset="0"/>
              </a:rPr>
              <a:t> </a:t>
            </a:r>
            <a:r>
              <a:rPr lang="tr-TR" sz="1200" b="1" dirty="0" err="1">
                <a:solidFill>
                  <a:srgbClr val="EE7425"/>
                </a:solidFill>
                <a:effectLst/>
                <a:latin typeface="DINPro-Bold" panose="020B0504020101020102" pitchFamily="34" charset="0"/>
              </a:rPr>
              <a:t>for</a:t>
            </a:r>
            <a:r>
              <a:rPr lang="tr-TR" sz="1200" b="1" dirty="0">
                <a:solidFill>
                  <a:srgbClr val="EE7425"/>
                </a:solidFill>
                <a:effectLst/>
                <a:latin typeface="DINPro-Bold" panose="020B0504020101020102" pitchFamily="34" charset="0"/>
              </a:rPr>
              <a:t> New </a:t>
            </a:r>
            <a:r>
              <a:rPr lang="tr-TR" sz="1200" b="1" dirty="0" err="1">
                <a:solidFill>
                  <a:srgbClr val="EE7425"/>
                </a:solidFill>
                <a:effectLst/>
                <a:latin typeface="DINPro-Bold" panose="020B0504020101020102" pitchFamily="34" charset="0"/>
              </a:rPr>
              <a:t>Generations</a:t>
            </a:r>
            <a:endParaRPr lang="tr-TR" sz="1200" dirty="0">
              <a:solidFill>
                <a:srgbClr val="EE7425"/>
              </a:solidFill>
              <a:effectLst/>
              <a:latin typeface="DINPro-Bold" panose="020B0504020101020102" pitchFamily="34" charset="0"/>
            </a:endParaRPr>
          </a:p>
        </p:txBody>
      </p:sp>
      <p:sp>
        <p:nvSpPr>
          <p:cNvPr id="49" name="Metin kutusu 48">
            <a:extLst>
              <a:ext uri="{FF2B5EF4-FFF2-40B4-BE49-F238E27FC236}">
                <a16:creationId xmlns:a16="http://schemas.microsoft.com/office/drawing/2014/main" id="{14C93794-F65D-2D0E-84CA-FE8423304BE3}"/>
              </a:ext>
            </a:extLst>
          </p:cNvPr>
          <p:cNvSpPr txBox="1"/>
          <p:nvPr/>
        </p:nvSpPr>
        <p:spPr>
          <a:xfrm>
            <a:off x="7859755" y="4533901"/>
            <a:ext cx="2548244" cy="1015663"/>
          </a:xfrm>
          <a:prstGeom prst="rect">
            <a:avLst/>
          </a:prstGeom>
          <a:noFill/>
        </p:spPr>
        <p:txBody>
          <a:bodyPr wrap="square">
            <a:spAutoFit/>
          </a:bodyPr>
          <a:lstStyle/>
          <a:p>
            <a:r>
              <a:rPr lang="tr-TR" sz="1000" dirty="0">
                <a:solidFill>
                  <a:srgbClr val="EF7A04"/>
                </a:solidFill>
                <a:effectLst/>
                <a:latin typeface="DINPro-Regular" panose="020B0504020101020102" pitchFamily="34" charset="0"/>
              </a:rPr>
              <a:t>4.1. </a:t>
            </a:r>
            <a:r>
              <a:rPr lang="tr-TR" sz="1000" dirty="0" err="1">
                <a:solidFill>
                  <a:srgbClr val="EF7A04"/>
                </a:solidFill>
                <a:effectLst/>
                <a:latin typeface="DINPro-Regular" panose="020B0504020101020102" pitchFamily="34" charset="0"/>
              </a:rPr>
              <a:t>Collaborations</a:t>
            </a:r>
            <a:r>
              <a:rPr lang="tr-TR" sz="1000" dirty="0">
                <a:solidFill>
                  <a:srgbClr val="EF7A04"/>
                </a:solidFill>
                <a:effectLst/>
                <a:latin typeface="DINPro-Regular" panose="020B0504020101020102" pitchFamily="34" charset="0"/>
              </a:rPr>
              <a:t> </a:t>
            </a:r>
            <a:r>
              <a:rPr lang="tr-TR" sz="1000" dirty="0" err="1">
                <a:solidFill>
                  <a:srgbClr val="EF7A04"/>
                </a:solidFill>
                <a:effectLst/>
                <a:latin typeface="DINPro-Regular" panose="020B0504020101020102" pitchFamily="34" charset="0"/>
              </a:rPr>
              <a:t>with</a:t>
            </a:r>
            <a:r>
              <a:rPr lang="tr-TR" sz="1000" dirty="0">
                <a:solidFill>
                  <a:srgbClr val="EF7A04"/>
                </a:solidFill>
                <a:effectLst/>
                <a:latin typeface="DINPro-Regular" panose="020B0504020101020102" pitchFamily="34" charset="0"/>
              </a:rPr>
              <a:t> </a:t>
            </a:r>
            <a:r>
              <a:rPr lang="tr-TR" sz="1000" dirty="0" err="1">
                <a:solidFill>
                  <a:srgbClr val="EF7A04"/>
                </a:solidFill>
                <a:effectLst/>
                <a:latin typeface="DINPro-Regular" panose="020B0504020101020102" pitchFamily="34" charset="0"/>
              </a:rPr>
              <a:t>the</a:t>
            </a:r>
            <a:r>
              <a:rPr lang="tr-TR" sz="1000" dirty="0">
                <a:solidFill>
                  <a:srgbClr val="EF7A04"/>
                </a:solidFill>
                <a:effectLst/>
                <a:latin typeface="DINPro-Regular" panose="020B0504020101020102" pitchFamily="34" charset="0"/>
              </a:rPr>
              <a:t> </a:t>
            </a:r>
            <a:r>
              <a:rPr lang="tr-TR" sz="1000" dirty="0" err="1">
                <a:solidFill>
                  <a:srgbClr val="EF7A04"/>
                </a:solidFill>
                <a:effectLst/>
                <a:latin typeface="DINPro-Regular" panose="020B0504020101020102" pitchFamily="34" charset="0"/>
              </a:rPr>
              <a:t>Ecosystem</a:t>
            </a:r>
            <a:endParaRPr lang="tr-TR" sz="1000" dirty="0">
              <a:solidFill>
                <a:srgbClr val="EF7A04"/>
              </a:solidFill>
              <a:effectLst/>
              <a:latin typeface="DINPro-Regular" panose="020B0504020101020102" pitchFamily="34" charset="0"/>
            </a:endParaRPr>
          </a:p>
          <a:p>
            <a:r>
              <a:rPr lang="tr-TR" sz="1000" dirty="0">
                <a:solidFill>
                  <a:srgbClr val="EF7A04"/>
                </a:solidFill>
                <a:effectLst/>
                <a:latin typeface="DINPro-Regular" panose="020B0504020101020102" pitchFamily="34" charset="0"/>
              </a:rPr>
              <a:t>4.2. </a:t>
            </a:r>
            <a:r>
              <a:rPr lang="tr-TR" sz="1000" dirty="0" err="1">
                <a:solidFill>
                  <a:srgbClr val="EF7A04"/>
                </a:solidFill>
                <a:effectLst/>
                <a:latin typeface="DINPro-Regular" panose="020B0504020101020102" pitchFamily="34" charset="0"/>
              </a:rPr>
              <a:t>Investment</a:t>
            </a:r>
            <a:r>
              <a:rPr lang="tr-TR" sz="1000" dirty="0">
                <a:solidFill>
                  <a:srgbClr val="EF7A04"/>
                </a:solidFill>
                <a:effectLst/>
                <a:latin typeface="DINPro-Regular" panose="020B0504020101020102" pitchFamily="34" charset="0"/>
              </a:rPr>
              <a:t> in </a:t>
            </a:r>
            <a:r>
              <a:rPr lang="tr-TR" sz="1000" dirty="0" err="1">
                <a:solidFill>
                  <a:srgbClr val="EF7A04"/>
                </a:solidFill>
                <a:effectLst/>
                <a:latin typeface="DINPro-Regular" panose="020B0504020101020102" pitchFamily="34" charset="0"/>
              </a:rPr>
              <a:t>Future</a:t>
            </a:r>
            <a:r>
              <a:rPr lang="tr-TR" sz="1000" dirty="0">
                <a:solidFill>
                  <a:srgbClr val="EF7A04"/>
                </a:solidFill>
                <a:effectLst/>
                <a:latin typeface="DINPro-Regular" panose="020B0504020101020102" pitchFamily="34" charset="0"/>
              </a:rPr>
              <a:t> Business </a:t>
            </a:r>
            <a:r>
              <a:rPr lang="tr-TR" sz="1000" dirty="0" err="1">
                <a:solidFill>
                  <a:srgbClr val="EF7A04"/>
                </a:solidFill>
                <a:effectLst/>
                <a:latin typeface="DINPro-Regular" panose="020B0504020101020102" pitchFamily="34" charset="0"/>
              </a:rPr>
              <a:t>Areas</a:t>
            </a:r>
            <a:endParaRPr lang="tr-TR" sz="1000" dirty="0">
              <a:solidFill>
                <a:srgbClr val="EF7A04"/>
              </a:solidFill>
              <a:effectLst/>
              <a:latin typeface="DINPro-Regular" panose="020B0504020101020102" pitchFamily="34" charset="0"/>
            </a:endParaRPr>
          </a:p>
          <a:p>
            <a:r>
              <a:rPr lang="tr-TR" sz="1000" dirty="0">
                <a:solidFill>
                  <a:srgbClr val="EF7A04"/>
                </a:solidFill>
                <a:effectLst/>
                <a:latin typeface="DINPro-Regular" panose="020B0504020101020102" pitchFamily="34" charset="0"/>
              </a:rPr>
              <a:t>4.3. </a:t>
            </a:r>
            <a:r>
              <a:rPr lang="tr-TR" sz="1000" dirty="0" err="1">
                <a:solidFill>
                  <a:srgbClr val="EF7A04"/>
                </a:solidFill>
                <a:effectLst/>
                <a:latin typeface="DINPro-Regular" panose="020B0504020101020102" pitchFamily="34" charset="0"/>
              </a:rPr>
              <a:t>Corporate</a:t>
            </a:r>
            <a:r>
              <a:rPr lang="tr-TR" sz="1000" dirty="0">
                <a:solidFill>
                  <a:srgbClr val="EF7A04"/>
                </a:solidFill>
                <a:effectLst/>
                <a:latin typeface="DINPro-Regular" panose="020B0504020101020102" pitchFamily="34" charset="0"/>
              </a:rPr>
              <a:t> </a:t>
            </a:r>
            <a:r>
              <a:rPr lang="tr-TR" sz="1000" dirty="0" err="1">
                <a:solidFill>
                  <a:srgbClr val="EF7A04"/>
                </a:solidFill>
                <a:effectLst/>
                <a:latin typeface="DINPro-Regular" panose="020B0504020101020102" pitchFamily="34" charset="0"/>
              </a:rPr>
              <a:t>Entrepreneurship</a:t>
            </a:r>
            <a:endParaRPr lang="tr-TR" sz="1000" dirty="0">
              <a:solidFill>
                <a:srgbClr val="EF7A04"/>
              </a:solidFill>
              <a:effectLst/>
              <a:latin typeface="DINPro-Regular" panose="020B0504020101020102" pitchFamily="34" charset="0"/>
            </a:endParaRPr>
          </a:p>
          <a:p>
            <a:r>
              <a:rPr lang="tr-TR" sz="1000" dirty="0">
                <a:solidFill>
                  <a:srgbClr val="EF7A04"/>
                </a:solidFill>
                <a:effectLst/>
                <a:latin typeface="DINPro-Regular" panose="020B0504020101020102" pitchFamily="34" charset="0"/>
              </a:rPr>
              <a:t>4.4. </a:t>
            </a:r>
            <a:r>
              <a:rPr lang="tr-TR" sz="1000" dirty="0" err="1">
                <a:solidFill>
                  <a:srgbClr val="EF7A04"/>
                </a:solidFill>
                <a:effectLst/>
                <a:latin typeface="DINPro-Regular" panose="020B0504020101020102" pitchFamily="34" charset="0"/>
              </a:rPr>
              <a:t>Digital</a:t>
            </a:r>
            <a:r>
              <a:rPr lang="tr-TR" sz="1000" dirty="0">
                <a:solidFill>
                  <a:srgbClr val="EF7A04"/>
                </a:solidFill>
                <a:effectLst/>
                <a:latin typeface="DINPro-Regular" panose="020B0504020101020102" pitchFamily="34" charset="0"/>
              </a:rPr>
              <a:t> </a:t>
            </a:r>
            <a:r>
              <a:rPr lang="tr-TR" sz="1000" dirty="0" err="1">
                <a:solidFill>
                  <a:srgbClr val="EF7A04"/>
                </a:solidFill>
                <a:effectLst/>
                <a:latin typeface="DINPro-Regular" panose="020B0504020101020102" pitchFamily="34" charset="0"/>
              </a:rPr>
              <a:t>Transformation</a:t>
            </a:r>
            <a:endParaRPr lang="tr-TR" sz="1000" dirty="0">
              <a:solidFill>
                <a:srgbClr val="EF7A04"/>
              </a:solidFill>
              <a:effectLst/>
              <a:latin typeface="DINPro-Regular" panose="020B0504020101020102" pitchFamily="34" charset="0"/>
            </a:endParaRPr>
          </a:p>
          <a:p>
            <a:br>
              <a:rPr lang="tr-TR" sz="1000" dirty="0">
                <a:solidFill>
                  <a:srgbClr val="EF7A04"/>
                </a:solidFill>
                <a:effectLst/>
                <a:latin typeface="DINPro-Regular" panose="020B0504020101020102" pitchFamily="34" charset="0"/>
              </a:rPr>
            </a:br>
            <a:endParaRPr lang="tr-TR" sz="1000" dirty="0">
              <a:solidFill>
                <a:srgbClr val="EF7A04"/>
              </a:solidFill>
              <a:effectLst/>
              <a:latin typeface="DINPro-Regular" panose="020B0504020101020102" pitchFamily="34" charset="0"/>
            </a:endParaRPr>
          </a:p>
        </p:txBody>
      </p:sp>
      <p:sp>
        <p:nvSpPr>
          <p:cNvPr id="50" name="Metin kutusu 49">
            <a:extLst>
              <a:ext uri="{FF2B5EF4-FFF2-40B4-BE49-F238E27FC236}">
                <a16:creationId xmlns:a16="http://schemas.microsoft.com/office/drawing/2014/main" id="{7945BB74-4E17-22E6-EB24-966574DF9158}"/>
              </a:ext>
            </a:extLst>
          </p:cNvPr>
          <p:cNvSpPr txBox="1"/>
          <p:nvPr/>
        </p:nvSpPr>
        <p:spPr>
          <a:xfrm>
            <a:off x="3588223" y="950530"/>
            <a:ext cx="3931920" cy="1200329"/>
          </a:xfrm>
          <a:prstGeom prst="rect">
            <a:avLst/>
          </a:prstGeom>
          <a:noFill/>
        </p:spPr>
        <p:txBody>
          <a:bodyPr wrap="square">
            <a:spAutoFit/>
          </a:bodyPr>
          <a:lstStyle/>
          <a:p>
            <a:pPr algn="ctr"/>
            <a:r>
              <a:rPr lang="tr-TR" b="1" dirty="0" err="1">
                <a:solidFill>
                  <a:srgbClr val="C61E1D"/>
                </a:solidFill>
                <a:effectLst/>
                <a:latin typeface="MetaPro-Bold" panose="02000503040000020004" pitchFamily="2" charset="0"/>
              </a:rPr>
              <a:t>We</a:t>
            </a:r>
            <a:r>
              <a:rPr lang="tr-TR" b="1" dirty="0">
                <a:solidFill>
                  <a:srgbClr val="C61E1D"/>
                </a:solidFill>
                <a:effectLst/>
                <a:latin typeface="MetaPro-Bold" panose="02000503040000020004" pitchFamily="2" charset="0"/>
              </a:rPr>
              <a:t> transfer </a:t>
            </a:r>
            <a:r>
              <a:rPr lang="tr-TR" b="1" dirty="0" err="1">
                <a:solidFill>
                  <a:srgbClr val="C61E1D"/>
                </a:solidFill>
                <a:effectLst/>
                <a:latin typeface="MetaPro-Bold" panose="02000503040000020004" pitchFamily="2" charset="0"/>
              </a:rPr>
              <a:t>the</a:t>
            </a:r>
            <a:r>
              <a:rPr lang="tr-TR" b="1" dirty="0">
                <a:solidFill>
                  <a:srgbClr val="C61E1D"/>
                </a:solidFill>
                <a:effectLst/>
                <a:latin typeface="MetaPro-Bold" panose="02000503040000020004" pitchFamily="2" charset="0"/>
              </a:rPr>
              <a:t> </a:t>
            </a:r>
            <a:r>
              <a:rPr lang="tr-TR" b="1" dirty="0" err="1">
                <a:solidFill>
                  <a:srgbClr val="C61E1D"/>
                </a:solidFill>
                <a:effectLst/>
                <a:latin typeface="MetaPro-Bold" panose="02000503040000020004" pitchFamily="2" charset="0"/>
              </a:rPr>
              <a:t>value</a:t>
            </a:r>
            <a:r>
              <a:rPr lang="tr-TR" b="1" dirty="0">
                <a:solidFill>
                  <a:srgbClr val="C61E1D"/>
                </a:solidFill>
                <a:effectLst/>
                <a:latin typeface="MetaPro-Bold" panose="02000503040000020004" pitchFamily="2" charset="0"/>
              </a:rPr>
              <a:t> of </a:t>
            </a:r>
            <a:r>
              <a:rPr lang="tr-TR" b="1" dirty="0" err="1">
                <a:solidFill>
                  <a:srgbClr val="C61E1D"/>
                </a:solidFill>
                <a:effectLst/>
                <a:latin typeface="MetaPro-Bold" panose="02000503040000020004" pitchFamily="2" charset="0"/>
              </a:rPr>
              <a:t>the</a:t>
            </a:r>
            <a:r>
              <a:rPr lang="tr-TR" b="1" dirty="0">
                <a:solidFill>
                  <a:srgbClr val="C61E1D"/>
                </a:solidFill>
                <a:effectLst/>
                <a:latin typeface="MetaPro-Bold" panose="02000503040000020004" pitchFamily="2" charset="0"/>
              </a:rPr>
              <a:t> </a:t>
            </a:r>
            <a:r>
              <a:rPr lang="tr-TR" b="1" dirty="0" err="1">
                <a:solidFill>
                  <a:srgbClr val="C61E1D"/>
                </a:solidFill>
                <a:effectLst/>
                <a:latin typeface="MetaPro-Bold" panose="02000503040000020004" pitchFamily="2" charset="0"/>
              </a:rPr>
              <a:t>company</a:t>
            </a:r>
            <a:r>
              <a:rPr lang="tr-TR" b="1" dirty="0">
                <a:solidFill>
                  <a:srgbClr val="C61E1D"/>
                </a:solidFill>
                <a:effectLst/>
                <a:latin typeface="MetaPro-Bold" panose="02000503040000020004" pitchFamily="2" charset="0"/>
              </a:rPr>
              <a:t> </a:t>
            </a:r>
            <a:r>
              <a:rPr lang="tr-TR" b="1" dirty="0" err="1">
                <a:solidFill>
                  <a:srgbClr val="C61E1D"/>
                </a:solidFill>
                <a:effectLst/>
                <a:latin typeface="MetaPro-Bold" panose="02000503040000020004" pitchFamily="2" charset="0"/>
              </a:rPr>
              <a:t>to</a:t>
            </a:r>
            <a:r>
              <a:rPr lang="tr-TR" b="1" dirty="0">
                <a:solidFill>
                  <a:srgbClr val="C61E1D"/>
                </a:solidFill>
                <a:effectLst/>
                <a:latin typeface="MetaPro-Bold" panose="02000503040000020004" pitchFamily="2" charset="0"/>
              </a:rPr>
              <a:t> </a:t>
            </a:r>
            <a:r>
              <a:rPr lang="tr-TR" b="1" dirty="0" err="1">
                <a:solidFill>
                  <a:srgbClr val="C61E1D"/>
                </a:solidFill>
                <a:effectLst/>
                <a:latin typeface="MetaPro-Bold" panose="02000503040000020004" pitchFamily="2" charset="0"/>
              </a:rPr>
              <a:t>new</a:t>
            </a:r>
            <a:r>
              <a:rPr lang="tr-TR" b="1" dirty="0">
                <a:solidFill>
                  <a:srgbClr val="C61E1D"/>
                </a:solidFill>
                <a:effectLst/>
                <a:latin typeface="MetaPro-Bold" panose="02000503040000020004" pitchFamily="2" charset="0"/>
              </a:rPr>
              <a:t> </a:t>
            </a:r>
            <a:r>
              <a:rPr lang="tr-TR" b="1" dirty="0" err="1">
                <a:solidFill>
                  <a:srgbClr val="C61E1D"/>
                </a:solidFill>
                <a:effectLst/>
                <a:latin typeface="MetaPro-Bold" panose="02000503040000020004" pitchFamily="2" charset="0"/>
              </a:rPr>
              <a:t>generations</a:t>
            </a:r>
            <a:r>
              <a:rPr lang="tr-TR" b="1" dirty="0">
                <a:solidFill>
                  <a:srgbClr val="C61E1D"/>
                </a:solidFill>
                <a:effectLst/>
                <a:latin typeface="MetaPro-Bold" panose="02000503040000020004" pitchFamily="2" charset="0"/>
              </a:rPr>
              <a:t> </a:t>
            </a:r>
            <a:r>
              <a:rPr lang="tr-TR" b="1" dirty="0" err="1">
                <a:solidFill>
                  <a:srgbClr val="C61E1D"/>
                </a:solidFill>
                <a:effectLst/>
                <a:latin typeface="MetaPro-Bold" panose="02000503040000020004" pitchFamily="2" charset="0"/>
              </a:rPr>
              <a:t>by</a:t>
            </a:r>
            <a:r>
              <a:rPr lang="tr-TR" b="1" dirty="0">
                <a:solidFill>
                  <a:srgbClr val="C61E1D"/>
                </a:solidFill>
                <a:effectLst/>
                <a:latin typeface="MetaPro-Bold" panose="02000503040000020004" pitchFamily="2" charset="0"/>
              </a:rPr>
              <a:t> </a:t>
            </a:r>
            <a:r>
              <a:rPr lang="tr-TR" b="1" dirty="0" err="1">
                <a:solidFill>
                  <a:srgbClr val="C61E1D"/>
                </a:solidFill>
                <a:effectLst/>
                <a:latin typeface="MetaPro-Bold" panose="02000503040000020004" pitchFamily="2" charset="0"/>
              </a:rPr>
              <a:t>multiplying</a:t>
            </a:r>
            <a:r>
              <a:rPr lang="tr-TR" b="1" dirty="0">
                <a:solidFill>
                  <a:srgbClr val="C61E1D"/>
                </a:solidFill>
                <a:effectLst/>
                <a:latin typeface="MetaPro-Bold" panose="02000503040000020004" pitchFamily="2" charset="0"/>
              </a:rPr>
              <a:t> it </a:t>
            </a:r>
            <a:r>
              <a:rPr lang="tr-TR" b="1" dirty="0" err="1">
                <a:solidFill>
                  <a:srgbClr val="C61E1D"/>
                </a:solidFill>
                <a:effectLst/>
                <a:latin typeface="MetaPro-Bold" panose="02000503040000020004" pitchFamily="2" charset="0"/>
              </a:rPr>
              <a:t>with</a:t>
            </a:r>
            <a:r>
              <a:rPr lang="tr-TR" b="1" dirty="0">
                <a:solidFill>
                  <a:srgbClr val="C61E1D"/>
                </a:solidFill>
                <a:effectLst/>
                <a:latin typeface="MetaPro-Bold" panose="02000503040000020004" pitchFamily="2" charset="0"/>
              </a:rPr>
              <a:t> </a:t>
            </a:r>
            <a:r>
              <a:rPr lang="tr-TR" b="1" dirty="0" err="1">
                <a:solidFill>
                  <a:srgbClr val="C61E1D"/>
                </a:solidFill>
                <a:effectLst/>
                <a:latin typeface="MetaPro-Bold" panose="02000503040000020004" pitchFamily="2" charset="0"/>
              </a:rPr>
              <a:t>international</a:t>
            </a:r>
            <a:r>
              <a:rPr lang="tr-TR" b="1" dirty="0">
                <a:solidFill>
                  <a:srgbClr val="C61E1D"/>
                </a:solidFill>
                <a:effectLst/>
                <a:latin typeface="MetaPro-Bold" panose="02000503040000020004" pitchFamily="2" charset="0"/>
              </a:rPr>
              <a:t> </a:t>
            </a:r>
            <a:r>
              <a:rPr lang="tr-TR" b="1" dirty="0" err="1">
                <a:solidFill>
                  <a:srgbClr val="C61E1D"/>
                </a:solidFill>
                <a:effectLst/>
                <a:latin typeface="MetaPro-Bold" panose="02000503040000020004" pitchFamily="2" charset="0"/>
              </a:rPr>
              <a:t>investments</a:t>
            </a:r>
            <a:r>
              <a:rPr lang="tr-TR" b="1" dirty="0">
                <a:solidFill>
                  <a:srgbClr val="C61E1D"/>
                </a:solidFill>
                <a:effectLst/>
                <a:latin typeface="MetaPro-Bold" panose="02000503040000020004" pitchFamily="2" charset="0"/>
              </a:rPr>
              <a:t> in </a:t>
            </a:r>
            <a:r>
              <a:rPr lang="tr-TR" b="1" dirty="0" err="1">
                <a:solidFill>
                  <a:srgbClr val="C61E1D"/>
                </a:solidFill>
                <a:effectLst/>
                <a:latin typeface="MetaPro-Bold" panose="02000503040000020004" pitchFamily="2" charset="0"/>
              </a:rPr>
              <a:t>future</a:t>
            </a:r>
            <a:r>
              <a:rPr lang="tr-TR" b="1" dirty="0">
                <a:solidFill>
                  <a:srgbClr val="C61E1D"/>
                </a:solidFill>
                <a:effectLst/>
                <a:latin typeface="MetaPro-Bold" panose="02000503040000020004" pitchFamily="2" charset="0"/>
              </a:rPr>
              <a:t> </a:t>
            </a:r>
            <a:r>
              <a:rPr lang="tr-TR" b="1" dirty="0" err="1">
                <a:solidFill>
                  <a:srgbClr val="C61E1D"/>
                </a:solidFill>
                <a:effectLst/>
                <a:latin typeface="MetaPro-Bold" panose="02000503040000020004" pitchFamily="2" charset="0"/>
              </a:rPr>
              <a:t>business</a:t>
            </a:r>
            <a:r>
              <a:rPr lang="tr-TR" b="1" dirty="0">
                <a:solidFill>
                  <a:srgbClr val="C61E1D"/>
                </a:solidFill>
                <a:effectLst/>
                <a:latin typeface="MetaPro-Bold" panose="02000503040000020004" pitchFamily="2" charset="0"/>
              </a:rPr>
              <a:t> </a:t>
            </a:r>
            <a:r>
              <a:rPr lang="tr-TR" b="1" dirty="0" err="1">
                <a:solidFill>
                  <a:srgbClr val="C61E1D"/>
                </a:solidFill>
                <a:effectLst/>
                <a:latin typeface="MetaPro-Bold" panose="02000503040000020004" pitchFamily="2" charset="0"/>
              </a:rPr>
              <a:t>areas</a:t>
            </a:r>
            <a:endParaRPr lang="tr-TR" dirty="0">
              <a:solidFill>
                <a:srgbClr val="C61E1D"/>
              </a:solidFill>
              <a:effectLst/>
              <a:latin typeface="MetaPro-Bold" panose="02000503040000020004" pitchFamily="2" charset="0"/>
            </a:endParaRPr>
          </a:p>
        </p:txBody>
      </p:sp>
      <p:pic>
        <p:nvPicPr>
          <p:cNvPr id="52" name="Resim 51">
            <a:extLst>
              <a:ext uri="{FF2B5EF4-FFF2-40B4-BE49-F238E27FC236}">
                <a16:creationId xmlns:a16="http://schemas.microsoft.com/office/drawing/2014/main" id="{3C06C02C-0DAD-1AD3-B3CC-FC42836334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84563" y="5399950"/>
            <a:ext cx="1311735" cy="1311735"/>
          </a:xfrm>
          <a:prstGeom prst="rect">
            <a:avLst/>
          </a:prstGeom>
        </p:spPr>
      </p:pic>
      <p:sp>
        <p:nvSpPr>
          <p:cNvPr id="53" name="Metin kutusu 52">
            <a:extLst>
              <a:ext uri="{FF2B5EF4-FFF2-40B4-BE49-F238E27FC236}">
                <a16:creationId xmlns:a16="http://schemas.microsoft.com/office/drawing/2014/main" id="{E36F4A79-4126-2D7D-46F3-A4483D397AB8}"/>
              </a:ext>
            </a:extLst>
          </p:cNvPr>
          <p:cNvSpPr txBox="1"/>
          <p:nvPr/>
        </p:nvSpPr>
        <p:spPr>
          <a:xfrm>
            <a:off x="8459148" y="6465641"/>
            <a:ext cx="2103066" cy="369332"/>
          </a:xfrm>
          <a:prstGeom prst="rect">
            <a:avLst/>
          </a:prstGeom>
          <a:noFill/>
        </p:spPr>
        <p:txBody>
          <a:bodyPr wrap="square" rtlCol="0">
            <a:spAutoFit/>
          </a:bodyPr>
          <a:lstStyle/>
          <a:p>
            <a:r>
              <a:rPr lang="en-US" sz="900" dirty="0">
                <a:latin typeface="Tahoma" panose="020B0604030504040204" pitchFamily="34" charset="0"/>
                <a:ea typeface="Tahoma" panose="020B0604030504040204" pitchFamily="34" charset="0"/>
                <a:cs typeface="Tahoma" panose="020B0604030504040204" pitchFamily="34" charset="0"/>
              </a:rPr>
              <a:t>To access the report</a:t>
            </a:r>
          </a:p>
          <a:p>
            <a:r>
              <a:rPr lang="en-US" sz="900" b="1" dirty="0">
                <a:latin typeface="Tahoma" panose="020B0604030504040204" pitchFamily="34" charset="0"/>
                <a:ea typeface="Tahoma" panose="020B0604030504040204" pitchFamily="34" charset="0"/>
                <a:cs typeface="Tahoma" panose="020B0604030504040204" pitchFamily="34" charset="0"/>
              </a:rPr>
              <a:t>You can scan the QR code!</a:t>
            </a:r>
            <a:endParaRPr lang="tr-TR" sz="9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837724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noChangeAspect="1"/>
          </p:cNvSpPr>
          <p:nvPr>
            <p:ph type="title"/>
          </p:nvPr>
        </p:nvSpPr>
        <p:spPr>
          <a:xfrm>
            <a:off x="707622" y="428039"/>
            <a:ext cx="2517775" cy="391160"/>
          </a:xfrm>
          <a:prstGeom prst="rect">
            <a:avLst/>
          </a:prstGeom>
        </p:spPr>
        <p:txBody>
          <a:bodyPr vert="horz" wrap="square" lIns="0" tIns="12700" rIns="0" bIns="0" rtlCol="0">
            <a:spAutoFit/>
          </a:bodyPr>
          <a:lstStyle/>
          <a:p>
            <a:pPr marL="12700">
              <a:lnSpc>
                <a:spcPct val="100000"/>
              </a:lnSpc>
              <a:spcBef>
                <a:spcPts val="100"/>
              </a:spcBef>
            </a:pPr>
            <a:r>
              <a:rPr lang="tr-TR" sz="2400" dirty="0"/>
              <a:t>MEMBERSHIPS</a:t>
            </a:r>
            <a:endParaRPr sz="2400" dirty="0"/>
          </a:p>
        </p:txBody>
      </p:sp>
      <p:sp>
        <p:nvSpPr>
          <p:cNvPr id="4" name="object 4"/>
          <p:cNvSpPr>
            <a:spLocks noChangeAspect="1"/>
          </p:cNvSpPr>
          <p:nvPr/>
        </p:nvSpPr>
        <p:spPr>
          <a:xfrm flipV="1">
            <a:off x="3327400" y="586994"/>
            <a:ext cx="5943600" cy="45719"/>
          </a:xfrm>
          <a:custGeom>
            <a:avLst/>
            <a:gdLst/>
            <a:ahLst/>
            <a:cxnLst/>
            <a:rect l="l" t="t" r="r" b="b"/>
            <a:pathLst>
              <a:path w="6604000">
                <a:moveTo>
                  <a:pt x="0" y="0"/>
                </a:moveTo>
                <a:lnTo>
                  <a:pt x="6604000" y="0"/>
                </a:lnTo>
              </a:path>
            </a:pathLst>
          </a:custGeom>
          <a:ln w="20065">
            <a:solidFill>
              <a:srgbClr val="ED1C24"/>
            </a:solidFill>
          </a:ln>
        </p:spPr>
        <p:txBody>
          <a:bodyPr wrap="square" lIns="0" tIns="0" rIns="0" bIns="0" rtlCol="0"/>
          <a:lstStyle/>
          <a:p>
            <a:endParaRPr/>
          </a:p>
        </p:txBody>
      </p:sp>
      <p:sp>
        <p:nvSpPr>
          <p:cNvPr id="8" name="object 8"/>
          <p:cNvSpPr>
            <a:spLocks noChangeAspect="1"/>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9" name="object 9"/>
          <p:cNvSpPr>
            <a:spLocks noChangeAspect="1"/>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10" name="object 10"/>
          <p:cNvSpPr>
            <a:spLocks noChangeAspect="1"/>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11" name="object 11"/>
          <p:cNvSpPr>
            <a:spLocks noChangeAspect="1"/>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2" name="object 12"/>
          <p:cNvSpPr>
            <a:spLocks noChangeAspect="1"/>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38" name="object 38"/>
          <p:cNvSpPr txBox="1">
            <a:spLocks noGrp="1" noChangeAspect="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32</a:t>
            </a:fld>
            <a:endParaRPr/>
          </a:p>
        </p:txBody>
      </p:sp>
      <p:grpSp>
        <p:nvGrpSpPr>
          <p:cNvPr id="41" name="Group 40">
            <a:extLst>
              <a:ext uri="{FF2B5EF4-FFF2-40B4-BE49-F238E27FC236}">
                <a16:creationId xmlns:a16="http://schemas.microsoft.com/office/drawing/2014/main" id="{FE7543AE-6139-4871-9C57-CB8C52820818}"/>
              </a:ext>
            </a:extLst>
          </p:cNvPr>
          <p:cNvGrpSpPr/>
          <p:nvPr/>
        </p:nvGrpSpPr>
        <p:grpSpPr>
          <a:xfrm>
            <a:off x="0" y="-2"/>
            <a:ext cx="693187" cy="2187567"/>
            <a:chOff x="0" y="-2"/>
            <a:chExt cx="693187" cy="2187567"/>
          </a:xfrm>
        </p:grpSpPr>
        <p:sp>
          <p:nvSpPr>
            <p:cNvPr id="42" name="object 12">
              <a:extLst>
                <a:ext uri="{FF2B5EF4-FFF2-40B4-BE49-F238E27FC236}">
                  <a16:creationId xmlns:a16="http://schemas.microsoft.com/office/drawing/2014/main" id="{0093ACD5-135F-40E9-9E74-7046D080C953}"/>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43" name="object 4">
              <a:extLst>
                <a:ext uri="{FF2B5EF4-FFF2-40B4-BE49-F238E27FC236}">
                  <a16:creationId xmlns:a16="http://schemas.microsoft.com/office/drawing/2014/main" id="{A42E60D5-B7F3-4C15-B0AE-046228D3A14A}"/>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graphicFrame>
        <p:nvGraphicFramePr>
          <p:cNvPr id="5" name="Nesne 4">
            <a:extLst>
              <a:ext uri="{FF2B5EF4-FFF2-40B4-BE49-F238E27FC236}">
                <a16:creationId xmlns:a16="http://schemas.microsoft.com/office/drawing/2014/main" id="{65E418D7-DD5A-D188-DEC4-B320E3F07122}"/>
              </a:ext>
            </a:extLst>
          </p:cNvPr>
          <p:cNvGraphicFramePr>
            <a:graphicFrameLocks noChangeAspect="1"/>
          </p:cNvGraphicFramePr>
          <p:nvPr>
            <p:extLst>
              <p:ext uri="{D42A27DB-BD31-4B8C-83A1-F6EECF244321}">
                <p14:modId xmlns:p14="http://schemas.microsoft.com/office/powerpoint/2010/main" val="3242343543"/>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3" imgW="8020050" imgH="5667375" progId="Acrobat.Document.DC">
                  <p:embed/>
                </p:oleObj>
              </mc:Choice>
              <mc:Fallback>
                <p:oleObj name="Acrobat Document" r:id="rId3" imgW="8020050" imgH="5667375" progId="Acrobat.Document.DC">
                  <p:embed/>
                  <p:pic>
                    <p:nvPicPr>
                      <p:cNvPr id="5" name="Nesne 4">
                        <a:extLst>
                          <a:ext uri="{FF2B5EF4-FFF2-40B4-BE49-F238E27FC236}">
                            <a16:creationId xmlns:a16="http://schemas.microsoft.com/office/drawing/2014/main" id="{65E418D7-DD5A-D188-DEC4-B320E3F07122}"/>
                          </a:ext>
                        </a:extLst>
                      </p:cNvPr>
                      <p:cNvPicPr/>
                      <p:nvPr/>
                    </p:nvPicPr>
                    <p:blipFill>
                      <a:blip r:embed="rId4"/>
                      <a:stretch>
                        <a:fillRect/>
                      </a:stretch>
                    </p:blipFill>
                    <p:spPr>
                      <a:xfrm>
                        <a:off x="9461926" y="228126"/>
                        <a:ext cx="1142574" cy="807401"/>
                      </a:xfrm>
                      <a:prstGeom prst="rect">
                        <a:avLst/>
                      </a:prstGeom>
                    </p:spPr>
                  </p:pic>
                </p:oleObj>
              </mc:Fallback>
            </mc:AlternateContent>
          </a:graphicData>
        </a:graphic>
      </p:graphicFrame>
      <p:sp>
        <p:nvSpPr>
          <p:cNvPr id="6" name="object 13">
            <a:extLst>
              <a:ext uri="{FF2B5EF4-FFF2-40B4-BE49-F238E27FC236}">
                <a16:creationId xmlns:a16="http://schemas.microsoft.com/office/drawing/2014/main" id="{3630752E-E0C8-2E1F-85A8-3A459C3DAA7E}"/>
              </a:ext>
            </a:extLst>
          </p:cNvPr>
          <p:cNvSpPr>
            <a:spLocks noChangeAspect="1"/>
          </p:cNvSpPr>
          <p:nvPr/>
        </p:nvSpPr>
        <p:spPr>
          <a:xfrm>
            <a:off x="1337972" y="5345615"/>
            <a:ext cx="914982" cy="454152"/>
          </a:xfrm>
          <a:prstGeom prst="rect">
            <a:avLst/>
          </a:prstGeom>
          <a:blipFill>
            <a:blip r:embed="rId5" cstate="print"/>
            <a:stretch>
              <a:fillRect/>
            </a:stretch>
          </a:blipFill>
        </p:spPr>
        <p:txBody>
          <a:bodyPr wrap="square" lIns="0" tIns="0" rIns="0" bIns="0" rtlCol="0"/>
          <a:lstStyle/>
          <a:p>
            <a:endParaRPr/>
          </a:p>
        </p:txBody>
      </p:sp>
      <p:sp>
        <p:nvSpPr>
          <p:cNvPr id="7" name="object 14">
            <a:extLst>
              <a:ext uri="{FF2B5EF4-FFF2-40B4-BE49-F238E27FC236}">
                <a16:creationId xmlns:a16="http://schemas.microsoft.com/office/drawing/2014/main" id="{E4CBE981-0D09-95A9-16CD-1AEA43EDE802}"/>
              </a:ext>
            </a:extLst>
          </p:cNvPr>
          <p:cNvSpPr>
            <a:spLocks noChangeAspect="1"/>
          </p:cNvSpPr>
          <p:nvPr/>
        </p:nvSpPr>
        <p:spPr>
          <a:xfrm>
            <a:off x="2783882" y="5302943"/>
            <a:ext cx="1237957" cy="491744"/>
          </a:xfrm>
          <a:prstGeom prst="rect">
            <a:avLst/>
          </a:prstGeom>
          <a:blipFill>
            <a:blip r:embed="rId6" cstate="print"/>
            <a:stretch>
              <a:fillRect/>
            </a:stretch>
          </a:blipFill>
        </p:spPr>
        <p:txBody>
          <a:bodyPr wrap="square" lIns="0" tIns="0" rIns="0" bIns="0" rtlCol="0"/>
          <a:lstStyle/>
          <a:p>
            <a:endParaRPr/>
          </a:p>
        </p:txBody>
      </p:sp>
      <p:sp>
        <p:nvSpPr>
          <p:cNvPr id="45" name="object 15">
            <a:extLst>
              <a:ext uri="{FF2B5EF4-FFF2-40B4-BE49-F238E27FC236}">
                <a16:creationId xmlns:a16="http://schemas.microsoft.com/office/drawing/2014/main" id="{F9A2780D-17A4-94B8-6B55-85F00D44E7F9}"/>
              </a:ext>
            </a:extLst>
          </p:cNvPr>
          <p:cNvSpPr>
            <a:spLocks noChangeAspect="1"/>
          </p:cNvSpPr>
          <p:nvPr/>
        </p:nvSpPr>
        <p:spPr>
          <a:xfrm>
            <a:off x="4542662" y="5304854"/>
            <a:ext cx="1240366" cy="469724"/>
          </a:xfrm>
          <a:prstGeom prst="rect">
            <a:avLst/>
          </a:prstGeom>
          <a:blipFill>
            <a:blip r:embed="rId7" cstate="print"/>
            <a:stretch>
              <a:fillRect/>
            </a:stretch>
          </a:blipFill>
        </p:spPr>
        <p:txBody>
          <a:bodyPr wrap="square" lIns="0" tIns="0" rIns="0" bIns="0" rtlCol="0"/>
          <a:lstStyle/>
          <a:p>
            <a:endParaRPr/>
          </a:p>
        </p:txBody>
      </p:sp>
      <p:sp>
        <p:nvSpPr>
          <p:cNvPr id="46" name="object 18">
            <a:extLst>
              <a:ext uri="{FF2B5EF4-FFF2-40B4-BE49-F238E27FC236}">
                <a16:creationId xmlns:a16="http://schemas.microsoft.com/office/drawing/2014/main" id="{2413801D-D329-C1D2-9E8B-AF4F693C0703}"/>
              </a:ext>
            </a:extLst>
          </p:cNvPr>
          <p:cNvSpPr>
            <a:spLocks noChangeAspect="1"/>
          </p:cNvSpPr>
          <p:nvPr/>
        </p:nvSpPr>
        <p:spPr>
          <a:xfrm>
            <a:off x="1548296" y="1651407"/>
            <a:ext cx="455628" cy="595010"/>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7" name="object 19">
            <a:extLst>
              <a:ext uri="{FF2B5EF4-FFF2-40B4-BE49-F238E27FC236}">
                <a16:creationId xmlns:a16="http://schemas.microsoft.com/office/drawing/2014/main" id="{B851C1FF-2F0C-DB65-9CB6-166ED4920828}"/>
              </a:ext>
            </a:extLst>
          </p:cNvPr>
          <p:cNvSpPr>
            <a:spLocks noChangeAspect="1"/>
          </p:cNvSpPr>
          <p:nvPr/>
        </p:nvSpPr>
        <p:spPr>
          <a:xfrm>
            <a:off x="2753270" y="1685643"/>
            <a:ext cx="1530553" cy="427130"/>
          </a:xfrm>
          <a:prstGeom prst="rect">
            <a:avLst/>
          </a:prstGeom>
          <a:blipFill>
            <a:blip r:embed="rId9" cstate="print"/>
            <a:stretch>
              <a:fillRect/>
            </a:stretch>
          </a:blipFill>
        </p:spPr>
        <p:txBody>
          <a:bodyPr wrap="square" lIns="0" tIns="0" rIns="0" bIns="0" rtlCol="0"/>
          <a:lstStyle/>
          <a:p>
            <a:endParaRPr/>
          </a:p>
        </p:txBody>
      </p:sp>
      <p:sp>
        <p:nvSpPr>
          <p:cNvPr id="48" name="object 20">
            <a:extLst>
              <a:ext uri="{FF2B5EF4-FFF2-40B4-BE49-F238E27FC236}">
                <a16:creationId xmlns:a16="http://schemas.microsoft.com/office/drawing/2014/main" id="{12CC3F34-542E-AF3A-C568-9AB1BBCE0D5B}"/>
              </a:ext>
            </a:extLst>
          </p:cNvPr>
          <p:cNvSpPr>
            <a:spLocks noChangeAspect="1"/>
          </p:cNvSpPr>
          <p:nvPr/>
        </p:nvSpPr>
        <p:spPr>
          <a:xfrm>
            <a:off x="4848744" y="1653337"/>
            <a:ext cx="631436" cy="491744"/>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9" name="object 21">
            <a:extLst>
              <a:ext uri="{FF2B5EF4-FFF2-40B4-BE49-F238E27FC236}">
                <a16:creationId xmlns:a16="http://schemas.microsoft.com/office/drawing/2014/main" id="{64B57670-762A-75E8-CD08-11D0FDBFE317}"/>
              </a:ext>
            </a:extLst>
          </p:cNvPr>
          <p:cNvSpPr>
            <a:spLocks noChangeAspect="1"/>
          </p:cNvSpPr>
          <p:nvPr/>
        </p:nvSpPr>
        <p:spPr>
          <a:xfrm>
            <a:off x="6183852" y="1696009"/>
            <a:ext cx="1253066" cy="406400"/>
          </a:xfrm>
          <a:prstGeom prst="rect">
            <a:avLst/>
          </a:prstGeom>
          <a:blipFill>
            <a:blip r:embed="rId11" cstate="print"/>
            <a:stretch>
              <a:fillRect/>
            </a:stretch>
          </a:blipFill>
        </p:spPr>
        <p:txBody>
          <a:bodyPr wrap="square" lIns="0" tIns="0" rIns="0" bIns="0" rtlCol="0"/>
          <a:lstStyle/>
          <a:p>
            <a:endParaRPr/>
          </a:p>
        </p:txBody>
      </p:sp>
      <p:sp>
        <p:nvSpPr>
          <p:cNvPr id="50" name="object 22">
            <a:extLst>
              <a:ext uri="{FF2B5EF4-FFF2-40B4-BE49-F238E27FC236}">
                <a16:creationId xmlns:a16="http://schemas.microsoft.com/office/drawing/2014/main" id="{75BA06F7-764C-82C7-5643-C88E77BFB39F}"/>
              </a:ext>
            </a:extLst>
          </p:cNvPr>
          <p:cNvSpPr>
            <a:spLocks noChangeAspect="1"/>
          </p:cNvSpPr>
          <p:nvPr/>
        </p:nvSpPr>
        <p:spPr>
          <a:xfrm>
            <a:off x="8158801" y="1601704"/>
            <a:ext cx="595009" cy="595009"/>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1" name="object 23">
            <a:extLst>
              <a:ext uri="{FF2B5EF4-FFF2-40B4-BE49-F238E27FC236}">
                <a16:creationId xmlns:a16="http://schemas.microsoft.com/office/drawing/2014/main" id="{AD6844A6-1F13-F3E5-891F-0271186ECF00}"/>
              </a:ext>
            </a:extLst>
          </p:cNvPr>
          <p:cNvSpPr>
            <a:spLocks noChangeAspect="1"/>
          </p:cNvSpPr>
          <p:nvPr/>
        </p:nvSpPr>
        <p:spPr>
          <a:xfrm>
            <a:off x="1454644" y="2593137"/>
            <a:ext cx="835965" cy="491744"/>
          </a:xfrm>
          <a:prstGeom prst="rect">
            <a:avLst/>
          </a:prstGeom>
          <a:blipFill>
            <a:blip r:embed="rId13" cstate="print"/>
            <a:stretch>
              <a:fillRect/>
            </a:stretch>
          </a:blipFill>
        </p:spPr>
        <p:txBody>
          <a:bodyPr wrap="square" lIns="0" tIns="0" rIns="0" bIns="0" rtlCol="0"/>
          <a:lstStyle/>
          <a:p>
            <a:endParaRPr/>
          </a:p>
        </p:txBody>
      </p:sp>
      <p:sp>
        <p:nvSpPr>
          <p:cNvPr id="52" name="object 24">
            <a:extLst>
              <a:ext uri="{FF2B5EF4-FFF2-40B4-BE49-F238E27FC236}">
                <a16:creationId xmlns:a16="http://schemas.microsoft.com/office/drawing/2014/main" id="{6D9A7B49-C049-7D67-34F6-094FFC88E42B}"/>
              </a:ext>
            </a:extLst>
          </p:cNvPr>
          <p:cNvSpPr>
            <a:spLocks noChangeAspect="1"/>
          </p:cNvSpPr>
          <p:nvPr/>
        </p:nvSpPr>
        <p:spPr>
          <a:xfrm>
            <a:off x="3044364" y="2593137"/>
            <a:ext cx="948363" cy="491744"/>
          </a:xfrm>
          <a:prstGeom prst="rect">
            <a:avLst/>
          </a:prstGeom>
          <a:blipFill>
            <a:blip r:embed="rId1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3" name="object 25">
            <a:extLst>
              <a:ext uri="{FF2B5EF4-FFF2-40B4-BE49-F238E27FC236}">
                <a16:creationId xmlns:a16="http://schemas.microsoft.com/office/drawing/2014/main" id="{9D835631-4695-8EF8-9155-D766CF34F66A}"/>
              </a:ext>
            </a:extLst>
          </p:cNvPr>
          <p:cNvSpPr>
            <a:spLocks noChangeAspect="1"/>
          </p:cNvSpPr>
          <p:nvPr/>
        </p:nvSpPr>
        <p:spPr>
          <a:xfrm>
            <a:off x="4921139" y="2568550"/>
            <a:ext cx="540917" cy="540917"/>
          </a:xfrm>
          <a:prstGeom prst="rect">
            <a:avLst/>
          </a:prstGeom>
          <a:blipFill>
            <a:blip r:embed="rId1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4" name="object 26">
            <a:extLst>
              <a:ext uri="{FF2B5EF4-FFF2-40B4-BE49-F238E27FC236}">
                <a16:creationId xmlns:a16="http://schemas.microsoft.com/office/drawing/2014/main" id="{022AEA2A-453A-56C8-ACE2-AE936A91D503}"/>
              </a:ext>
            </a:extLst>
          </p:cNvPr>
          <p:cNvSpPr>
            <a:spLocks noChangeAspect="1"/>
          </p:cNvSpPr>
          <p:nvPr/>
        </p:nvSpPr>
        <p:spPr>
          <a:xfrm>
            <a:off x="6477363" y="2635809"/>
            <a:ext cx="666044" cy="406400"/>
          </a:xfrm>
          <a:prstGeom prst="rect">
            <a:avLst/>
          </a:prstGeom>
          <a:blipFill>
            <a:blip r:embed="rId1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5" name="object 27">
            <a:extLst>
              <a:ext uri="{FF2B5EF4-FFF2-40B4-BE49-F238E27FC236}">
                <a16:creationId xmlns:a16="http://schemas.microsoft.com/office/drawing/2014/main" id="{D674C9C2-C571-25D2-B854-68381F3A17A0}"/>
              </a:ext>
            </a:extLst>
          </p:cNvPr>
          <p:cNvSpPr>
            <a:spLocks noChangeAspect="1"/>
          </p:cNvSpPr>
          <p:nvPr/>
        </p:nvSpPr>
        <p:spPr>
          <a:xfrm>
            <a:off x="8113915" y="2568550"/>
            <a:ext cx="684780" cy="540917"/>
          </a:xfrm>
          <a:prstGeom prst="rect">
            <a:avLst/>
          </a:prstGeom>
          <a:blipFill>
            <a:blip r:embed="rId1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6" name="object 28">
            <a:extLst>
              <a:ext uri="{FF2B5EF4-FFF2-40B4-BE49-F238E27FC236}">
                <a16:creationId xmlns:a16="http://schemas.microsoft.com/office/drawing/2014/main" id="{0FA97229-A6E9-92FD-BB8C-D34DB47A8487}"/>
              </a:ext>
            </a:extLst>
          </p:cNvPr>
          <p:cNvSpPr>
            <a:spLocks noChangeAspect="1"/>
          </p:cNvSpPr>
          <p:nvPr/>
        </p:nvSpPr>
        <p:spPr>
          <a:xfrm>
            <a:off x="1176920" y="3577211"/>
            <a:ext cx="1391412" cy="397546"/>
          </a:xfrm>
          <a:prstGeom prst="rect">
            <a:avLst/>
          </a:prstGeom>
          <a:blipFill>
            <a:blip r:embed="rId18" cstate="print"/>
            <a:stretch>
              <a:fillRect/>
            </a:stretch>
          </a:blipFill>
        </p:spPr>
        <p:txBody>
          <a:bodyPr wrap="square" lIns="0" tIns="0" rIns="0" bIns="0" rtlCol="0"/>
          <a:lstStyle/>
          <a:p>
            <a:endParaRPr/>
          </a:p>
        </p:txBody>
      </p:sp>
      <p:sp>
        <p:nvSpPr>
          <p:cNvPr id="57" name="object 29">
            <a:extLst>
              <a:ext uri="{FF2B5EF4-FFF2-40B4-BE49-F238E27FC236}">
                <a16:creationId xmlns:a16="http://schemas.microsoft.com/office/drawing/2014/main" id="{FDB09D55-CA26-974C-758F-F035D805D77F}"/>
              </a:ext>
            </a:extLst>
          </p:cNvPr>
          <p:cNvSpPr>
            <a:spLocks noChangeAspect="1"/>
          </p:cNvSpPr>
          <p:nvPr/>
        </p:nvSpPr>
        <p:spPr>
          <a:xfrm>
            <a:off x="3049634" y="3533464"/>
            <a:ext cx="922770" cy="485672"/>
          </a:xfrm>
          <a:prstGeom prst="rect">
            <a:avLst/>
          </a:prstGeom>
          <a:blipFill>
            <a:blip r:embed="rId1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8" name="object 30">
            <a:extLst>
              <a:ext uri="{FF2B5EF4-FFF2-40B4-BE49-F238E27FC236}">
                <a16:creationId xmlns:a16="http://schemas.microsoft.com/office/drawing/2014/main" id="{1E0BFBD4-A910-4CBF-581C-3D4789E624D9}"/>
              </a:ext>
            </a:extLst>
          </p:cNvPr>
          <p:cNvSpPr>
            <a:spLocks noChangeAspect="1"/>
          </p:cNvSpPr>
          <p:nvPr/>
        </p:nvSpPr>
        <p:spPr>
          <a:xfrm>
            <a:off x="4505956" y="3623057"/>
            <a:ext cx="1317019" cy="376290"/>
          </a:xfrm>
          <a:prstGeom prst="rect">
            <a:avLst/>
          </a:prstGeom>
          <a:blipFill>
            <a:blip r:embed="rId20" cstate="print"/>
            <a:stretch>
              <a:fillRect/>
            </a:stretch>
          </a:blipFill>
        </p:spPr>
        <p:txBody>
          <a:bodyPr wrap="square" lIns="0" tIns="0" rIns="0" bIns="0" rtlCol="0"/>
          <a:lstStyle/>
          <a:p>
            <a:endParaRPr/>
          </a:p>
        </p:txBody>
      </p:sp>
      <p:sp>
        <p:nvSpPr>
          <p:cNvPr id="59" name="object 31">
            <a:extLst>
              <a:ext uri="{FF2B5EF4-FFF2-40B4-BE49-F238E27FC236}">
                <a16:creationId xmlns:a16="http://schemas.microsoft.com/office/drawing/2014/main" id="{984F44BE-78AC-024D-ADD2-594DA91E2EFA}"/>
              </a:ext>
            </a:extLst>
          </p:cNvPr>
          <p:cNvSpPr>
            <a:spLocks noChangeAspect="1"/>
          </p:cNvSpPr>
          <p:nvPr/>
        </p:nvSpPr>
        <p:spPr>
          <a:xfrm>
            <a:off x="6533107" y="3458540"/>
            <a:ext cx="544724" cy="523469"/>
          </a:xfrm>
          <a:prstGeom prst="rect">
            <a:avLst/>
          </a:prstGeom>
          <a:blipFill>
            <a:blip r:embed="rId2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0" name="object 32">
            <a:extLst>
              <a:ext uri="{FF2B5EF4-FFF2-40B4-BE49-F238E27FC236}">
                <a16:creationId xmlns:a16="http://schemas.microsoft.com/office/drawing/2014/main" id="{0000092B-B0AD-6FD7-9250-DFD76CEC4CD0}"/>
              </a:ext>
            </a:extLst>
          </p:cNvPr>
          <p:cNvSpPr>
            <a:spLocks noChangeAspect="1"/>
          </p:cNvSpPr>
          <p:nvPr/>
        </p:nvSpPr>
        <p:spPr>
          <a:xfrm>
            <a:off x="7823846" y="3619899"/>
            <a:ext cx="1264920" cy="317819"/>
          </a:xfrm>
          <a:prstGeom prst="rect">
            <a:avLst/>
          </a:prstGeom>
          <a:blipFill>
            <a:blip r:embed="rId22" cstate="print"/>
            <a:stretch>
              <a:fillRect/>
            </a:stretch>
          </a:blipFill>
        </p:spPr>
        <p:txBody>
          <a:bodyPr wrap="square" lIns="0" tIns="0" rIns="0" bIns="0" rtlCol="0"/>
          <a:lstStyle/>
          <a:p>
            <a:endParaRPr/>
          </a:p>
        </p:txBody>
      </p:sp>
      <p:sp>
        <p:nvSpPr>
          <p:cNvPr id="61" name="object 33">
            <a:extLst>
              <a:ext uri="{FF2B5EF4-FFF2-40B4-BE49-F238E27FC236}">
                <a16:creationId xmlns:a16="http://schemas.microsoft.com/office/drawing/2014/main" id="{95795C13-FF2D-32D8-54B3-93CC8ADD17CB}"/>
              </a:ext>
            </a:extLst>
          </p:cNvPr>
          <p:cNvSpPr>
            <a:spLocks noChangeAspect="1"/>
          </p:cNvSpPr>
          <p:nvPr/>
        </p:nvSpPr>
        <p:spPr>
          <a:xfrm>
            <a:off x="1403532" y="4475819"/>
            <a:ext cx="938186" cy="491729"/>
          </a:xfrm>
          <a:prstGeom prst="rect">
            <a:avLst/>
          </a:prstGeom>
          <a:blipFill>
            <a:blip r:embed="rId23" cstate="print"/>
            <a:stretch>
              <a:fillRect/>
            </a:stretch>
          </a:blipFill>
        </p:spPr>
        <p:txBody>
          <a:bodyPr wrap="square" lIns="0" tIns="0" rIns="0" bIns="0" rtlCol="0"/>
          <a:lstStyle/>
          <a:p>
            <a:endParaRPr/>
          </a:p>
        </p:txBody>
      </p:sp>
      <p:sp>
        <p:nvSpPr>
          <p:cNvPr id="62" name="object 34">
            <a:extLst>
              <a:ext uri="{FF2B5EF4-FFF2-40B4-BE49-F238E27FC236}">
                <a16:creationId xmlns:a16="http://schemas.microsoft.com/office/drawing/2014/main" id="{DDBC95AE-0B0B-7EF2-36B9-42390CF65B39}"/>
              </a:ext>
            </a:extLst>
          </p:cNvPr>
          <p:cNvSpPr>
            <a:spLocks noChangeAspect="1"/>
          </p:cNvSpPr>
          <p:nvPr/>
        </p:nvSpPr>
        <p:spPr>
          <a:xfrm>
            <a:off x="2870740" y="4475819"/>
            <a:ext cx="491743" cy="491729"/>
          </a:xfrm>
          <a:prstGeom prst="rect">
            <a:avLst/>
          </a:prstGeom>
          <a:blipFill>
            <a:blip r:embed="rId2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3" name="object 35">
            <a:extLst>
              <a:ext uri="{FF2B5EF4-FFF2-40B4-BE49-F238E27FC236}">
                <a16:creationId xmlns:a16="http://schemas.microsoft.com/office/drawing/2014/main" id="{05094B94-CF87-98EB-B162-9E18BD891A21}"/>
              </a:ext>
            </a:extLst>
          </p:cNvPr>
          <p:cNvSpPr>
            <a:spLocks noChangeAspect="1"/>
          </p:cNvSpPr>
          <p:nvPr/>
        </p:nvSpPr>
        <p:spPr>
          <a:xfrm>
            <a:off x="3834789" y="4475819"/>
            <a:ext cx="1019638" cy="491729"/>
          </a:xfrm>
          <a:prstGeom prst="rect">
            <a:avLst/>
          </a:prstGeom>
          <a:blipFill>
            <a:blip r:embed="rId25" cstate="print"/>
            <a:stretch>
              <a:fillRect/>
            </a:stretch>
          </a:blipFill>
        </p:spPr>
        <p:txBody>
          <a:bodyPr wrap="square" lIns="0" tIns="0" rIns="0" bIns="0" rtlCol="0"/>
          <a:lstStyle/>
          <a:p>
            <a:endParaRPr/>
          </a:p>
        </p:txBody>
      </p:sp>
      <p:sp>
        <p:nvSpPr>
          <p:cNvPr id="1024" name="object 36">
            <a:extLst>
              <a:ext uri="{FF2B5EF4-FFF2-40B4-BE49-F238E27FC236}">
                <a16:creationId xmlns:a16="http://schemas.microsoft.com/office/drawing/2014/main" id="{EEFA2027-9348-833B-3B9F-90ECDF950C3E}"/>
              </a:ext>
            </a:extLst>
          </p:cNvPr>
          <p:cNvSpPr>
            <a:spLocks noChangeAspect="1"/>
          </p:cNvSpPr>
          <p:nvPr/>
        </p:nvSpPr>
        <p:spPr>
          <a:xfrm>
            <a:off x="5278257" y="4574957"/>
            <a:ext cx="1264920" cy="283516"/>
          </a:xfrm>
          <a:prstGeom prst="rect">
            <a:avLst/>
          </a:prstGeom>
          <a:blipFill>
            <a:blip r:embed="rId26" cstate="print"/>
            <a:stretch>
              <a:fillRect/>
            </a:stretch>
          </a:blipFill>
        </p:spPr>
        <p:txBody>
          <a:bodyPr wrap="square" lIns="0" tIns="0" rIns="0" bIns="0" rtlCol="0"/>
          <a:lstStyle/>
          <a:p>
            <a:endParaRPr/>
          </a:p>
        </p:txBody>
      </p:sp>
      <p:sp>
        <p:nvSpPr>
          <p:cNvPr id="1025" name="object 37">
            <a:extLst>
              <a:ext uri="{FF2B5EF4-FFF2-40B4-BE49-F238E27FC236}">
                <a16:creationId xmlns:a16="http://schemas.microsoft.com/office/drawing/2014/main" id="{65C7BECC-B4A4-8F47-A9E9-73586F8344A8}"/>
              </a:ext>
            </a:extLst>
          </p:cNvPr>
          <p:cNvSpPr>
            <a:spLocks noChangeAspect="1"/>
          </p:cNvSpPr>
          <p:nvPr/>
        </p:nvSpPr>
        <p:spPr>
          <a:xfrm>
            <a:off x="7030164" y="4476848"/>
            <a:ext cx="863551" cy="479735"/>
          </a:xfrm>
          <a:prstGeom prst="rect">
            <a:avLst/>
          </a:prstGeom>
          <a:blipFill>
            <a:blip r:embed="rId2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1027" name="Picture 39">
            <a:extLst>
              <a:ext uri="{FF2B5EF4-FFF2-40B4-BE49-F238E27FC236}">
                <a16:creationId xmlns:a16="http://schemas.microsoft.com/office/drawing/2014/main" id="{E21F0F93-D316-0A1B-CAD0-81A496EAB90E}"/>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8332814" y="4422555"/>
            <a:ext cx="938186" cy="592330"/>
          </a:xfrm>
          <a:prstGeom prst="rect">
            <a:avLst/>
          </a:prstGeom>
        </p:spPr>
      </p:pic>
      <p:pic>
        <p:nvPicPr>
          <p:cNvPr id="1029" name="Picture 2" descr="UİB - Hakkında">
            <a:extLst>
              <a:ext uri="{FF2B5EF4-FFF2-40B4-BE49-F238E27FC236}">
                <a16:creationId xmlns:a16="http://schemas.microsoft.com/office/drawing/2014/main" id="{87DAB29C-BC7B-7AAD-97B0-F2255F820201}"/>
              </a:ext>
            </a:extLst>
          </p:cNvPr>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6567043" y="5229747"/>
            <a:ext cx="957156" cy="4785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4" descr="TEGEP Eğitim ve Gelişim Platformu Derneği - İstanbul, İstanbul, Türkiye |  Profesyonel Profil | LinkedIn">
            <a:extLst>
              <a:ext uri="{FF2B5EF4-FFF2-40B4-BE49-F238E27FC236}">
                <a16:creationId xmlns:a16="http://schemas.microsoft.com/office/drawing/2014/main" id="{B3B10A6A-BB25-7D71-92E4-95CEB885FDFD}"/>
              </a:ext>
            </a:extLst>
          </p:cNvPr>
          <p:cNvPicPr>
            <a:picLocks noChangeAspect="1" noChangeArrowheads="1"/>
          </p:cNvPicPr>
          <p:nvPr/>
        </p:nvPicPr>
        <p:blipFill rotWithShape="1">
          <a:blip r:embed="rId30" cstate="screen">
            <a:extLst>
              <a:ext uri="{28A0092B-C50C-407E-A947-70E740481C1C}">
                <a14:useLocalDpi xmlns:a14="http://schemas.microsoft.com/office/drawing/2010/main"/>
              </a:ext>
            </a:extLst>
          </a:blip>
          <a:srcRect l="3846" t="13596" b="21015"/>
          <a:stretch/>
        </p:blipFill>
        <p:spPr bwMode="auto">
          <a:xfrm>
            <a:off x="8059484" y="5066588"/>
            <a:ext cx="1126900" cy="766292"/>
          </a:xfrm>
          <a:prstGeom prst="rect">
            <a:avLst/>
          </a:prstGeom>
          <a:noFill/>
          <a:extLst>
            <a:ext uri="{909E8E84-426E-40DD-AFC4-6F175D3DCCD1}">
              <a14:hiddenFill xmlns:a14="http://schemas.microsoft.com/office/drawing/2010/main">
                <a:solidFill>
                  <a:srgbClr val="FFFFFF"/>
                </a:solidFill>
              </a14:hiddenFill>
            </a:ext>
          </a:extLst>
        </p:spPr>
      </p:pic>
      <p:pic>
        <p:nvPicPr>
          <p:cNvPr id="1031" name="Resim 1030">
            <a:extLst>
              <a:ext uri="{FF2B5EF4-FFF2-40B4-BE49-F238E27FC236}">
                <a16:creationId xmlns:a16="http://schemas.microsoft.com/office/drawing/2014/main" id="{18AA3F86-4994-17E6-019A-83B8DD8EE02B}"/>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1374140" y="6085259"/>
            <a:ext cx="842645" cy="412213"/>
          </a:xfrm>
          <a:prstGeom prst="rect">
            <a:avLst/>
          </a:prstGeom>
        </p:spPr>
      </p:pic>
      <p:pic>
        <p:nvPicPr>
          <p:cNvPr id="1032" name="Resim 1031">
            <a:extLst>
              <a:ext uri="{FF2B5EF4-FFF2-40B4-BE49-F238E27FC236}">
                <a16:creationId xmlns:a16="http://schemas.microsoft.com/office/drawing/2014/main" id="{21E9CF27-93E7-164D-CA02-F3BCA0CBBF90}"/>
              </a:ext>
            </a:extLst>
          </p:cNvPr>
          <p:cNvPicPr>
            <a:picLocks noChangeAspect="1"/>
          </p:cNvPicPr>
          <p:nvPr/>
        </p:nvPicPr>
        <p:blipFill>
          <a:blip r:embed="rId32"/>
          <a:stretch>
            <a:fillRect/>
          </a:stretch>
        </p:blipFill>
        <p:spPr>
          <a:xfrm>
            <a:off x="2870740" y="5899066"/>
            <a:ext cx="2681546" cy="670387"/>
          </a:xfrm>
          <a:prstGeom prst="rect">
            <a:avLst/>
          </a:prstGeom>
        </p:spPr>
      </p:pic>
      <p:pic>
        <p:nvPicPr>
          <p:cNvPr id="1033" name="Resim 1032">
            <a:extLst>
              <a:ext uri="{FF2B5EF4-FFF2-40B4-BE49-F238E27FC236}">
                <a16:creationId xmlns:a16="http://schemas.microsoft.com/office/drawing/2014/main" id="{2D97EF21-485D-973C-186C-F509097B1EFC}"/>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6350057" y="5832880"/>
            <a:ext cx="1272006" cy="616923"/>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flipV="1">
            <a:off x="0" y="586994"/>
            <a:ext cx="9337090" cy="45719"/>
          </a:xfrm>
          <a:custGeom>
            <a:avLst/>
            <a:gdLst/>
            <a:ahLst/>
            <a:cxnLst/>
            <a:rect l="l" t="t" r="r" b="b"/>
            <a:pathLst>
              <a:path w="9931400">
                <a:moveTo>
                  <a:pt x="0" y="0"/>
                </a:moveTo>
                <a:lnTo>
                  <a:pt x="9931400" y="0"/>
                </a:lnTo>
              </a:path>
            </a:pathLst>
          </a:custGeom>
          <a:ln w="20066">
            <a:solidFill>
              <a:srgbClr val="ED1C24"/>
            </a:solidFill>
          </a:ln>
        </p:spPr>
        <p:txBody>
          <a:bodyPr wrap="square" lIns="0" tIns="0" rIns="0" bIns="0" rtlCol="0"/>
          <a:lstStyle/>
          <a:p>
            <a:endParaRPr/>
          </a:p>
        </p:txBody>
      </p:sp>
      <p:sp>
        <p:nvSpPr>
          <p:cNvPr id="16" name="object 16"/>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grpSp>
        <p:nvGrpSpPr>
          <p:cNvPr id="18" name="Group 5">
            <a:extLst>
              <a:ext uri="{FF2B5EF4-FFF2-40B4-BE49-F238E27FC236}">
                <a16:creationId xmlns:a16="http://schemas.microsoft.com/office/drawing/2014/main" id="{E1D8B3D3-7C3A-45FA-8CF6-2F691BE2DDEB}"/>
              </a:ext>
            </a:extLst>
          </p:cNvPr>
          <p:cNvGrpSpPr/>
          <p:nvPr/>
        </p:nvGrpSpPr>
        <p:grpSpPr>
          <a:xfrm>
            <a:off x="1032703" y="5080000"/>
            <a:ext cx="8627994" cy="2384075"/>
            <a:chOff x="1071804" y="2614112"/>
            <a:chExt cx="8627994" cy="2384075"/>
          </a:xfrm>
        </p:grpSpPr>
        <p:pic>
          <p:nvPicPr>
            <p:cNvPr id="19" name="Resim 18">
              <a:extLst>
                <a:ext uri="{FF2B5EF4-FFF2-40B4-BE49-F238E27FC236}">
                  <a16:creationId xmlns:a16="http://schemas.microsoft.com/office/drawing/2014/main" id="{8A51E34E-4DC4-4499-BDE1-B3B1C8ED653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10694" y="2614112"/>
              <a:ext cx="1112269" cy="1095248"/>
            </a:xfrm>
            <a:prstGeom prst="rect">
              <a:avLst/>
            </a:prstGeom>
          </p:spPr>
        </p:pic>
        <p:sp>
          <p:nvSpPr>
            <p:cNvPr id="20" name="Dikdörtgen 19">
              <a:extLst>
                <a:ext uri="{FF2B5EF4-FFF2-40B4-BE49-F238E27FC236}">
                  <a16:creationId xmlns:a16="http://schemas.microsoft.com/office/drawing/2014/main" id="{184D3646-E44C-4765-AE5B-839F06A05DB1}"/>
                </a:ext>
              </a:extLst>
            </p:cNvPr>
            <p:cNvSpPr/>
            <p:nvPr/>
          </p:nvSpPr>
          <p:spPr>
            <a:xfrm>
              <a:off x="4217064" y="3665768"/>
              <a:ext cx="2239396" cy="516616"/>
            </a:xfrm>
            <a:prstGeom prst="rect">
              <a:avLst/>
            </a:prstGeom>
            <a:noFill/>
          </p:spPr>
          <p:txBody>
            <a:bodyPr wrap="none" lIns="91440" tIns="45720" rIns="91440" bIns="45720">
              <a:spAutoFit/>
            </a:bodyPr>
            <a:lstStyle/>
            <a:p>
              <a:pPr algn="ctr"/>
              <a:r>
                <a:rPr lang="tr-TR" sz="2757" b="1" spc="-60" dirty="0">
                  <a:ln w="0"/>
                  <a:solidFill>
                    <a:srgbClr val="343433"/>
                  </a:solidFill>
                  <a:latin typeface="Tahoma" panose="020B0604030504040204" pitchFamily="34" charset="0"/>
                  <a:ea typeface="Tahoma" panose="020B0604030504040204" pitchFamily="34" charset="0"/>
                  <a:cs typeface="Tahoma" panose="020B0604030504040204" pitchFamily="34" charset="0"/>
                </a:rPr>
                <a:t>THANK YOU</a:t>
              </a:r>
              <a:endParaRPr lang="tr-TR" sz="2757" b="1" cap="none" spc="-60" dirty="0">
                <a:ln w="0"/>
                <a:solidFill>
                  <a:srgbClr val="343433"/>
                </a:solidFill>
                <a:latin typeface="Tahoma" panose="020B0604030504040204" pitchFamily="34" charset="0"/>
                <a:ea typeface="Tahoma" panose="020B0604030504040204" pitchFamily="34" charset="0"/>
                <a:cs typeface="Tahoma" panose="020B0604030504040204" pitchFamily="34" charset="0"/>
              </a:endParaRPr>
            </a:p>
          </p:txBody>
        </p:sp>
        <p:pic>
          <p:nvPicPr>
            <p:cNvPr id="21" name="Resim 20">
              <a:extLst>
                <a:ext uri="{FF2B5EF4-FFF2-40B4-BE49-F238E27FC236}">
                  <a16:creationId xmlns:a16="http://schemas.microsoft.com/office/drawing/2014/main" id="{2B700AAF-DE46-4797-B8CC-577425FE955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1804" y="4439387"/>
              <a:ext cx="6540500" cy="558800"/>
            </a:xfrm>
            <a:prstGeom prst="rect">
              <a:avLst/>
            </a:prstGeom>
          </p:spPr>
        </p:pic>
        <p:sp>
          <p:nvSpPr>
            <p:cNvPr id="22" name="Dikdörtgen 21">
              <a:hlinkClick r:id="rId4"/>
              <a:extLst>
                <a:ext uri="{FF2B5EF4-FFF2-40B4-BE49-F238E27FC236}">
                  <a16:creationId xmlns:a16="http://schemas.microsoft.com/office/drawing/2014/main" id="{BC363142-91C7-4BF8-A164-99C329B24889}"/>
                </a:ext>
              </a:extLst>
            </p:cNvPr>
            <p:cNvSpPr/>
            <p:nvPr/>
          </p:nvSpPr>
          <p:spPr>
            <a:xfrm>
              <a:off x="1321902" y="4437654"/>
              <a:ext cx="1484381" cy="261610"/>
            </a:xfrm>
            <a:prstGeom prst="rect">
              <a:avLst/>
            </a:prstGeom>
            <a:noFill/>
          </p:spPr>
          <p:txBody>
            <a:bodyPr wrap="none" lIns="91440" tIns="45720" rIns="91440" bIns="45720">
              <a:spAutoFit/>
            </a:bodyPr>
            <a:lstStyle/>
            <a:p>
              <a:pPr algn="ctr"/>
              <a:r>
                <a:rPr lang="tr-TR" sz="1100" spc="-10" err="1">
                  <a:ln w="0"/>
                  <a:solidFill>
                    <a:srgbClr val="343433"/>
                  </a:solidFill>
                  <a:latin typeface="Tahoma" panose="020B0604030504040204" pitchFamily="34" charset="0"/>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www.inciholding.com</a:t>
              </a:r>
              <a:endParaRPr lang="tr-TR" sz="1100" cap="none" spc="-10">
                <a:ln w="0"/>
                <a:solidFill>
                  <a:srgbClr val="343433"/>
                </a:solidFill>
                <a:latin typeface="Tahoma" panose="020B0604030504040204" pitchFamily="34" charset="0"/>
                <a:ea typeface="Tahoma" panose="020B0604030504040204" pitchFamily="34" charset="0"/>
                <a:cs typeface="Tahoma" panose="020B0604030504040204" pitchFamily="34" charset="0"/>
              </a:endParaRPr>
            </a:p>
          </p:txBody>
        </p:sp>
        <p:sp>
          <p:nvSpPr>
            <p:cNvPr id="23" name="Dikdörtgen 22">
              <a:extLst>
                <a:ext uri="{FF2B5EF4-FFF2-40B4-BE49-F238E27FC236}">
                  <a16:creationId xmlns:a16="http://schemas.microsoft.com/office/drawing/2014/main" id="{6DC8CA7E-5F95-4493-A5CD-E2E95E4267EC}"/>
                </a:ext>
              </a:extLst>
            </p:cNvPr>
            <p:cNvSpPr/>
            <p:nvPr/>
          </p:nvSpPr>
          <p:spPr>
            <a:xfrm>
              <a:off x="3044529" y="4437654"/>
              <a:ext cx="2088393" cy="261610"/>
            </a:xfrm>
            <a:prstGeom prst="rect">
              <a:avLst/>
            </a:prstGeom>
            <a:noFill/>
          </p:spPr>
          <p:txBody>
            <a:bodyPr wrap="none" lIns="91440" tIns="45720" rIns="91440" bIns="45720">
              <a:spAutoFit/>
            </a:bodyPr>
            <a:lstStyle/>
            <a:p>
              <a:pPr algn="ctr"/>
              <a:r>
                <a:rPr lang="tr-TR" sz="1100" spc="-10" err="1">
                  <a:ln w="0"/>
                  <a:solidFill>
                    <a:srgbClr val="343433"/>
                  </a:solidFill>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t>www.facebook.com</a:t>
              </a:r>
              <a:r>
                <a:rPr lang="tr-TR" sz="1100" spc="-10">
                  <a:ln w="0"/>
                  <a:solidFill>
                    <a:srgbClr val="343433"/>
                  </a:solidFill>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t>/</a:t>
              </a:r>
              <a:r>
                <a:rPr lang="tr-TR" sz="1100" spc="-10" err="1">
                  <a:ln w="0"/>
                  <a:solidFill>
                    <a:srgbClr val="343433"/>
                  </a:solidFill>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t>inciholding</a:t>
              </a:r>
              <a:endParaRPr lang="tr-TR" sz="1100" cap="none" spc="-10">
                <a:ln w="0"/>
                <a:solidFill>
                  <a:srgbClr val="343433"/>
                </a:solidFill>
                <a:latin typeface="Tahoma" panose="020B0604030504040204" pitchFamily="34" charset="0"/>
                <a:ea typeface="Tahoma" panose="020B0604030504040204" pitchFamily="34" charset="0"/>
                <a:cs typeface="Tahoma" panose="020B0604030504040204" pitchFamily="34" charset="0"/>
              </a:endParaRPr>
            </a:p>
          </p:txBody>
        </p:sp>
        <p:sp>
          <p:nvSpPr>
            <p:cNvPr id="24" name="Dikdörtgen 23">
              <a:extLst>
                <a:ext uri="{FF2B5EF4-FFF2-40B4-BE49-F238E27FC236}">
                  <a16:creationId xmlns:a16="http://schemas.microsoft.com/office/drawing/2014/main" id="{C1EF5160-DB8C-4949-B990-E531FB782C16}"/>
                </a:ext>
              </a:extLst>
            </p:cNvPr>
            <p:cNvSpPr/>
            <p:nvPr/>
          </p:nvSpPr>
          <p:spPr>
            <a:xfrm>
              <a:off x="5386125" y="4437654"/>
              <a:ext cx="1972976" cy="261610"/>
            </a:xfrm>
            <a:prstGeom prst="rect">
              <a:avLst/>
            </a:prstGeom>
            <a:noFill/>
          </p:spPr>
          <p:txBody>
            <a:bodyPr wrap="none" lIns="91440" tIns="45720" rIns="91440" bIns="45720">
              <a:spAutoFit/>
            </a:bodyPr>
            <a:lstStyle/>
            <a:p>
              <a:pPr algn="ctr"/>
              <a:r>
                <a:rPr lang="tr-TR" sz="1100" spc="-10" err="1">
                  <a:ln w="0"/>
                  <a:solidFill>
                    <a:srgbClr val="343433"/>
                  </a:solidFill>
                  <a:latin typeface="Tahoma" panose="020B0604030504040204" pitchFamily="34" charset="0"/>
                  <a:ea typeface="Tahoma" panose="020B0604030504040204" pitchFamily="34" charset="0"/>
                  <a:cs typeface="Tahoma" panose="020B0604030504040204" pitchFamily="34" charset="0"/>
                  <a:hlinkClick r:id="rId6">
                    <a:extLst>
                      <a:ext uri="{A12FA001-AC4F-418D-AE19-62706E023703}">
                        <ahyp:hlinkClr xmlns:ahyp="http://schemas.microsoft.com/office/drawing/2018/hyperlinkcolor" val="tx"/>
                      </a:ext>
                    </a:extLst>
                  </a:hlinkClick>
                </a:rPr>
                <a:t>www.twitter.com</a:t>
              </a:r>
              <a:r>
                <a:rPr lang="tr-TR" sz="1100" spc="-10">
                  <a:ln w="0"/>
                  <a:solidFill>
                    <a:srgbClr val="343433"/>
                  </a:solidFill>
                  <a:latin typeface="Tahoma" panose="020B0604030504040204" pitchFamily="34" charset="0"/>
                  <a:ea typeface="Tahoma" panose="020B0604030504040204" pitchFamily="34" charset="0"/>
                  <a:cs typeface="Tahoma" panose="020B0604030504040204" pitchFamily="34" charset="0"/>
                  <a:hlinkClick r:id="rId6">
                    <a:extLst>
                      <a:ext uri="{A12FA001-AC4F-418D-AE19-62706E023703}">
                        <ahyp:hlinkClr xmlns:ahyp="http://schemas.microsoft.com/office/drawing/2018/hyperlinkcolor" val="tx"/>
                      </a:ext>
                    </a:extLst>
                  </a:hlinkClick>
                </a:rPr>
                <a:t>/</a:t>
              </a:r>
              <a:r>
                <a:rPr lang="tr-TR" sz="1100" spc="-10" err="1">
                  <a:ln w="0"/>
                  <a:solidFill>
                    <a:srgbClr val="343433"/>
                  </a:solidFill>
                  <a:latin typeface="Tahoma" panose="020B0604030504040204" pitchFamily="34" charset="0"/>
                  <a:ea typeface="Tahoma" panose="020B0604030504040204" pitchFamily="34" charset="0"/>
                  <a:cs typeface="Tahoma" panose="020B0604030504040204" pitchFamily="34" charset="0"/>
                  <a:hlinkClick r:id="rId6">
                    <a:extLst>
                      <a:ext uri="{A12FA001-AC4F-418D-AE19-62706E023703}">
                        <ahyp:hlinkClr xmlns:ahyp="http://schemas.microsoft.com/office/drawing/2018/hyperlinkcolor" val="tx"/>
                      </a:ext>
                    </a:extLst>
                  </a:hlinkClick>
                </a:rPr>
                <a:t>inciholding</a:t>
              </a:r>
              <a:r>
                <a:rPr lang="tr-TR" sz="1100" spc="-10">
                  <a:ln w="0"/>
                  <a:solidFill>
                    <a:srgbClr val="343433"/>
                  </a:solidFill>
                  <a:latin typeface="Tahoma" panose="020B0604030504040204" pitchFamily="34" charset="0"/>
                  <a:ea typeface="Tahoma" panose="020B0604030504040204" pitchFamily="34" charset="0"/>
                  <a:cs typeface="Tahoma" panose="020B0604030504040204" pitchFamily="34" charset="0"/>
                  <a:hlinkClick r:id="rId6">
                    <a:extLst>
                      <a:ext uri="{A12FA001-AC4F-418D-AE19-62706E023703}">
                        <ahyp:hlinkClr xmlns:ahyp="http://schemas.microsoft.com/office/drawing/2018/hyperlinkcolor" val="tx"/>
                      </a:ext>
                    </a:extLst>
                  </a:hlinkClick>
                </a:rPr>
                <a:t> </a:t>
              </a:r>
              <a:endParaRPr lang="tr-TR" sz="1100" cap="none" spc="-10">
                <a:ln w="0"/>
                <a:solidFill>
                  <a:srgbClr val="343433"/>
                </a:solidFill>
                <a:latin typeface="Tahoma" panose="020B0604030504040204" pitchFamily="34" charset="0"/>
                <a:ea typeface="Tahoma" panose="020B0604030504040204" pitchFamily="34" charset="0"/>
                <a:cs typeface="Tahoma" panose="020B0604030504040204" pitchFamily="34" charset="0"/>
              </a:endParaRPr>
            </a:p>
          </p:txBody>
        </p:sp>
        <p:sp>
          <p:nvSpPr>
            <p:cNvPr id="25" name="Dikdörtgen 24">
              <a:extLst>
                <a:ext uri="{FF2B5EF4-FFF2-40B4-BE49-F238E27FC236}">
                  <a16:creationId xmlns:a16="http://schemas.microsoft.com/office/drawing/2014/main" id="{06AFD29F-D3A5-4961-A58F-66BA29ED5698}"/>
                </a:ext>
              </a:extLst>
            </p:cNvPr>
            <p:cNvSpPr/>
            <p:nvPr/>
          </p:nvSpPr>
          <p:spPr>
            <a:xfrm>
              <a:off x="7558186" y="4435028"/>
              <a:ext cx="2141612" cy="261610"/>
            </a:xfrm>
            <a:prstGeom prst="rect">
              <a:avLst/>
            </a:prstGeom>
            <a:noFill/>
          </p:spPr>
          <p:txBody>
            <a:bodyPr wrap="none" lIns="91440" tIns="45720" rIns="91440" bIns="45720">
              <a:spAutoFit/>
            </a:bodyPr>
            <a:lstStyle/>
            <a:p>
              <a:pPr algn="ctr"/>
              <a:r>
                <a:rPr lang="tr-TR" sz="1100" spc="-10" err="1">
                  <a:ln w="0"/>
                  <a:solidFill>
                    <a:srgbClr val="343433"/>
                  </a:solidFill>
                  <a:latin typeface="Tahoma" panose="020B0604030504040204" pitchFamily="34" charset="0"/>
                  <a:ea typeface="Tahoma" panose="020B0604030504040204" pitchFamily="34" charset="0"/>
                  <a:cs typeface="Tahoma" panose="020B0604030504040204" pitchFamily="34" charset="0"/>
                  <a:hlinkClick r:id="rId7">
                    <a:extLst>
                      <a:ext uri="{A12FA001-AC4F-418D-AE19-62706E023703}">
                        <ahyp:hlinkClr xmlns:ahyp="http://schemas.microsoft.com/office/drawing/2018/hyperlinkcolor" val="tx"/>
                      </a:ext>
                    </a:extLst>
                  </a:hlinkClick>
                </a:rPr>
                <a:t>www.instagram.com</a:t>
              </a:r>
              <a:r>
                <a:rPr lang="tr-TR" sz="1100" spc="-10">
                  <a:ln w="0"/>
                  <a:solidFill>
                    <a:srgbClr val="343433"/>
                  </a:solidFill>
                  <a:latin typeface="Tahoma" panose="020B0604030504040204" pitchFamily="34" charset="0"/>
                  <a:ea typeface="Tahoma" panose="020B0604030504040204" pitchFamily="34" charset="0"/>
                  <a:cs typeface="Tahoma" panose="020B0604030504040204" pitchFamily="34" charset="0"/>
                  <a:hlinkClick r:id="rId7">
                    <a:extLst>
                      <a:ext uri="{A12FA001-AC4F-418D-AE19-62706E023703}">
                        <ahyp:hlinkClr xmlns:ahyp="http://schemas.microsoft.com/office/drawing/2018/hyperlinkcolor" val="tx"/>
                      </a:ext>
                    </a:extLst>
                  </a:hlinkClick>
                </a:rPr>
                <a:t>/</a:t>
              </a:r>
              <a:r>
                <a:rPr lang="tr-TR" sz="1100" spc="-10" err="1">
                  <a:ln w="0"/>
                  <a:solidFill>
                    <a:srgbClr val="343433"/>
                  </a:solidFill>
                  <a:latin typeface="Tahoma" panose="020B0604030504040204" pitchFamily="34" charset="0"/>
                  <a:ea typeface="Tahoma" panose="020B0604030504040204" pitchFamily="34" charset="0"/>
                  <a:cs typeface="Tahoma" panose="020B0604030504040204" pitchFamily="34" charset="0"/>
                  <a:hlinkClick r:id="rId7">
                    <a:extLst>
                      <a:ext uri="{A12FA001-AC4F-418D-AE19-62706E023703}">
                        <ahyp:hlinkClr xmlns:ahyp="http://schemas.microsoft.com/office/drawing/2018/hyperlinkcolor" val="tx"/>
                      </a:ext>
                    </a:extLst>
                  </a:hlinkClick>
                </a:rPr>
                <a:t>inciholding</a:t>
              </a:r>
              <a:endParaRPr lang="tr-TR" sz="1100" cap="none" spc="-10">
                <a:ln w="0"/>
                <a:solidFill>
                  <a:srgbClr val="343433"/>
                </a:solidFill>
                <a:latin typeface="Tahoma" panose="020B0604030504040204" pitchFamily="34" charset="0"/>
                <a:ea typeface="Tahoma" panose="020B0604030504040204" pitchFamily="34" charset="0"/>
                <a:cs typeface="Tahoma" panose="020B0604030504040204" pitchFamily="34" charset="0"/>
              </a:endParaRPr>
            </a:p>
          </p:txBody>
        </p:sp>
        <p:sp>
          <p:nvSpPr>
            <p:cNvPr id="26" name="Dikdörtgen 25">
              <a:extLst>
                <a:ext uri="{FF2B5EF4-FFF2-40B4-BE49-F238E27FC236}">
                  <a16:creationId xmlns:a16="http://schemas.microsoft.com/office/drawing/2014/main" id="{1C4EF86C-2E6C-4D11-B3BF-4C7A113E384A}"/>
                </a:ext>
              </a:extLst>
            </p:cNvPr>
            <p:cNvSpPr/>
            <p:nvPr/>
          </p:nvSpPr>
          <p:spPr>
            <a:xfrm>
              <a:off x="2150351" y="4709770"/>
              <a:ext cx="2660344" cy="261610"/>
            </a:xfrm>
            <a:prstGeom prst="rect">
              <a:avLst/>
            </a:prstGeom>
            <a:noFill/>
          </p:spPr>
          <p:txBody>
            <a:bodyPr wrap="none" lIns="91440" tIns="45720" rIns="91440" bIns="45720">
              <a:spAutoFit/>
            </a:bodyPr>
            <a:lstStyle/>
            <a:p>
              <a:pPr algn="ctr"/>
              <a:r>
                <a:rPr lang="tr-TR" sz="1100" spc="-10" err="1">
                  <a:ln w="0"/>
                  <a:solidFill>
                    <a:srgbClr val="343433"/>
                  </a:solidFill>
                  <a:latin typeface="Tahoma" panose="020B0604030504040204" pitchFamily="34" charset="0"/>
                  <a:ea typeface="Tahoma" panose="020B0604030504040204" pitchFamily="34" charset="0"/>
                  <a:cs typeface="Tahoma" panose="020B0604030504040204" pitchFamily="34" charset="0"/>
                  <a:hlinkClick r:id="rId8">
                    <a:extLst>
                      <a:ext uri="{A12FA001-AC4F-418D-AE19-62706E023703}">
                        <ahyp:hlinkClr xmlns:ahyp="http://schemas.microsoft.com/office/drawing/2018/hyperlinkcolor" val="tx"/>
                      </a:ext>
                    </a:extLst>
                  </a:hlinkClick>
                </a:rPr>
                <a:t>www.linkedin.com</a:t>
              </a:r>
              <a:r>
                <a:rPr lang="tr-TR" sz="1100" spc="-10">
                  <a:ln w="0"/>
                  <a:solidFill>
                    <a:srgbClr val="343433"/>
                  </a:solidFill>
                  <a:latin typeface="Tahoma" panose="020B0604030504040204" pitchFamily="34" charset="0"/>
                  <a:ea typeface="Tahoma" panose="020B0604030504040204" pitchFamily="34" charset="0"/>
                  <a:cs typeface="Tahoma" panose="020B0604030504040204" pitchFamily="34" charset="0"/>
                  <a:hlinkClick r:id="rId8">
                    <a:extLst>
                      <a:ext uri="{A12FA001-AC4F-418D-AE19-62706E023703}">
                        <ahyp:hlinkClr xmlns:ahyp="http://schemas.microsoft.com/office/drawing/2018/hyperlinkcolor" val="tx"/>
                      </a:ext>
                    </a:extLst>
                  </a:hlinkClick>
                </a:rPr>
                <a:t>/</a:t>
              </a:r>
              <a:r>
                <a:rPr lang="tr-TR" sz="1100" spc="-10" err="1">
                  <a:ln w="0"/>
                  <a:solidFill>
                    <a:srgbClr val="343433"/>
                  </a:solidFill>
                  <a:latin typeface="Tahoma" panose="020B0604030504040204" pitchFamily="34" charset="0"/>
                  <a:ea typeface="Tahoma" panose="020B0604030504040204" pitchFamily="34" charset="0"/>
                  <a:cs typeface="Tahoma" panose="020B0604030504040204" pitchFamily="34" charset="0"/>
                  <a:hlinkClick r:id="rId8">
                    <a:extLst>
                      <a:ext uri="{A12FA001-AC4F-418D-AE19-62706E023703}">
                        <ahyp:hlinkClr xmlns:ahyp="http://schemas.microsoft.com/office/drawing/2018/hyperlinkcolor" val="tx"/>
                      </a:ext>
                    </a:extLst>
                  </a:hlinkClick>
                </a:rPr>
                <a:t>company</a:t>
              </a:r>
              <a:r>
                <a:rPr lang="tr-TR" sz="1100" spc="-10">
                  <a:ln w="0"/>
                  <a:solidFill>
                    <a:srgbClr val="343433"/>
                  </a:solidFill>
                  <a:latin typeface="Tahoma" panose="020B0604030504040204" pitchFamily="34" charset="0"/>
                  <a:ea typeface="Tahoma" panose="020B0604030504040204" pitchFamily="34" charset="0"/>
                  <a:cs typeface="Tahoma" panose="020B0604030504040204" pitchFamily="34" charset="0"/>
                  <a:hlinkClick r:id="rId8">
                    <a:extLst>
                      <a:ext uri="{A12FA001-AC4F-418D-AE19-62706E023703}">
                        <ahyp:hlinkClr xmlns:ahyp="http://schemas.microsoft.com/office/drawing/2018/hyperlinkcolor" val="tx"/>
                      </a:ext>
                    </a:extLst>
                  </a:hlinkClick>
                </a:rPr>
                <a:t>/inci-holding</a:t>
              </a:r>
              <a:endParaRPr lang="tr-TR" sz="1100" cap="none" spc="-10">
                <a:ln w="0"/>
                <a:solidFill>
                  <a:srgbClr val="343433"/>
                </a:solidFill>
                <a:latin typeface="Tahoma" panose="020B0604030504040204" pitchFamily="34" charset="0"/>
                <a:ea typeface="Tahoma" panose="020B0604030504040204" pitchFamily="34" charset="0"/>
                <a:cs typeface="Tahoma" panose="020B0604030504040204" pitchFamily="34" charset="0"/>
              </a:endParaRPr>
            </a:p>
          </p:txBody>
        </p:sp>
        <p:sp>
          <p:nvSpPr>
            <p:cNvPr id="27" name="Dikdörtgen 26">
              <a:extLst>
                <a:ext uri="{FF2B5EF4-FFF2-40B4-BE49-F238E27FC236}">
                  <a16:creationId xmlns:a16="http://schemas.microsoft.com/office/drawing/2014/main" id="{104A42CE-CBEB-4117-94FB-E7E994C3ECB8}"/>
                </a:ext>
              </a:extLst>
            </p:cNvPr>
            <p:cNvSpPr/>
            <p:nvPr/>
          </p:nvSpPr>
          <p:spPr>
            <a:xfrm>
              <a:off x="5063190" y="4709770"/>
              <a:ext cx="2031967" cy="261610"/>
            </a:xfrm>
            <a:prstGeom prst="rect">
              <a:avLst/>
            </a:prstGeom>
            <a:noFill/>
          </p:spPr>
          <p:txBody>
            <a:bodyPr wrap="none" lIns="91440" tIns="45720" rIns="91440" bIns="45720">
              <a:spAutoFit/>
            </a:bodyPr>
            <a:lstStyle/>
            <a:p>
              <a:pPr algn="ctr"/>
              <a:r>
                <a:rPr lang="tr-TR" sz="1100" spc="-10" err="1">
                  <a:ln w="0"/>
                  <a:solidFill>
                    <a:srgbClr val="343433"/>
                  </a:solidFill>
                  <a:latin typeface="Tahoma" panose="020B0604030504040204" pitchFamily="34" charset="0"/>
                  <a:ea typeface="Tahoma" panose="020B0604030504040204" pitchFamily="34" charset="0"/>
                  <a:cs typeface="Tahoma" panose="020B0604030504040204" pitchFamily="34" charset="0"/>
                  <a:hlinkClick r:id="rId9">
                    <a:extLst>
                      <a:ext uri="{A12FA001-AC4F-418D-AE19-62706E023703}">
                        <ahyp:hlinkClr xmlns:ahyp="http://schemas.microsoft.com/office/drawing/2018/hyperlinkcolor" val="tx"/>
                      </a:ext>
                    </a:extLst>
                  </a:hlinkClick>
                </a:rPr>
                <a:t>www.youtube.com</a:t>
              </a:r>
              <a:r>
                <a:rPr lang="tr-TR" sz="1100" spc="-10">
                  <a:ln w="0"/>
                  <a:solidFill>
                    <a:srgbClr val="343433"/>
                  </a:solidFill>
                  <a:latin typeface="Tahoma" panose="020B0604030504040204" pitchFamily="34" charset="0"/>
                  <a:ea typeface="Tahoma" panose="020B0604030504040204" pitchFamily="34" charset="0"/>
                  <a:cs typeface="Tahoma" panose="020B0604030504040204" pitchFamily="34" charset="0"/>
                  <a:hlinkClick r:id="rId9">
                    <a:extLst>
                      <a:ext uri="{A12FA001-AC4F-418D-AE19-62706E023703}">
                        <ahyp:hlinkClr xmlns:ahyp="http://schemas.microsoft.com/office/drawing/2018/hyperlinkcolor" val="tx"/>
                      </a:ext>
                    </a:extLst>
                  </a:hlinkClick>
                </a:rPr>
                <a:t>/</a:t>
              </a:r>
              <a:r>
                <a:rPr lang="tr-TR" sz="1100" spc="-10" err="1">
                  <a:ln w="0"/>
                  <a:solidFill>
                    <a:srgbClr val="343433"/>
                  </a:solidFill>
                  <a:latin typeface="Tahoma" panose="020B0604030504040204" pitchFamily="34" charset="0"/>
                  <a:ea typeface="Tahoma" panose="020B0604030504040204" pitchFamily="34" charset="0"/>
                  <a:cs typeface="Tahoma" panose="020B0604030504040204" pitchFamily="34" charset="0"/>
                  <a:hlinkClick r:id="rId9">
                    <a:extLst>
                      <a:ext uri="{A12FA001-AC4F-418D-AE19-62706E023703}">
                        <ahyp:hlinkClr xmlns:ahyp="http://schemas.microsoft.com/office/drawing/2018/hyperlinkcolor" val="tx"/>
                      </a:ext>
                    </a:extLst>
                  </a:hlinkClick>
                </a:rPr>
                <a:t>inciholding</a:t>
              </a:r>
              <a:endParaRPr lang="tr-TR" sz="1100" cap="none" spc="-10">
                <a:ln w="0"/>
                <a:solidFill>
                  <a:srgbClr val="343433"/>
                </a:solidFill>
                <a:latin typeface="Tahoma" panose="020B0604030504040204" pitchFamily="34" charset="0"/>
                <a:ea typeface="Tahoma" panose="020B0604030504040204" pitchFamily="34" charset="0"/>
                <a:cs typeface="Tahoma" panose="020B0604030504040204" pitchFamily="34" charset="0"/>
              </a:endParaRPr>
            </a:p>
          </p:txBody>
        </p:sp>
        <p:sp>
          <p:nvSpPr>
            <p:cNvPr id="28" name="Dikdörtgen 27">
              <a:extLst>
                <a:ext uri="{FF2B5EF4-FFF2-40B4-BE49-F238E27FC236}">
                  <a16:creationId xmlns:a16="http://schemas.microsoft.com/office/drawing/2014/main" id="{A41782AA-D343-4DE7-866F-1A3A2FBCA90A}"/>
                </a:ext>
              </a:extLst>
            </p:cNvPr>
            <p:cNvSpPr/>
            <p:nvPr/>
          </p:nvSpPr>
          <p:spPr>
            <a:xfrm>
              <a:off x="7359101" y="4709770"/>
              <a:ext cx="1489831" cy="261610"/>
            </a:xfrm>
            <a:prstGeom prst="rect">
              <a:avLst/>
            </a:prstGeom>
            <a:noFill/>
          </p:spPr>
          <p:txBody>
            <a:bodyPr wrap="none" lIns="91440" tIns="45720" rIns="91440" bIns="45720">
              <a:spAutoFit/>
            </a:bodyPr>
            <a:lstStyle/>
            <a:p>
              <a:pPr algn="ctr"/>
              <a:r>
                <a:rPr lang="tr-TR" sz="1100" spc="-10" err="1">
                  <a:ln w="0"/>
                  <a:solidFill>
                    <a:srgbClr val="343433"/>
                  </a:solidFill>
                  <a:latin typeface="Tahoma" panose="020B0604030504040204" pitchFamily="34" charset="0"/>
                  <a:ea typeface="Tahoma" panose="020B0604030504040204" pitchFamily="34" charset="0"/>
                  <a:cs typeface="Tahoma" panose="020B0604030504040204" pitchFamily="34" charset="0"/>
                  <a:hlinkClick r:id="rId10">
                    <a:extLst>
                      <a:ext uri="{A12FA001-AC4F-418D-AE19-62706E023703}">
                        <ahyp:hlinkClr xmlns:ahyp="http://schemas.microsoft.com/office/drawing/2018/hyperlinkcolor" val="tx"/>
                      </a:ext>
                    </a:extLst>
                  </a:hlinkClick>
                </a:rPr>
                <a:t>blog.inciholding.com</a:t>
              </a:r>
              <a:r>
                <a:rPr lang="tr-TR" sz="1100" spc="-10">
                  <a:ln w="0"/>
                  <a:solidFill>
                    <a:srgbClr val="343433"/>
                  </a:solidFill>
                  <a:latin typeface="Tahoma" panose="020B0604030504040204" pitchFamily="34" charset="0"/>
                  <a:ea typeface="Tahoma" panose="020B0604030504040204" pitchFamily="34" charset="0"/>
                  <a:cs typeface="Tahoma" panose="020B0604030504040204" pitchFamily="34" charset="0"/>
                  <a:hlinkClick r:id="rId10">
                    <a:extLst>
                      <a:ext uri="{A12FA001-AC4F-418D-AE19-62706E023703}">
                        <ahyp:hlinkClr xmlns:ahyp="http://schemas.microsoft.com/office/drawing/2018/hyperlinkcolor" val="tx"/>
                      </a:ext>
                    </a:extLst>
                  </a:hlinkClick>
                </a:rPr>
                <a:t>/</a:t>
              </a:r>
              <a:endParaRPr lang="tr-TR" sz="1100" cap="none" spc="-10">
                <a:ln w="0"/>
                <a:solidFill>
                  <a:srgbClr val="343433"/>
                </a:solidFill>
                <a:latin typeface="Tahoma" panose="020B0604030504040204" pitchFamily="34" charset="0"/>
                <a:ea typeface="Tahoma" panose="020B0604030504040204" pitchFamily="34" charset="0"/>
                <a:cs typeface="Tahoma" panose="020B0604030504040204" pitchFamily="34" charset="0"/>
              </a:endParaRPr>
            </a:p>
          </p:txBody>
        </p:sp>
      </p:grpSp>
      <p:sp>
        <p:nvSpPr>
          <p:cNvPr id="3" name="Dikdörtgen 2">
            <a:extLst>
              <a:ext uri="{FF2B5EF4-FFF2-40B4-BE49-F238E27FC236}">
                <a16:creationId xmlns:a16="http://schemas.microsoft.com/office/drawing/2014/main" id="{87AA62D1-3530-E553-DA06-203048B0ECC7}"/>
              </a:ext>
            </a:extLst>
          </p:cNvPr>
          <p:cNvSpPr/>
          <p:nvPr/>
        </p:nvSpPr>
        <p:spPr>
          <a:xfrm>
            <a:off x="10004971" y="0"/>
            <a:ext cx="594310" cy="1193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Nesne 3">
            <a:extLst>
              <a:ext uri="{FF2B5EF4-FFF2-40B4-BE49-F238E27FC236}">
                <a16:creationId xmlns:a16="http://schemas.microsoft.com/office/drawing/2014/main" id="{6C48CAA8-2ECB-E490-01CC-157211AEE6E6}"/>
              </a:ext>
            </a:extLst>
          </p:cNvPr>
          <p:cNvGraphicFramePr>
            <a:graphicFrameLocks noChangeAspect="1"/>
          </p:cNvGraphicFramePr>
          <p:nvPr>
            <p:extLst>
              <p:ext uri="{D42A27DB-BD31-4B8C-83A1-F6EECF244321}">
                <p14:modId xmlns:p14="http://schemas.microsoft.com/office/powerpoint/2010/main" val="3242343543"/>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11" imgW="8020050" imgH="5667375" progId="Acrobat.Document.DC">
                  <p:embed/>
                </p:oleObj>
              </mc:Choice>
              <mc:Fallback>
                <p:oleObj name="Acrobat Document" r:id="rId11" imgW="8020050" imgH="5667375" progId="Acrobat.Document.DC">
                  <p:embed/>
                  <p:pic>
                    <p:nvPicPr>
                      <p:cNvPr id="4" name="Nesne 3">
                        <a:extLst>
                          <a:ext uri="{FF2B5EF4-FFF2-40B4-BE49-F238E27FC236}">
                            <a16:creationId xmlns:a16="http://schemas.microsoft.com/office/drawing/2014/main" id="{6C48CAA8-2ECB-E490-01CC-157211AEE6E6}"/>
                          </a:ext>
                        </a:extLst>
                      </p:cNvPr>
                      <p:cNvPicPr/>
                      <p:nvPr/>
                    </p:nvPicPr>
                    <p:blipFill>
                      <a:blip r:embed="rId12"/>
                      <a:stretch>
                        <a:fillRect/>
                      </a:stretch>
                    </p:blipFill>
                    <p:spPr>
                      <a:xfrm>
                        <a:off x="9461926" y="228126"/>
                        <a:ext cx="1142574" cy="807401"/>
                      </a:xfrm>
                      <a:prstGeom prst="rect">
                        <a:avLst/>
                      </a:prstGeom>
                    </p:spPr>
                  </p:pic>
                </p:oleObj>
              </mc:Fallback>
            </mc:AlternateContent>
          </a:graphicData>
        </a:graphic>
      </p:graphicFrame>
      <p:pic>
        <p:nvPicPr>
          <p:cNvPr id="6" name="Resim 5">
            <a:extLst>
              <a:ext uri="{FF2B5EF4-FFF2-40B4-BE49-F238E27FC236}">
                <a16:creationId xmlns:a16="http://schemas.microsoft.com/office/drawing/2014/main" id="{A1C29E63-6327-2E98-86A7-B2AC558C779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600894" y="936047"/>
            <a:ext cx="7393529" cy="415886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ject 18"/>
          <p:cNvSpPr txBox="1"/>
          <p:nvPr/>
        </p:nvSpPr>
        <p:spPr>
          <a:xfrm>
            <a:off x="5880099" y="3197835"/>
            <a:ext cx="1333500" cy="1193275"/>
          </a:xfrm>
          <a:prstGeom prst="rect">
            <a:avLst/>
          </a:prstGeom>
        </p:spPr>
        <p:txBody>
          <a:bodyPr vert="horz" wrap="square" lIns="0" tIns="15875" rIns="0" bIns="0" rtlCol="0">
            <a:spAutoFit/>
          </a:bodyPr>
          <a:lstStyle/>
          <a:p>
            <a:pPr marL="12700">
              <a:lnSpc>
                <a:spcPct val="100000"/>
              </a:lnSpc>
              <a:spcBef>
                <a:spcPts val="125"/>
              </a:spcBef>
            </a:pPr>
            <a:r>
              <a:rPr sz="7650" b="1" spc="15" dirty="0">
                <a:solidFill>
                  <a:srgbClr val="58595B"/>
                </a:solidFill>
                <a:latin typeface="Tahoma"/>
                <a:cs typeface="Tahoma"/>
              </a:rPr>
              <a:t>1</a:t>
            </a:r>
            <a:r>
              <a:rPr lang="tr-TR" sz="7650" b="1" spc="15" dirty="0">
                <a:solidFill>
                  <a:srgbClr val="58595B"/>
                </a:solidFill>
                <a:latin typeface="Tahoma"/>
                <a:cs typeface="Tahoma"/>
              </a:rPr>
              <a:t>0</a:t>
            </a:r>
          </a:p>
        </p:txBody>
      </p:sp>
      <p:sp>
        <p:nvSpPr>
          <p:cNvPr id="2" name="object 2"/>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3" name="object 3"/>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4" name="object 4"/>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5" name="object 5"/>
          <p:cNvSpPr/>
          <p:nvPr/>
        </p:nvSpPr>
        <p:spPr>
          <a:xfrm>
            <a:off x="9385" y="0"/>
            <a:ext cx="5616577" cy="756920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7" name="object 7"/>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8" name="object 8"/>
          <p:cNvSpPr txBox="1"/>
          <p:nvPr/>
        </p:nvSpPr>
        <p:spPr>
          <a:xfrm>
            <a:off x="4348162" y="6769997"/>
            <a:ext cx="2262558" cy="320601"/>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58595B"/>
                </a:solidFill>
                <a:latin typeface="Tahoma"/>
                <a:cs typeface="Tahoma"/>
              </a:rPr>
              <a:t>*TİM: </a:t>
            </a:r>
            <a:r>
              <a:rPr lang="tr-TR" sz="1000" spc="-5" dirty="0" err="1">
                <a:solidFill>
                  <a:srgbClr val="58595B"/>
                </a:solidFill>
                <a:latin typeface="Tahoma"/>
                <a:cs typeface="Tahoma"/>
              </a:rPr>
              <a:t>Turkish</a:t>
            </a:r>
            <a:r>
              <a:rPr lang="tr-TR" sz="1000" spc="-5" dirty="0">
                <a:solidFill>
                  <a:srgbClr val="58595B"/>
                </a:solidFill>
                <a:latin typeface="Tahoma"/>
                <a:cs typeface="Tahoma"/>
              </a:rPr>
              <a:t> </a:t>
            </a:r>
            <a:r>
              <a:rPr lang="tr-TR" sz="1000" spc="-5" dirty="0" err="1">
                <a:solidFill>
                  <a:srgbClr val="58595B"/>
                </a:solidFill>
                <a:latin typeface="Tahoma"/>
                <a:cs typeface="Tahoma"/>
              </a:rPr>
              <a:t>Exporters</a:t>
            </a:r>
            <a:r>
              <a:rPr lang="tr-TR" sz="1000" spc="-5" dirty="0">
                <a:solidFill>
                  <a:srgbClr val="58595B"/>
                </a:solidFill>
                <a:latin typeface="Tahoma"/>
                <a:cs typeface="Tahoma"/>
              </a:rPr>
              <a:t> Assembly</a:t>
            </a:r>
            <a:endParaRPr sz="1000" dirty="0">
              <a:latin typeface="Tahoma"/>
              <a:cs typeface="Tahoma"/>
            </a:endParaRPr>
          </a:p>
          <a:p>
            <a:pPr marL="12700">
              <a:lnSpc>
                <a:spcPct val="100000"/>
              </a:lnSpc>
            </a:pPr>
            <a:r>
              <a:rPr sz="1000" dirty="0">
                <a:solidFill>
                  <a:srgbClr val="58595B"/>
                </a:solidFill>
                <a:latin typeface="Tahoma"/>
                <a:cs typeface="Tahoma"/>
              </a:rPr>
              <a:t>*İSO: </a:t>
            </a:r>
            <a:r>
              <a:rPr lang="tr-TR" sz="1000" spc="-5" dirty="0" err="1">
                <a:solidFill>
                  <a:srgbClr val="58595B"/>
                </a:solidFill>
                <a:latin typeface="Tahoma"/>
                <a:cs typeface="Tahoma"/>
              </a:rPr>
              <a:t>Istanbul</a:t>
            </a:r>
            <a:r>
              <a:rPr lang="tr-TR" sz="1000" spc="-5" dirty="0">
                <a:solidFill>
                  <a:srgbClr val="58595B"/>
                </a:solidFill>
                <a:latin typeface="Tahoma"/>
                <a:cs typeface="Tahoma"/>
              </a:rPr>
              <a:t> </a:t>
            </a:r>
            <a:r>
              <a:rPr lang="tr-TR" sz="1000" spc="-5" dirty="0" err="1">
                <a:solidFill>
                  <a:srgbClr val="58595B"/>
                </a:solidFill>
                <a:latin typeface="Tahoma"/>
                <a:cs typeface="Tahoma"/>
              </a:rPr>
              <a:t>Chamber</a:t>
            </a:r>
            <a:r>
              <a:rPr lang="tr-TR" sz="1000" spc="-5" dirty="0">
                <a:solidFill>
                  <a:srgbClr val="58595B"/>
                </a:solidFill>
                <a:latin typeface="Tahoma"/>
                <a:cs typeface="Tahoma"/>
              </a:rPr>
              <a:t> of </a:t>
            </a:r>
            <a:r>
              <a:rPr lang="tr-TR" sz="1000" spc="-5" dirty="0" err="1">
                <a:solidFill>
                  <a:srgbClr val="58595B"/>
                </a:solidFill>
                <a:latin typeface="Tahoma"/>
                <a:cs typeface="Tahoma"/>
              </a:rPr>
              <a:t>Industry</a:t>
            </a:r>
            <a:r>
              <a:rPr lang="tr-TR" sz="1000" spc="-5" dirty="0">
                <a:solidFill>
                  <a:srgbClr val="58595B"/>
                </a:solidFill>
                <a:latin typeface="Tahoma"/>
                <a:cs typeface="Tahoma"/>
              </a:rPr>
              <a:t> </a:t>
            </a:r>
            <a:endParaRPr sz="1000" dirty="0">
              <a:latin typeface="Tahoma"/>
              <a:cs typeface="Tahoma"/>
            </a:endParaRPr>
          </a:p>
        </p:txBody>
      </p:sp>
      <p:sp>
        <p:nvSpPr>
          <p:cNvPr id="25" name="object 25"/>
          <p:cNvSpPr txBox="1"/>
          <p:nvPr/>
        </p:nvSpPr>
        <p:spPr>
          <a:xfrm>
            <a:off x="10200369" y="7046539"/>
            <a:ext cx="173355" cy="240029"/>
          </a:xfrm>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sz="1400" dirty="0">
                <a:solidFill>
                  <a:srgbClr val="939598"/>
                </a:solidFill>
                <a:latin typeface="Tahoma"/>
                <a:cs typeface="Tahoma"/>
              </a:rPr>
              <a:t>4</a:t>
            </a:fld>
            <a:endParaRPr sz="1400">
              <a:latin typeface="Tahoma"/>
              <a:cs typeface="Tahoma"/>
            </a:endParaRPr>
          </a:p>
        </p:txBody>
      </p:sp>
      <p:sp>
        <p:nvSpPr>
          <p:cNvPr id="9" name="object 9"/>
          <p:cNvSpPr txBox="1"/>
          <p:nvPr/>
        </p:nvSpPr>
        <p:spPr>
          <a:xfrm>
            <a:off x="7909386" y="1818732"/>
            <a:ext cx="1041428" cy="238527"/>
          </a:xfrm>
          <a:prstGeom prst="rect">
            <a:avLst/>
          </a:prstGeom>
        </p:spPr>
        <p:txBody>
          <a:bodyPr vert="horz" wrap="square" lIns="0" tIns="15240" rIns="0" bIns="0" rtlCol="0">
            <a:spAutoFit/>
          </a:bodyPr>
          <a:lstStyle/>
          <a:p>
            <a:pPr marL="12700">
              <a:lnSpc>
                <a:spcPct val="100000"/>
              </a:lnSpc>
              <a:spcBef>
                <a:spcPts val="120"/>
              </a:spcBef>
            </a:pPr>
            <a:r>
              <a:rPr lang="tr-TR" sz="1450" b="1" spc="5" dirty="0" err="1">
                <a:solidFill>
                  <a:srgbClr val="D2232A"/>
                </a:solidFill>
                <a:latin typeface="Tahoma"/>
                <a:cs typeface="Tahoma"/>
              </a:rPr>
              <a:t>Employees</a:t>
            </a:r>
            <a:endParaRPr sz="1450" dirty="0">
              <a:latin typeface="Tahoma"/>
              <a:cs typeface="Tahoma"/>
            </a:endParaRPr>
          </a:p>
        </p:txBody>
      </p:sp>
      <p:sp>
        <p:nvSpPr>
          <p:cNvPr id="10" name="object 10"/>
          <p:cNvSpPr txBox="1"/>
          <p:nvPr/>
        </p:nvSpPr>
        <p:spPr>
          <a:xfrm>
            <a:off x="6774801" y="881292"/>
            <a:ext cx="2533015" cy="1077595"/>
          </a:xfrm>
          <a:prstGeom prst="rect">
            <a:avLst/>
          </a:prstGeom>
        </p:spPr>
        <p:txBody>
          <a:bodyPr vert="horz" wrap="square" lIns="0" tIns="12700" rIns="0" bIns="0" rtlCol="0">
            <a:spAutoFit/>
          </a:bodyPr>
          <a:lstStyle/>
          <a:p>
            <a:pPr marL="12700">
              <a:lnSpc>
                <a:spcPct val="100000"/>
              </a:lnSpc>
              <a:spcBef>
                <a:spcPts val="100"/>
              </a:spcBef>
            </a:pPr>
            <a:r>
              <a:rPr lang="tr-TR" sz="6900" b="1" dirty="0">
                <a:solidFill>
                  <a:srgbClr val="58595B"/>
                </a:solidFill>
                <a:latin typeface="Tahoma"/>
                <a:cs typeface="Tahoma"/>
              </a:rPr>
              <a:t>3250</a:t>
            </a:r>
            <a:endParaRPr sz="6900" dirty="0">
              <a:latin typeface="Tahoma"/>
              <a:cs typeface="Tahoma"/>
            </a:endParaRPr>
          </a:p>
        </p:txBody>
      </p:sp>
      <p:sp>
        <p:nvSpPr>
          <p:cNvPr id="11" name="object 11"/>
          <p:cNvSpPr txBox="1"/>
          <p:nvPr/>
        </p:nvSpPr>
        <p:spPr>
          <a:xfrm>
            <a:off x="8158711" y="5604350"/>
            <a:ext cx="1180955" cy="231474"/>
          </a:xfrm>
          <a:prstGeom prst="rect">
            <a:avLst/>
          </a:prstGeom>
        </p:spPr>
        <p:txBody>
          <a:bodyPr vert="horz" wrap="square" lIns="0" tIns="15875" rIns="0" bIns="0" rtlCol="0">
            <a:spAutoFit/>
          </a:bodyPr>
          <a:lstStyle/>
          <a:p>
            <a:pPr marL="12700">
              <a:lnSpc>
                <a:spcPct val="100000"/>
              </a:lnSpc>
              <a:spcBef>
                <a:spcPts val="125"/>
              </a:spcBef>
            </a:pPr>
            <a:r>
              <a:rPr sz="1400" b="1" spc="10" dirty="0">
                <a:solidFill>
                  <a:srgbClr val="231F20"/>
                </a:solidFill>
                <a:latin typeface="Tahoma"/>
                <a:cs typeface="Tahoma"/>
              </a:rPr>
              <a:t>İSO</a:t>
            </a:r>
            <a:r>
              <a:rPr lang="tr-TR" sz="1400" b="1" spc="10" dirty="0">
                <a:solidFill>
                  <a:srgbClr val="231F20"/>
                </a:solidFill>
                <a:latin typeface="Tahoma"/>
                <a:cs typeface="Tahoma"/>
              </a:rPr>
              <a:t>’s Top</a:t>
            </a:r>
            <a:r>
              <a:rPr sz="1400" b="1" spc="10" dirty="0">
                <a:solidFill>
                  <a:srgbClr val="231F20"/>
                </a:solidFill>
                <a:latin typeface="Tahoma"/>
                <a:cs typeface="Tahoma"/>
              </a:rPr>
              <a:t>*</a:t>
            </a:r>
            <a:endParaRPr sz="1400" dirty="0">
              <a:latin typeface="Tahoma"/>
              <a:cs typeface="Tahoma"/>
            </a:endParaRPr>
          </a:p>
        </p:txBody>
      </p:sp>
      <p:sp>
        <p:nvSpPr>
          <p:cNvPr id="12" name="object 12"/>
          <p:cNvSpPr txBox="1"/>
          <p:nvPr/>
        </p:nvSpPr>
        <p:spPr>
          <a:xfrm>
            <a:off x="5513289" y="5610666"/>
            <a:ext cx="1048879" cy="231474"/>
          </a:xfrm>
          <a:prstGeom prst="rect">
            <a:avLst/>
          </a:prstGeom>
        </p:spPr>
        <p:txBody>
          <a:bodyPr vert="horz" wrap="square" lIns="0" tIns="15875" rIns="0" bIns="0" rtlCol="0">
            <a:spAutoFit/>
          </a:bodyPr>
          <a:lstStyle/>
          <a:p>
            <a:pPr marL="12700">
              <a:lnSpc>
                <a:spcPct val="100000"/>
              </a:lnSpc>
              <a:spcBef>
                <a:spcPts val="125"/>
              </a:spcBef>
            </a:pPr>
            <a:r>
              <a:rPr sz="1400" b="1" spc="10" dirty="0">
                <a:solidFill>
                  <a:srgbClr val="231F20"/>
                </a:solidFill>
                <a:latin typeface="Tahoma"/>
                <a:cs typeface="Tahoma"/>
              </a:rPr>
              <a:t>TİM</a:t>
            </a:r>
            <a:r>
              <a:rPr lang="tr-TR" sz="1400" b="1" spc="10" dirty="0">
                <a:solidFill>
                  <a:srgbClr val="231F20"/>
                </a:solidFill>
                <a:latin typeface="Tahoma"/>
                <a:cs typeface="Tahoma"/>
              </a:rPr>
              <a:t>’s Top</a:t>
            </a:r>
            <a:r>
              <a:rPr sz="1400" b="1" spc="10" dirty="0">
                <a:solidFill>
                  <a:srgbClr val="231F20"/>
                </a:solidFill>
                <a:latin typeface="Tahoma"/>
                <a:cs typeface="Tahoma"/>
              </a:rPr>
              <a:t>*</a:t>
            </a:r>
            <a:endParaRPr sz="1400" dirty="0">
              <a:latin typeface="Tahoma"/>
              <a:cs typeface="Tahoma"/>
            </a:endParaRPr>
          </a:p>
        </p:txBody>
      </p:sp>
      <p:sp>
        <p:nvSpPr>
          <p:cNvPr id="13" name="object 13"/>
          <p:cNvSpPr txBox="1"/>
          <p:nvPr/>
        </p:nvSpPr>
        <p:spPr>
          <a:xfrm>
            <a:off x="5437369" y="4891375"/>
            <a:ext cx="1946275" cy="799578"/>
          </a:xfrm>
          <a:prstGeom prst="rect">
            <a:avLst/>
          </a:prstGeom>
        </p:spPr>
        <p:txBody>
          <a:bodyPr vert="horz" wrap="square" lIns="0" tIns="17145" rIns="0" bIns="0" rtlCol="0">
            <a:spAutoFit/>
          </a:bodyPr>
          <a:lstStyle/>
          <a:p>
            <a:pPr marL="12700">
              <a:lnSpc>
                <a:spcPts val="6060"/>
              </a:lnSpc>
              <a:spcBef>
                <a:spcPts val="135"/>
              </a:spcBef>
            </a:pPr>
            <a:r>
              <a:rPr sz="5250" b="1" spc="20" dirty="0">
                <a:solidFill>
                  <a:srgbClr val="58595B"/>
                </a:solidFill>
                <a:latin typeface="Tahoma"/>
                <a:cs typeface="Tahoma"/>
              </a:rPr>
              <a:t>1</a:t>
            </a:r>
            <a:r>
              <a:rPr sz="5250" b="1" spc="5" dirty="0">
                <a:solidFill>
                  <a:srgbClr val="58595B"/>
                </a:solidFill>
                <a:latin typeface="Tahoma"/>
                <a:cs typeface="Tahoma"/>
              </a:rPr>
              <a:t>.</a:t>
            </a:r>
            <a:r>
              <a:rPr sz="5250" b="1" spc="20" dirty="0">
                <a:solidFill>
                  <a:srgbClr val="58595B"/>
                </a:solidFill>
                <a:latin typeface="Tahoma"/>
                <a:cs typeface="Tahoma"/>
              </a:rPr>
              <a:t>000</a:t>
            </a:r>
            <a:endParaRPr sz="5250" dirty="0">
              <a:latin typeface="Tahoma"/>
              <a:cs typeface="Tahoma"/>
            </a:endParaRPr>
          </a:p>
        </p:txBody>
      </p:sp>
      <p:sp>
        <p:nvSpPr>
          <p:cNvPr id="20" name="object 20"/>
          <p:cNvSpPr txBox="1"/>
          <p:nvPr/>
        </p:nvSpPr>
        <p:spPr>
          <a:xfrm>
            <a:off x="6728070" y="5822037"/>
            <a:ext cx="646430" cy="1195705"/>
          </a:xfrm>
          <a:prstGeom prst="rect">
            <a:avLst/>
          </a:prstGeom>
        </p:spPr>
        <p:txBody>
          <a:bodyPr vert="horz" wrap="square" lIns="0" tIns="15875" rIns="0" bIns="0" rtlCol="0">
            <a:spAutoFit/>
          </a:bodyPr>
          <a:lstStyle/>
          <a:p>
            <a:pPr marL="12700">
              <a:lnSpc>
                <a:spcPct val="100000"/>
              </a:lnSpc>
              <a:spcBef>
                <a:spcPts val="125"/>
              </a:spcBef>
            </a:pPr>
            <a:r>
              <a:rPr sz="7650" b="1" spc="15" dirty="0">
                <a:solidFill>
                  <a:srgbClr val="58595B"/>
                </a:solidFill>
                <a:latin typeface="Tahoma"/>
                <a:cs typeface="Tahoma"/>
              </a:rPr>
              <a:t>3</a:t>
            </a:r>
            <a:endParaRPr sz="7650" dirty="0">
              <a:latin typeface="Tahoma"/>
              <a:cs typeface="Tahoma"/>
            </a:endParaRPr>
          </a:p>
        </p:txBody>
      </p:sp>
      <p:sp>
        <p:nvSpPr>
          <p:cNvPr id="23" name="object 23"/>
          <p:cNvSpPr txBox="1"/>
          <p:nvPr/>
        </p:nvSpPr>
        <p:spPr>
          <a:xfrm>
            <a:off x="6215176" y="2250388"/>
            <a:ext cx="1945094" cy="924612"/>
          </a:xfrm>
          <a:prstGeom prst="rect">
            <a:avLst/>
          </a:prstGeom>
        </p:spPr>
        <p:txBody>
          <a:bodyPr vert="horz" wrap="square" lIns="0" tIns="13970" rIns="0" bIns="0" rtlCol="0">
            <a:spAutoFit/>
          </a:bodyPr>
          <a:lstStyle/>
          <a:p>
            <a:pPr marL="38100">
              <a:lnSpc>
                <a:spcPts val="7120"/>
              </a:lnSpc>
              <a:spcBef>
                <a:spcPts val="110"/>
              </a:spcBef>
            </a:pPr>
            <a:r>
              <a:rPr sz="5850" b="1" spc="15" baseline="32051">
                <a:solidFill>
                  <a:srgbClr val="58595B"/>
                </a:solidFill>
                <a:latin typeface="Tahoma"/>
                <a:cs typeface="Tahoma"/>
              </a:rPr>
              <a:t>%</a:t>
            </a:r>
            <a:r>
              <a:rPr lang="tr-TR" sz="7650" b="1" spc="10">
                <a:solidFill>
                  <a:srgbClr val="58595B"/>
                </a:solidFill>
                <a:latin typeface="Tahoma"/>
                <a:cs typeface="Tahoma"/>
              </a:rPr>
              <a:t>6</a:t>
            </a:r>
            <a:r>
              <a:rPr sz="7650" b="1" spc="10">
                <a:solidFill>
                  <a:srgbClr val="58595B"/>
                </a:solidFill>
                <a:latin typeface="Tahoma"/>
                <a:cs typeface="Tahoma"/>
              </a:rPr>
              <a:t>0</a:t>
            </a:r>
            <a:endParaRPr lang="tr-TR" sz="7650" b="1" spc="10">
              <a:solidFill>
                <a:srgbClr val="58595B"/>
              </a:solidFill>
              <a:latin typeface="Tahoma"/>
              <a:cs typeface="Tahoma"/>
            </a:endParaRPr>
          </a:p>
        </p:txBody>
      </p:sp>
      <p:sp>
        <p:nvSpPr>
          <p:cNvPr id="26" name="object 2">
            <a:extLst>
              <a:ext uri="{FF2B5EF4-FFF2-40B4-BE49-F238E27FC236}">
                <a16:creationId xmlns:a16="http://schemas.microsoft.com/office/drawing/2014/main" id="{E4B74F67-4C75-4D2F-83B4-CBD0E3F64503}"/>
              </a:ext>
            </a:extLst>
          </p:cNvPr>
          <p:cNvSpPr txBox="1">
            <a:spLocks/>
          </p:cNvSpPr>
          <p:nvPr/>
        </p:nvSpPr>
        <p:spPr>
          <a:xfrm>
            <a:off x="693188" y="380125"/>
            <a:ext cx="4716676" cy="382156"/>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tr-TR" sz="2400" b="1" kern="0" spc="-5" dirty="0">
                <a:solidFill>
                  <a:schemeClr val="bg1"/>
                </a:solidFill>
                <a:latin typeface="Tahoma" panose="020B0604030504040204" pitchFamily="34" charset="0"/>
                <a:ea typeface="Tahoma" panose="020B0604030504040204" pitchFamily="34" charset="0"/>
                <a:cs typeface="Tahoma" panose="020B0604030504040204" pitchFamily="34" charset="0"/>
              </a:rPr>
              <a:t>İNCİ HOLDİNG AT A GLANCE</a:t>
            </a:r>
            <a:endParaRPr lang="tr-TR" sz="2400" b="1" kern="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7" name="Dikdörtgen 20">
            <a:extLst>
              <a:ext uri="{FF2B5EF4-FFF2-40B4-BE49-F238E27FC236}">
                <a16:creationId xmlns:a16="http://schemas.microsoft.com/office/drawing/2014/main" id="{BFB27E27-F782-4D4D-B949-D3A8F7DEA88B}"/>
              </a:ext>
            </a:extLst>
          </p:cNvPr>
          <p:cNvSpPr/>
          <p:nvPr/>
        </p:nvSpPr>
        <p:spPr>
          <a:xfrm>
            <a:off x="8160269" y="2304273"/>
            <a:ext cx="2040100" cy="507831"/>
          </a:xfrm>
          <a:prstGeom prst="rect">
            <a:avLst/>
          </a:prstGeom>
          <a:noFill/>
        </p:spPr>
        <p:txBody>
          <a:bodyPr wrap="square" lIns="91440" tIns="45720" rIns="91440" bIns="45720">
            <a:spAutoFit/>
          </a:bodyPr>
          <a:lstStyle/>
          <a:p>
            <a:r>
              <a:rPr lang="tr-TR" sz="1350"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rPr>
              <a:t>of </a:t>
            </a:r>
            <a:r>
              <a:rPr lang="tr-TR" sz="1350" cap="none" spc="0" dirty="0" err="1">
                <a:ln w="0"/>
                <a:solidFill>
                  <a:srgbClr val="343433"/>
                </a:solidFill>
                <a:latin typeface="Tahoma" panose="020B0604030504040204" pitchFamily="34" charset="0"/>
                <a:ea typeface="Tahoma" panose="020B0604030504040204" pitchFamily="34" charset="0"/>
                <a:cs typeface="Tahoma" panose="020B0604030504040204" pitchFamily="34" charset="0"/>
              </a:rPr>
              <a:t>production</a:t>
            </a:r>
            <a:r>
              <a:rPr lang="tr-TR" sz="1350"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sz="1350" cap="none" spc="0" dirty="0" err="1">
                <a:ln w="0"/>
                <a:solidFill>
                  <a:srgbClr val="343433"/>
                </a:solidFill>
                <a:latin typeface="Tahoma" panose="020B0604030504040204" pitchFamily="34" charset="0"/>
                <a:ea typeface="Tahoma" panose="020B0604030504040204" pitchFamily="34" charset="0"/>
                <a:cs typeface="Tahoma" panose="020B0604030504040204" pitchFamily="34" charset="0"/>
              </a:rPr>
              <a:t>exported</a:t>
            </a:r>
            <a:r>
              <a:rPr lang="tr-TR" sz="135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sz="1350" dirty="0" err="1">
                <a:ln w="0"/>
                <a:solidFill>
                  <a:srgbClr val="343433"/>
                </a:solidFill>
                <a:latin typeface="Tahoma" panose="020B0604030504040204" pitchFamily="34" charset="0"/>
                <a:ea typeface="Tahoma" panose="020B0604030504040204" pitchFamily="34" charset="0"/>
                <a:cs typeface="Tahoma" panose="020B0604030504040204" pitchFamily="34" charset="0"/>
              </a:rPr>
              <a:t>to</a:t>
            </a:r>
            <a:r>
              <a:rPr lang="tr-TR" sz="135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sz="1350" dirty="0" err="1">
                <a:ln w="0"/>
                <a:solidFill>
                  <a:srgbClr val="343433"/>
                </a:solidFill>
                <a:latin typeface="Tahoma" panose="020B0604030504040204" pitchFamily="34" charset="0"/>
                <a:ea typeface="Tahoma" panose="020B0604030504040204" pitchFamily="34" charset="0"/>
                <a:cs typeface="Tahoma" panose="020B0604030504040204" pitchFamily="34" charset="0"/>
              </a:rPr>
              <a:t>over</a:t>
            </a:r>
            <a:r>
              <a:rPr lang="tr-TR" sz="1350" dirty="0">
                <a:ln w="0"/>
                <a:solidFill>
                  <a:srgbClr val="343433"/>
                </a:solidFill>
                <a:latin typeface="Tahoma" panose="020B0604030504040204" pitchFamily="34" charset="0"/>
                <a:ea typeface="Tahoma" panose="020B0604030504040204" pitchFamily="34" charset="0"/>
                <a:cs typeface="Tahoma" panose="020B0604030504040204" pitchFamily="34" charset="0"/>
              </a:rPr>
              <a:t> 100 </a:t>
            </a:r>
            <a:r>
              <a:rPr lang="tr-TR" sz="1350" dirty="0" err="1">
                <a:ln w="0"/>
                <a:solidFill>
                  <a:srgbClr val="343433"/>
                </a:solidFill>
                <a:latin typeface="Tahoma" panose="020B0604030504040204" pitchFamily="34" charset="0"/>
                <a:ea typeface="Tahoma" panose="020B0604030504040204" pitchFamily="34" charset="0"/>
                <a:cs typeface="Tahoma" panose="020B0604030504040204" pitchFamily="34" charset="0"/>
              </a:rPr>
              <a:t>countries</a:t>
            </a:r>
            <a:endParaRPr lang="tr-TR" sz="1350"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endParaRPr>
          </a:p>
        </p:txBody>
      </p:sp>
      <p:sp>
        <p:nvSpPr>
          <p:cNvPr id="29" name="Dikdörtgen 23">
            <a:extLst>
              <a:ext uri="{FF2B5EF4-FFF2-40B4-BE49-F238E27FC236}">
                <a16:creationId xmlns:a16="http://schemas.microsoft.com/office/drawing/2014/main" id="{90C3AB98-098D-4ED5-BD53-8E58F62C37F3}"/>
              </a:ext>
            </a:extLst>
          </p:cNvPr>
          <p:cNvSpPr/>
          <p:nvPr/>
        </p:nvSpPr>
        <p:spPr>
          <a:xfrm>
            <a:off x="7213599" y="3399799"/>
            <a:ext cx="2959925" cy="923330"/>
          </a:xfrm>
          <a:prstGeom prst="rect">
            <a:avLst/>
          </a:prstGeom>
          <a:noFill/>
        </p:spPr>
        <p:txBody>
          <a:bodyPr wrap="square" lIns="91440" tIns="45720" rIns="91440" bIns="45720">
            <a:spAutoFit/>
          </a:bodyPr>
          <a:lstStyle/>
          <a:p>
            <a:r>
              <a:rPr lang="tr-TR" sz="1350" dirty="0" err="1">
                <a:ln w="0"/>
                <a:solidFill>
                  <a:srgbClr val="343433"/>
                </a:solidFill>
                <a:latin typeface="Tahoma" panose="020B0604030504040204" pitchFamily="34" charset="0"/>
                <a:ea typeface="Tahoma" panose="020B0604030504040204" pitchFamily="34" charset="0"/>
                <a:cs typeface="Tahoma" panose="020B0604030504040204" pitchFamily="34" charset="0"/>
              </a:rPr>
              <a:t>Companies</a:t>
            </a:r>
            <a:r>
              <a:rPr lang="tr-TR" sz="135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sz="1350" dirty="0" err="1">
                <a:ln w="0"/>
                <a:solidFill>
                  <a:srgbClr val="343433"/>
                </a:solidFill>
                <a:latin typeface="Tahoma" panose="020B0604030504040204" pitchFamily="34" charset="0"/>
                <a:ea typeface="Tahoma" panose="020B0604030504040204" pitchFamily="34" charset="0"/>
                <a:cs typeface="Tahoma" panose="020B0604030504040204" pitchFamily="34" charset="0"/>
              </a:rPr>
              <a:t>operating</a:t>
            </a:r>
            <a:r>
              <a:rPr lang="tr-TR" sz="1350" dirty="0">
                <a:ln w="0"/>
                <a:solidFill>
                  <a:srgbClr val="343433"/>
                </a:solidFill>
                <a:latin typeface="Tahoma" panose="020B0604030504040204" pitchFamily="34" charset="0"/>
                <a:ea typeface="Tahoma" panose="020B0604030504040204" pitchFamily="34" charset="0"/>
                <a:cs typeface="Tahoma" panose="020B0604030504040204" pitchFamily="34" charset="0"/>
              </a:rPr>
              <a:t> in </a:t>
            </a:r>
            <a:r>
              <a:rPr lang="tr-TR" sz="1350" dirty="0" err="1">
                <a:ln w="0"/>
                <a:solidFill>
                  <a:srgbClr val="343433"/>
                </a:solidFill>
                <a:latin typeface="Tahoma" panose="020B0604030504040204" pitchFamily="34" charset="0"/>
                <a:ea typeface="Tahoma" panose="020B0604030504040204" pitchFamily="34" charset="0"/>
                <a:cs typeface="Tahoma" panose="020B0604030504040204" pitchFamily="34" charset="0"/>
              </a:rPr>
              <a:t>the</a:t>
            </a:r>
            <a:r>
              <a:rPr lang="tr-TR" sz="135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sz="1350" dirty="0" err="1">
                <a:ln w="0"/>
                <a:solidFill>
                  <a:srgbClr val="343433"/>
                </a:solidFill>
                <a:latin typeface="Tahoma" panose="020B0604030504040204" pitchFamily="34" charset="0"/>
                <a:ea typeface="Tahoma" panose="020B0604030504040204" pitchFamily="34" charset="0"/>
                <a:cs typeface="Tahoma" panose="020B0604030504040204" pitchFamily="34" charset="0"/>
              </a:rPr>
              <a:t>field</a:t>
            </a:r>
            <a:r>
              <a:rPr lang="tr-TR" sz="1350" dirty="0">
                <a:ln w="0"/>
                <a:solidFill>
                  <a:srgbClr val="343433"/>
                </a:solidFill>
                <a:latin typeface="Tahoma" panose="020B0604030504040204" pitchFamily="34" charset="0"/>
                <a:ea typeface="Tahoma" panose="020B0604030504040204" pitchFamily="34" charset="0"/>
                <a:cs typeface="Tahoma" panose="020B0604030504040204" pitchFamily="34" charset="0"/>
              </a:rPr>
              <a:t> of: Automotive, Services, </a:t>
            </a:r>
            <a:r>
              <a:rPr lang="tr-TR" sz="1350" dirty="0" err="1">
                <a:ln w="0"/>
                <a:solidFill>
                  <a:srgbClr val="343433"/>
                </a:solidFill>
                <a:latin typeface="Tahoma" panose="020B0604030504040204" pitchFamily="34" charset="0"/>
                <a:ea typeface="Tahoma" panose="020B0604030504040204" pitchFamily="34" charset="0"/>
                <a:cs typeface="Tahoma" panose="020B0604030504040204" pitchFamily="34" charset="0"/>
              </a:rPr>
              <a:t>Technology</a:t>
            </a:r>
            <a:r>
              <a:rPr lang="tr-TR" sz="135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sz="1350" dirty="0" err="1">
                <a:ln w="0"/>
                <a:solidFill>
                  <a:srgbClr val="343433"/>
                </a:solidFill>
                <a:latin typeface="Tahoma" panose="020B0604030504040204" pitchFamily="34" charset="0"/>
                <a:ea typeface="Tahoma" panose="020B0604030504040204" pitchFamily="34" charset="0"/>
                <a:cs typeface="Tahoma" panose="020B0604030504040204" pitchFamily="34" charset="0"/>
              </a:rPr>
              <a:t>and</a:t>
            </a:r>
            <a:r>
              <a:rPr lang="tr-TR" sz="135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sz="1350" dirty="0" err="1">
                <a:ln w="0"/>
                <a:solidFill>
                  <a:srgbClr val="343433"/>
                </a:solidFill>
                <a:latin typeface="Tahoma" panose="020B0604030504040204" pitchFamily="34" charset="0"/>
                <a:ea typeface="Tahoma" panose="020B0604030504040204" pitchFamily="34" charset="0"/>
                <a:cs typeface="Tahoma" panose="020B0604030504040204" pitchFamily="34" charset="0"/>
              </a:rPr>
              <a:t>activities</a:t>
            </a:r>
            <a:r>
              <a:rPr lang="tr-TR" sz="1350" dirty="0">
                <a:ln w="0"/>
                <a:solidFill>
                  <a:srgbClr val="343433"/>
                </a:solidFill>
                <a:latin typeface="Tahoma" panose="020B0604030504040204" pitchFamily="34" charset="0"/>
                <a:ea typeface="Tahoma" panose="020B0604030504040204" pitchFamily="34" charset="0"/>
                <a:cs typeface="Tahoma" panose="020B0604030504040204" pitchFamily="34" charset="0"/>
              </a:rPr>
              <a:t> of </a:t>
            </a:r>
            <a:r>
              <a:rPr lang="tr-TR" sz="1350" dirty="0" err="1">
                <a:ln w="0"/>
                <a:solidFill>
                  <a:srgbClr val="343433"/>
                </a:solidFill>
                <a:latin typeface="Tahoma" panose="020B0604030504040204" pitchFamily="34" charset="0"/>
                <a:ea typeface="Tahoma" panose="020B0604030504040204" pitchFamily="34" charset="0"/>
                <a:cs typeface="Tahoma" panose="020B0604030504040204" pitchFamily="34" charset="0"/>
              </a:rPr>
              <a:t>social</a:t>
            </a:r>
            <a:r>
              <a:rPr lang="tr-TR" sz="135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sz="1350" dirty="0" err="1">
                <a:ln w="0"/>
                <a:solidFill>
                  <a:srgbClr val="343433"/>
                </a:solidFill>
                <a:latin typeface="Tahoma" panose="020B0604030504040204" pitchFamily="34" charset="0"/>
                <a:ea typeface="Tahoma" panose="020B0604030504040204" pitchFamily="34" charset="0"/>
                <a:cs typeface="Tahoma" panose="020B0604030504040204" pitchFamily="34" charset="0"/>
              </a:rPr>
              <a:t>responsibility</a:t>
            </a:r>
            <a:r>
              <a:rPr lang="tr-TR" sz="1350" dirty="0">
                <a:ln w="0"/>
                <a:solidFill>
                  <a:srgbClr val="343433"/>
                </a:solidFill>
                <a:latin typeface="Tahoma" panose="020B0604030504040204" pitchFamily="34" charset="0"/>
                <a:ea typeface="Tahoma" panose="020B0604030504040204" pitchFamily="34" charset="0"/>
                <a:cs typeface="Tahoma" panose="020B0604030504040204" pitchFamily="34" charset="0"/>
              </a:rPr>
              <a:t>, as an </a:t>
            </a:r>
            <a:r>
              <a:rPr lang="tr-TR" sz="1350" dirty="0" err="1">
                <a:ln w="0"/>
                <a:solidFill>
                  <a:srgbClr val="343433"/>
                </a:solidFill>
                <a:latin typeface="Tahoma" panose="020B0604030504040204" pitchFamily="34" charset="0"/>
                <a:ea typeface="Tahoma" panose="020B0604030504040204" pitchFamily="34" charset="0"/>
                <a:cs typeface="Tahoma" panose="020B0604030504040204" pitchFamily="34" charset="0"/>
              </a:rPr>
              <a:t>addition</a:t>
            </a:r>
            <a:r>
              <a:rPr lang="tr-TR" sz="1350" dirty="0">
                <a:ln w="0"/>
                <a:solidFill>
                  <a:srgbClr val="343433"/>
                </a:solidFill>
                <a:latin typeface="Tahoma" panose="020B0604030504040204" pitchFamily="34" charset="0"/>
                <a:ea typeface="Tahoma" panose="020B0604030504040204" pitchFamily="34" charset="0"/>
                <a:cs typeface="Tahoma" panose="020B0604030504040204" pitchFamily="34" charset="0"/>
              </a:rPr>
              <a:t>.</a:t>
            </a:r>
            <a:endParaRPr lang="tr-TR" sz="1350" cap="none" dirty="0">
              <a:ln w="0"/>
              <a:solidFill>
                <a:srgbClr val="343433"/>
              </a:solidFill>
              <a:latin typeface="Tahoma" panose="020B0604030504040204" pitchFamily="34" charset="0"/>
              <a:ea typeface="Tahoma" panose="020B0604030504040204" pitchFamily="34" charset="0"/>
              <a:cs typeface="Tahoma" panose="020B0604030504040204" pitchFamily="34" charset="0"/>
            </a:endParaRPr>
          </a:p>
        </p:txBody>
      </p:sp>
      <p:grpSp>
        <p:nvGrpSpPr>
          <p:cNvPr id="24" name="Group 23">
            <a:extLst>
              <a:ext uri="{FF2B5EF4-FFF2-40B4-BE49-F238E27FC236}">
                <a16:creationId xmlns:a16="http://schemas.microsoft.com/office/drawing/2014/main" id="{94BE11D8-8BA2-4CB9-9FA1-384EA9C22EE1}"/>
              </a:ext>
            </a:extLst>
          </p:cNvPr>
          <p:cNvGrpSpPr/>
          <p:nvPr/>
        </p:nvGrpSpPr>
        <p:grpSpPr>
          <a:xfrm>
            <a:off x="0" y="-2"/>
            <a:ext cx="693187" cy="2187567"/>
            <a:chOff x="0" y="-2"/>
            <a:chExt cx="693187" cy="2187567"/>
          </a:xfrm>
        </p:grpSpPr>
        <p:sp>
          <p:nvSpPr>
            <p:cNvPr id="30" name="object 12">
              <a:extLst>
                <a:ext uri="{FF2B5EF4-FFF2-40B4-BE49-F238E27FC236}">
                  <a16:creationId xmlns:a16="http://schemas.microsoft.com/office/drawing/2014/main" id="{7B544348-7CE2-4BEB-BDC8-78547D63E368}"/>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31" name="object 4">
              <a:extLst>
                <a:ext uri="{FF2B5EF4-FFF2-40B4-BE49-F238E27FC236}">
                  <a16:creationId xmlns:a16="http://schemas.microsoft.com/office/drawing/2014/main" id="{C59C1539-F5A8-4A5E-8D61-F03BDEC056CE}"/>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sp>
        <p:nvSpPr>
          <p:cNvPr id="33" name="object 13">
            <a:extLst>
              <a:ext uri="{FF2B5EF4-FFF2-40B4-BE49-F238E27FC236}">
                <a16:creationId xmlns:a16="http://schemas.microsoft.com/office/drawing/2014/main" id="{8A1AAB99-1255-43B8-BEFA-846B7BB32EED}"/>
              </a:ext>
            </a:extLst>
          </p:cNvPr>
          <p:cNvSpPr txBox="1"/>
          <p:nvPr/>
        </p:nvSpPr>
        <p:spPr>
          <a:xfrm>
            <a:off x="8126846" y="4878187"/>
            <a:ext cx="1946275" cy="799578"/>
          </a:xfrm>
          <a:prstGeom prst="rect">
            <a:avLst/>
          </a:prstGeom>
        </p:spPr>
        <p:txBody>
          <a:bodyPr vert="horz" wrap="square" lIns="0" tIns="17145" rIns="0" bIns="0" rtlCol="0">
            <a:spAutoFit/>
          </a:bodyPr>
          <a:lstStyle/>
          <a:p>
            <a:pPr marL="12700">
              <a:lnSpc>
                <a:spcPts val="6060"/>
              </a:lnSpc>
              <a:spcBef>
                <a:spcPts val="135"/>
              </a:spcBef>
            </a:pPr>
            <a:r>
              <a:rPr lang="tr-TR" sz="5250" b="1" spc="20" dirty="0">
                <a:solidFill>
                  <a:srgbClr val="58595B"/>
                </a:solidFill>
                <a:latin typeface="Tahoma"/>
                <a:cs typeface="Tahoma"/>
              </a:rPr>
              <a:t>5</a:t>
            </a:r>
            <a:r>
              <a:rPr sz="5250" b="1" spc="20" dirty="0">
                <a:solidFill>
                  <a:srgbClr val="58595B"/>
                </a:solidFill>
                <a:latin typeface="Tahoma"/>
                <a:cs typeface="Tahoma"/>
              </a:rPr>
              <a:t>00</a:t>
            </a:r>
            <a:endParaRPr sz="5250" dirty="0">
              <a:latin typeface="Tahoma"/>
              <a:cs typeface="Tahoma"/>
            </a:endParaRPr>
          </a:p>
        </p:txBody>
      </p:sp>
      <p:sp>
        <p:nvSpPr>
          <p:cNvPr id="34" name="Dikdörtgen 20">
            <a:extLst>
              <a:ext uri="{FF2B5EF4-FFF2-40B4-BE49-F238E27FC236}">
                <a16:creationId xmlns:a16="http://schemas.microsoft.com/office/drawing/2014/main" id="{56929175-87FC-4703-A385-95AD5C3CB896}"/>
              </a:ext>
            </a:extLst>
          </p:cNvPr>
          <p:cNvSpPr/>
          <p:nvPr/>
        </p:nvSpPr>
        <p:spPr>
          <a:xfrm>
            <a:off x="7305370" y="6017344"/>
            <a:ext cx="2283767" cy="923330"/>
          </a:xfrm>
          <a:prstGeom prst="rect">
            <a:avLst/>
          </a:prstGeom>
          <a:noFill/>
        </p:spPr>
        <p:txBody>
          <a:bodyPr wrap="none" lIns="91440" tIns="45720" rIns="91440" bIns="45720">
            <a:spAutoFit/>
          </a:bodyPr>
          <a:lstStyle/>
          <a:p>
            <a:r>
              <a:rPr lang="tr-TR" sz="1350" dirty="0" err="1">
                <a:ln w="0"/>
                <a:solidFill>
                  <a:srgbClr val="343433"/>
                </a:solidFill>
                <a:latin typeface="Tahoma" panose="020B0604030504040204" pitchFamily="34" charset="0"/>
                <a:ea typeface="Tahoma" panose="020B0604030504040204" pitchFamily="34" charset="0"/>
                <a:cs typeface="Tahoma" panose="020B0604030504040204" pitchFamily="34" charset="0"/>
              </a:rPr>
              <a:t>The</a:t>
            </a:r>
            <a:r>
              <a:rPr lang="tr-TR" sz="1350" dirty="0">
                <a:ln w="0"/>
                <a:solidFill>
                  <a:srgbClr val="343433"/>
                </a:solidFill>
                <a:latin typeface="Tahoma" panose="020B0604030504040204" pitchFamily="34" charset="0"/>
                <a:ea typeface="Tahoma" panose="020B0604030504040204" pitchFamily="34" charset="0"/>
                <a:cs typeface="Tahoma" panose="020B0604030504040204" pitchFamily="34" charset="0"/>
              </a:rPr>
              <a:t> board of </a:t>
            </a:r>
            <a:r>
              <a:rPr lang="tr-TR" sz="1350" dirty="0" err="1">
                <a:ln w="0"/>
                <a:solidFill>
                  <a:srgbClr val="343433"/>
                </a:solidFill>
                <a:latin typeface="Tahoma" panose="020B0604030504040204" pitchFamily="34" charset="0"/>
                <a:ea typeface="Tahoma" panose="020B0604030504040204" pitchFamily="34" charset="0"/>
                <a:cs typeface="Tahoma" panose="020B0604030504040204" pitchFamily="34" charset="0"/>
              </a:rPr>
              <a:t>management</a:t>
            </a:r>
            <a:r>
              <a:rPr lang="tr-TR" sz="135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p>
          <a:p>
            <a:r>
              <a:rPr lang="tr-TR" sz="1350" cap="none" spc="0" dirty="0" err="1">
                <a:ln w="0"/>
                <a:solidFill>
                  <a:srgbClr val="343433"/>
                </a:solidFill>
                <a:latin typeface="Tahoma" panose="020B0604030504040204" pitchFamily="34" charset="0"/>
                <a:ea typeface="Tahoma" panose="020B0604030504040204" pitchFamily="34" charset="0"/>
                <a:cs typeface="Tahoma" panose="020B0604030504040204" pitchFamily="34" charset="0"/>
              </a:rPr>
              <a:t>Presidency</a:t>
            </a:r>
            <a:r>
              <a:rPr lang="tr-TR" sz="1350"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sz="1350" cap="none" spc="0" dirty="0" err="1">
                <a:ln w="0"/>
                <a:solidFill>
                  <a:srgbClr val="343433"/>
                </a:solidFill>
                <a:latin typeface="Tahoma" panose="020B0604030504040204" pitchFamily="34" charset="0"/>
                <a:ea typeface="Tahoma" panose="020B0604030504040204" pitchFamily="34" charset="0"/>
                <a:cs typeface="Tahoma" panose="020B0604030504040204" pitchFamily="34" charset="0"/>
              </a:rPr>
              <a:t>belongs</a:t>
            </a:r>
            <a:r>
              <a:rPr lang="tr-TR" sz="1350"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r>
              <a:rPr lang="tr-TR" sz="1350" cap="none" spc="0" dirty="0" err="1">
                <a:ln w="0"/>
                <a:solidFill>
                  <a:srgbClr val="343433"/>
                </a:solidFill>
                <a:latin typeface="Tahoma" panose="020B0604030504040204" pitchFamily="34" charset="0"/>
                <a:ea typeface="Tahoma" panose="020B0604030504040204" pitchFamily="34" charset="0"/>
                <a:cs typeface="Tahoma" panose="020B0604030504040204" pitchFamily="34" charset="0"/>
              </a:rPr>
              <a:t>to</a:t>
            </a:r>
            <a:r>
              <a:rPr lang="tr-TR" sz="1350"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p>
          <a:p>
            <a:r>
              <a:rPr lang="tr-TR" sz="1350" dirty="0">
                <a:ln w="0"/>
                <a:solidFill>
                  <a:srgbClr val="343433"/>
                </a:solidFill>
                <a:latin typeface="Tahoma" panose="020B0604030504040204" pitchFamily="34" charset="0"/>
                <a:ea typeface="Tahoma" panose="020B0604030504040204" pitchFamily="34" charset="0"/>
                <a:cs typeface="Tahoma" panose="020B0604030504040204" pitchFamily="34" charset="0"/>
              </a:rPr>
              <a:t>3rd </a:t>
            </a:r>
            <a:r>
              <a:rPr lang="tr-TR" sz="1350" dirty="0" err="1">
                <a:ln w="0"/>
                <a:solidFill>
                  <a:srgbClr val="343433"/>
                </a:solidFill>
                <a:latin typeface="Tahoma" panose="020B0604030504040204" pitchFamily="34" charset="0"/>
                <a:ea typeface="Tahoma" panose="020B0604030504040204" pitchFamily="34" charset="0"/>
                <a:cs typeface="Tahoma" panose="020B0604030504040204" pitchFamily="34" charset="0"/>
              </a:rPr>
              <a:t>generation</a:t>
            </a:r>
            <a:r>
              <a:rPr lang="tr-TR" sz="1350" dirty="0">
                <a:ln w="0"/>
                <a:solidFill>
                  <a:srgbClr val="343433"/>
                </a:solidFill>
                <a:latin typeface="Tahoma" panose="020B0604030504040204" pitchFamily="34" charset="0"/>
                <a:ea typeface="Tahoma" panose="020B0604030504040204" pitchFamily="34" charset="0"/>
                <a:cs typeface="Tahoma" panose="020B0604030504040204" pitchFamily="34" charset="0"/>
              </a:rPr>
              <a:t> </a:t>
            </a:r>
          </a:p>
          <a:p>
            <a:r>
              <a:rPr lang="tr-TR" sz="1350" cap="none" spc="0" dirty="0">
                <a:ln w="0"/>
                <a:solidFill>
                  <a:srgbClr val="343433"/>
                </a:solidFill>
                <a:latin typeface="Tahoma" panose="020B0604030504040204" pitchFamily="34" charset="0"/>
                <a:ea typeface="Tahoma" panose="020B0604030504040204" pitchFamily="34" charset="0"/>
                <a:cs typeface="Tahoma" panose="020B0604030504040204" pitchFamily="34" charset="0"/>
              </a:rPr>
              <a:t>ince 2015</a:t>
            </a:r>
          </a:p>
        </p:txBody>
      </p:sp>
      <p:sp>
        <p:nvSpPr>
          <p:cNvPr id="15" name="Dikdörtgen 14">
            <a:extLst>
              <a:ext uri="{FF2B5EF4-FFF2-40B4-BE49-F238E27FC236}">
                <a16:creationId xmlns:a16="http://schemas.microsoft.com/office/drawing/2014/main" id="{81AB52B5-3D42-9B1A-E444-E3DAE0063796}"/>
              </a:ext>
            </a:extLst>
          </p:cNvPr>
          <p:cNvSpPr/>
          <p:nvPr/>
        </p:nvSpPr>
        <p:spPr>
          <a:xfrm>
            <a:off x="9459599" y="0"/>
            <a:ext cx="1233801" cy="1077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bject 2">
            <a:extLst>
              <a:ext uri="{FF2B5EF4-FFF2-40B4-BE49-F238E27FC236}">
                <a16:creationId xmlns:a16="http://schemas.microsoft.com/office/drawing/2014/main" id="{FF0627F7-BC82-EC96-C39F-E74DB4FD84F9}"/>
              </a:ext>
            </a:extLst>
          </p:cNvPr>
          <p:cNvSpPr/>
          <p:nvPr/>
        </p:nvSpPr>
        <p:spPr>
          <a:xfrm flipV="1">
            <a:off x="5478059" y="469003"/>
            <a:ext cx="3861608" cy="102200"/>
          </a:xfrm>
          <a:custGeom>
            <a:avLst/>
            <a:gdLst/>
            <a:ahLst/>
            <a:cxnLst/>
            <a:rect l="l" t="t" r="r" b="b"/>
            <a:pathLst>
              <a:path w="5181600">
                <a:moveTo>
                  <a:pt x="0" y="0"/>
                </a:moveTo>
                <a:lnTo>
                  <a:pt x="5181600" y="0"/>
                </a:lnTo>
              </a:path>
            </a:pathLst>
          </a:custGeom>
          <a:ln w="20065">
            <a:solidFill>
              <a:srgbClr val="ED1C24"/>
            </a:solidFill>
          </a:ln>
        </p:spPr>
        <p:txBody>
          <a:bodyPr wrap="square" lIns="0" tIns="0" rIns="0" bIns="0" rtlCol="0"/>
          <a:lstStyle/>
          <a:p>
            <a:endParaRPr/>
          </a:p>
        </p:txBody>
      </p:sp>
      <p:graphicFrame>
        <p:nvGraphicFramePr>
          <p:cNvPr id="16" name="Nesne 15">
            <a:extLst>
              <a:ext uri="{FF2B5EF4-FFF2-40B4-BE49-F238E27FC236}">
                <a16:creationId xmlns:a16="http://schemas.microsoft.com/office/drawing/2014/main" id="{2A18C877-A788-A0C9-A6A4-AB14B82D7475}"/>
              </a:ext>
            </a:extLst>
          </p:cNvPr>
          <p:cNvGraphicFramePr>
            <a:graphicFrameLocks noChangeAspect="1"/>
          </p:cNvGraphicFramePr>
          <p:nvPr>
            <p:extLst>
              <p:ext uri="{D42A27DB-BD31-4B8C-83A1-F6EECF244321}">
                <p14:modId xmlns:p14="http://schemas.microsoft.com/office/powerpoint/2010/main" val="3242343543"/>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4" imgW="8020050" imgH="5667375" progId="Acrobat.Document.DC">
                  <p:embed/>
                </p:oleObj>
              </mc:Choice>
              <mc:Fallback>
                <p:oleObj name="Acrobat Document" r:id="rId4" imgW="8020050" imgH="5667375" progId="Acrobat.Document.DC">
                  <p:embed/>
                  <p:pic>
                    <p:nvPicPr>
                      <p:cNvPr id="16" name="Nesne 15">
                        <a:extLst>
                          <a:ext uri="{FF2B5EF4-FFF2-40B4-BE49-F238E27FC236}">
                            <a16:creationId xmlns:a16="http://schemas.microsoft.com/office/drawing/2014/main" id="{2A18C877-A788-A0C9-A6A4-AB14B82D7475}"/>
                          </a:ext>
                        </a:extLst>
                      </p:cNvPr>
                      <p:cNvPicPr/>
                      <p:nvPr/>
                    </p:nvPicPr>
                    <p:blipFill>
                      <a:blip r:embed="rId5"/>
                      <a:stretch>
                        <a:fillRect/>
                      </a:stretch>
                    </p:blipFill>
                    <p:spPr>
                      <a:xfrm>
                        <a:off x="9461926" y="228126"/>
                        <a:ext cx="1142574" cy="807401"/>
                      </a:xfrm>
                      <a:prstGeom prst="rect">
                        <a:avLst/>
                      </a:prstGeom>
                    </p:spPr>
                  </p:pic>
                </p:oleObj>
              </mc:Fallback>
            </mc:AlternateContent>
          </a:graphicData>
        </a:graphic>
      </p:graphicFrame>
      <p:sp>
        <p:nvSpPr>
          <p:cNvPr id="19" name="Metin kutusu 18">
            <a:extLst>
              <a:ext uri="{FF2B5EF4-FFF2-40B4-BE49-F238E27FC236}">
                <a16:creationId xmlns:a16="http://schemas.microsoft.com/office/drawing/2014/main" id="{B9CA526A-31EA-7768-032B-C82E09BD540F}"/>
              </a:ext>
            </a:extLst>
          </p:cNvPr>
          <p:cNvSpPr txBox="1"/>
          <p:nvPr/>
        </p:nvSpPr>
        <p:spPr>
          <a:xfrm>
            <a:off x="5413930" y="4769739"/>
            <a:ext cx="2639824" cy="292709"/>
          </a:xfrm>
          <a:prstGeom prst="rect">
            <a:avLst/>
          </a:prstGeom>
          <a:noFill/>
        </p:spPr>
        <p:txBody>
          <a:bodyPr wrap="square">
            <a:spAutoFit/>
          </a:bodyPr>
          <a:lstStyle/>
          <a:p>
            <a:pPr marL="41910">
              <a:lnSpc>
                <a:spcPts val="1680"/>
              </a:lnSpc>
            </a:pPr>
            <a:r>
              <a:rPr lang="tr-TR" sz="1400" b="1" spc="15" dirty="0" err="1">
                <a:solidFill>
                  <a:srgbClr val="D2232A"/>
                </a:solidFill>
                <a:latin typeface="Tahoma"/>
                <a:cs typeface="Tahoma"/>
              </a:rPr>
              <a:t>Theree</a:t>
            </a:r>
            <a:r>
              <a:rPr lang="tr-TR" sz="1400" b="1" spc="15" dirty="0">
                <a:solidFill>
                  <a:srgbClr val="D2232A"/>
                </a:solidFill>
                <a:latin typeface="Tahoma"/>
                <a:cs typeface="Tahoma"/>
              </a:rPr>
              <a:t> </a:t>
            </a:r>
            <a:r>
              <a:rPr lang="tr-TR" sz="1400" b="1" spc="15" dirty="0" err="1">
                <a:solidFill>
                  <a:srgbClr val="D2232A"/>
                </a:solidFill>
                <a:latin typeface="Tahoma"/>
                <a:cs typeface="Tahoma"/>
              </a:rPr>
              <a:t>companies</a:t>
            </a:r>
            <a:r>
              <a:rPr lang="tr-TR" sz="1400" b="1" spc="15" dirty="0">
                <a:solidFill>
                  <a:srgbClr val="D2232A"/>
                </a:solidFill>
                <a:latin typeface="Tahoma"/>
                <a:cs typeface="Tahoma"/>
              </a:rPr>
              <a:t> in</a:t>
            </a:r>
            <a:endParaRPr lang="tr-TR" sz="1400" dirty="0">
              <a:latin typeface="Tahoma"/>
              <a:cs typeface="Tahoma"/>
            </a:endParaRPr>
          </a:p>
        </p:txBody>
      </p:sp>
      <p:sp>
        <p:nvSpPr>
          <p:cNvPr id="22" name="Metin kutusu 21">
            <a:extLst>
              <a:ext uri="{FF2B5EF4-FFF2-40B4-BE49-F238E27FC236}">
                <a16:creationId xmlns:a16="http://schemas.microsoft.com/office/drawing/2014/main" id="{2FBF3BD1-8258-7000-9F88-D36054B1A32E}"/>
              </a:ext>
            </a:extLst>
          </p:cNvPr>
          <p:cNvSpPr txBox="1"/>
          <p:nvPr/>
        </p:nvSpPr>
        <p:spPr>
          <a:xfrm>
            <a:off x="8041308" y="4776440"/>
            <a:ext cx="5345722" cy="292709"/>
          </a:xfrm>
          <a:prstGeom prst="rect">
            <a:avLst/>
          </a:prstGeom>
          <a:noFill/>
        </p:spPr>
        <p:txBody>
          <a:bodyPr wrap="square">
            <a:spAutoFit/>
          </a:bodyPr>
          <a:lstStyle/>
          <a:p>
            <a:pPr marL="41910">
              <a:lnSpc>
                <a:spcPts val="1680"/>
              </a:lnSpc>
            </a:pPr>
            <a:r>
              <a:rPr lang="tr-TR" sz="1400" b="1" spc="15" dirty="0">
                <a:solidFill>
                  <a:srgbClr val="D2232A"/>
                </a:solidFill>
                <a:latin typeface="Tahoma"/>
                <a:cs typeface="Tahoma"/>
              </a:rPr>
              <a:t>Three </a:t>
            </a:r>
            <a:r>
              <a:rPr lang="tr-TR" sz="1400" b="1" spc="15" dirty="0" err="1">
                <a:solidFill>
                  <a:srgbClr val="D2232A"/>
                </a:solidFill>
                <a:latin typeface="Tahoma"/>
                <a:cs typeface="Tahoma"/>
              </a:rPr>
              <a:t>companies</a:t>
            </a:r>
            <a:r>
              <a:rPr lang="tr-TR" sz="1400" b="1" spc="15" dirty="0">
                <a:solidFill>
                  <a:srgbClr val="D2232A"/>
                </a:solidFill>
                <a:latin typeface="Tahoma"/>
                <a:cs typeface="Tahoma"/>
              </a:rPr>
              <a:t> in</a:t>
            </a:r>
            <a:endParaRPr lang="tr-TR" sz="1400" dirty="0">
              <a:latin typeface="Tahoma"/>
              <a:cs typeface="Tahom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flipV="1">
            <a:off x="2820265" y="467242"/>
            <a:ext cx="6412635" cy="148719"/>
          </a:xfrm>
          <a:custGeom>
            <a:avLst/>
            <a:gdLst/>
            <a:ahLst/>
            <a:cxnLst/>
            <a:rect l="l" t="t" r="r" b="b"/>
            <a:pathLst>
              <a:path w="5181600">
                <a:moveTo>
                  <a:pt x="0" y="0"/>
                </a:moveTo>
                <a:lnTo>
                  <a:pt x="5181600" y="0"/>
                </a:lnTo>
              </a:path>
            </a:pathLst>
          </a:custGeom>
          <a:ln w="20065">
            <a:solidFill>
              <a:srgbClr val="ED1C24"/>
            </a:solidFill>
          </a:ln>
        </p:spPr>
        <p:txBody>
          <a:bodyPr wrap="square" lIns="0" tIns="0" rIns="0" bIns="0" rtlCol="0"/>
          <a:lstStyle/>
          <a:p>
            <a:endParaRPr/>
          </a:p>
        </p:txBody>
      </p:sp>
      <p:sp>
        <p:nvSpPr>
          <p:cNvPr id="6" name="object 6"/>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7" name="object 7"/>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8" name="object 8"/>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9" name="object 9"/>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0" name="object 10"/>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1" name="object 11"/>
          <p:cNvSpPr txBox="1">
            <a:spLocks noGrp="1"/>
          </p:cNvSpPr>
          <p:nvPr>
            <p:ph type="title"/>
          </p:nvPr>
        </p:nvSpPr>
        <p:spPr>
          <a:xfrm>
            <a:off x="609600" y="425015"/>
            <a:ext cx="3885565" cy="391160"/>
          </a:xfrm>
          <a:prstGeom prst="rect">
            <a:avLst/>
          </a:prstGeom>
        </p:spPr>
        <p:txBody>
          <a:bodyPr vert="horz" wrap="square" lIns="0" tIns="12700" rIns="0" bIns="0" rtlCol="0">
            <a:spAutoFit/>
          </a:bodyPr>
          <a:lstStyle/>
          <a:p>
            <a:pPr marL="12700">
              <a:lnSpc>
                <a:spcPct val="100000"/>
              </a:lnSpc>
              <a:spcBef>
                <a:spcPts val="100"/>
              </a:spcBef>
            </a:pPr>
            <a:r>
              <a:rPr lang="tr-TR" sz="2400" spc="-5" dirty="0"/>
              <a:t>MILESTONES</a:t>
            </a:r>
            <a:endParaRPr sz="2400" dirty="0"/>
          </a:p>
        </p:txBody>
      </p:sp>
      <p:sp>
        <p:nvSpPr>
          <p:cNvPr id="12" name="object 12"/>
          <p:cNvSpPr>
            <a:spLocks/>
          </p:cNvSpPr>
          <p:nvPr/>
        </p:nvSpPr>
        <p:spPr>
          <a:xfrm>
            <a:off x="629915" y="1648014"/>
            <a:ext cx="8474668" cy="473709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r>
              <a:rPr lang="tr-TR"/>
              <a:t> </a:t>
            </a:r>
            <a:endParaRPr/>
          </a:p>
        </p:txBody>
      </p:sp>
      <p:sp>
        <p:nvSpPr>
          <p:cNvPr id="13" name="object 13"/>
          <p:cNvSpPr>
            <a:spLocks/>
          </p:cNvSpPr>
          <p:nvPr/>
        </p:nvSpPr>
        <p:spPr>
          <a:xfrm>
            <a:off x="747701" y="1849272"/>
            <a:ext cx="7893337" cy="4297527"/>
          </a:xfrm>
          <a:custGeom>
            <a:avLst/>
            <a:gdLst/>
            <a:ahLst/>
            <a:cxnLst/>
            <a:rect l="l" t="t" r="r" b="b"/>
            <a:pathLst>
              <a:path w="6771005" h="4326890">
                <a:moveTo>
                  <a:pt x="1254239" y="0"/>
                </a:moveTo>
                <a:lnTo>
                  <a:pt x="5572925" y="0"/>
                </a:lnTo>
                <a:lnTo>
                  <a:pt x="5621549" y="1067"/>
                </a:lnTo>
                <a:lnTo>
                  <a:pt x="5669636" y="4239"/>
                </a:lnTo>
                <a:lnTo>
                  <a:pt x="5717141" y="9470"/>
                </a:lnTo>
                <a:lnTo>
                  <a:pt x="5764019" y="16717"/>
                </a:lnTo>
                <a:lnTo>
                  <a:pt x="5810225" y="25934"/>
                </a:lnTo>
                <a:lnTo>
                  <a:pt x="5855715" y="37077"/>
                </a:lnTo>
                <a:lnTo>
                  <a:pt x="5900443" y="50100"/>
                </a:lnTo>
                <a:lnTo>
                  <a:pt x="5944366" y="64960"/>
                </a:lnTo>
                <a:lnTo>
                  <a:pt x="5987437" y="81610"/>
                </a:lnTo>
                <a:lnTo>
                  <a:pt x="6029613" y="100007"/>
                </a:lnTo>
                <a:lnTo>
                  <a:pt x="6070849" y="120106"/>
                </a:lnTo>
                <a:lnTo>
                  <a:pt x="6111099" y="141861"/>
                </a:lnTo>
                <a:lnTo>
                  <a:pt x="6150319" y="165229"/>
                </a:lnTo>
                <a:lnTo>
                  <a:pt x="6188465" y="190164"/>
                </a:lnTo>
                <a:lnTo>
                  <a:pt x="6225491" y="216622"/>
                </a:lnTo>
                <a:lnTo>
                  <a:pt x="6261353" y="244557"/>
                </a:lnTo>
                <a:lnTo>
                  <a:pt x="6296005" y="273925"/>
                </a:lnTo>
                <a:lnTo>
                  <a:pt x="6329404" y="304682"/>
                </a:lnTo>
                <a:lnTo>
                  <a:pt x="6361505" y="336782"/>
                </a:lnTo>
                <a:lnTo>
                  <a:pt x="6392261" y="370180"/>
                </a:lnTo>
                <a:lnTo>
                  <a:pt x="6421630" y="404833"/>
                </a:lnTo>
                <a:lnTo>
                  <a:pt x="6449566" y="440694"/>
                </a:lnTo>
                <a:lnTo>
                  <a:pt x="6476023" y="477720"/>
                </a:lnTo>
                <a:lnTo>
                  <a:pt x="6500959" y="515866"/>
                </a:lnTo>
                <a:lnTo>
                  <a:pt x="6524327" y="555086"/>
                </a:lnTo>
                <a:lnTo>
                  <a:pt x="6546083" y="595337"/>
                </a:lnTo>
                <a:lnTo>
                  <a:pt x="6566182" y="636572"/>
                </a:lnTo>
                <a:lnTo>
                  <a:pt x="6584579" y="678748"/>
                </a:lnTo>
                <a:lnTo>
                  <a:pt x="6601230" y="721820"/>
                </a:lnTo>
                <a:lnTo>
                  <a:pt x="6616089" y="765743"/>
                </a:lnTo>
                <a:lnTo>
                  <a:pt x="6629113" y="810472"/>
                </a:lnTo>
                <a:lnTo>
                  <a:pt x="6640256" y="855962"/>
                </a:lnTo>
                <a:lnTo>
                  <a:pt x="6649473" y="902169"/>
                </a:lnTo>
                <a:lnTo>
                  <a:pt x="6656720" y="949047"/>
                </a:lnTo>
                <a:lnTo>
                  <a:pt x="6661952" y="996553"/>
                </a:lnTo>
                <a:lnTo>
                  <a:pt x="6665124" y="1044641"/>
                </a:lnTo>
                <a:lnTo>
                  <a:pt x="6666191" y="1093266"/>
                </a:lnTo>
                <a:lnTo>
                  <a:pt x="6665124" y="1141889"/>
                </a:lnTo>
                <a:lnTo>
                  <a:pt x="6661952" y="1189974"/>
                </a:lnTo>
                <a:lnTo>
                  <a:pt x="6656720" y="1237477"/>
                </a:lnTo>
                <a:lnTo>
                  <a:pt x="6649473" y="1284354"/>
                </a:lnTo>
                <a:lnTo>
                  <a:pt x="6640256" y="1330558"/>
                </a:lnTo>
                <a:lnTo>
                  <a:pt x="6629113" y="1376047"/>
                </a:lnTo>
                <a:lnTo>
                  <a:pt x="6616089" y="1420774"/>
                </a:lnTo>
                <a:lnTo>
                  <a:pt x="6601230" y="1464696"/>
                </a:lnTo>
                <a:lnTo>
                  <a:pt x="6584579" y="1507766"/>
                </a:lnTo>
                <a:lnTo>
                  <a:pt x="6566182" y="1549941"/>
                </a:lnTo>
                <a:lnTo>
                  <a:pt x="6546083" y="1591176"/>
                </a:lnTo>
                <a:lnTo>
                  <a:pt x="6524327" y="1631426"/>
                </a:lnTo>
                <a:lnTo>
                  <a:pt x="6500959" y="1670646"/>
                </a:lnTo>
                <a:lnTo>
                  <a:pt x="6476023" y="1708791"/>
                </a:lnTo>
                <a:lnTo>
                  <a:pt x="6449566" y="1745817"/>
                </a:lnTo>
                <a:lnTo>
                  <a:pt x="6421630" y="1781679"/>
                </a:lnTo>
                <a:lnTo>
                  <a:pt x="6392261" y="1816331"/>
                </a:lnTo>
                <a:lnTo>
                  <a:pt x="6361505" y="1849730"/>
                </a:lnTo>
                <a:lnTo>
                  <a:pt x="6329404" y="1881830"/>
                </a:lnTo>
                <a:lnTo>
                  <a:pt x="6296005" y="1912587"/>
                </a:lnTo>
                <a:lnTo>
                  <a:pt x="6261353" y="1941956"/>
                </a:lnTo>
                <a:lnTo>
                  <a:pt x="6225491" y="1969892"/>
                </a:lnTo>
                <a:lnTo>
                  <a:pt x="6188465" y="1996350"/>
                </a:lnTo>
                <a:lnTo>
                  <a:pt x="6150319" y="2021285"/>
                </a:lnTo>
                <a:lnTo>
                  <a:pt x="6111099" y="2044653"/>
                </a:lnTo>
                <a:lnTo>
                  <a:pt x="6070849" y="2066410"/>
                </a:lnTo>
                <a:lnTo>
                  <a:pt x="6029613" y="2086509"/>
                </a:lnTo>
                <a:lnTo>
                  <a:pt x="5987437" y="2104906"/>
                </a:lnTo>
                <a:lnTo>
                  <a:pt x="5944366" y="2121558"/>
                </a:lnTo>
                <a:lnTo>
                  <a:pt x="5900443" y="2136417"/>
                </a:lnTo>
                <a:lnTo>
                  <a:pt x="5855715" y="2149441"/>
                </a:lnTo>
                <a:lnTo>
                  <a:pt x="5810225" y="2160584"/>
                </a:lnTo>
                <a:lnTo>
                  <a:pt x="5764019" y="2169802"/>
                </a:lnTo>
                <a:lnTo>
                  <a:pt x="5717141" y="2177049"/>
                </a:lnTo>
                <a:lnTo>
                  <a:pt x="5669636" y="2182281"/>
                </a:lnTo>
                <a:lnTo>
                  <a:pt x="5621549" y="2185453"/>
                </a:lnTo>
                <a:lnTo>
                  <a:pt x="5572925" y="2186520"/>
                </a:lnTo>
                <a:lnTo>
                  <a:pt x="1070152" y="2186520"/>
                </a:lnTo>
                <a:lnTo>
                  <a:pt x="1022556" y="2187565"/>
                </a:lnTo>
                <a:lnTo>
                  <a:pt x="975486" y="2190670"/>
                </a:lnTo>
                <a:lnTo>
                  <a:pt x="928986" y="2195791"/>
                </a:lnTo>
                <a:lnTo>
                  <a:pt x="883100" y="2202885"/>
                </a:lnTo>
                <a:lnTo>
                  <a:pt x="837871" y="2211908"/>
                </a:lnTo>
                <a:lnTo>
                  <a:pt x="793343" y="2222815"/>
                </a:lnTo>
                <a:lnTo>
                  <a:pt x="749560" y="2235564"/>
                </a:lnTo>
                <a:lnTo>
                  <a:pt x="706567" y="2250109"/>
                </a:lnTo>
                <a:lnTo>
                  <a:pt x="664406" y="2266408"/>
                </a:lnTo>
                <a:lnTo>
                  <a:pt x="623122" y="2284417"/>
                </a:lnTo>
                <a:lnTo>
                  <a:pt x="582758" y="2304091"/>
                </a:lnTo>
                <a:lnTo>
                  <a:pt x="543359" y="2325387"/>
                </a:lnTo>
                <a:lnTo>
                  <a:pt x="504968" y="2348262"/>
                </a:lnTo>
                <a:lnTo>
                  <a:pt x="467628" y="2372670"/>
                </a:lnTo>
                <a:lnTo>
                  <a:pt x="431385" y="2398569"/>
                </a:lnTo>
                <a:lnTo>
                  <a:pt x="396281" y="2425914"/>
                </a:lnTo>
                <a:lnTo>
                  <a:pt x="362361" y="2454662"/>
                </a:lnTo>
                <a:lnTo>
                  <a:pt x="329668" y="2484769"/>
                </a:lnTo>
                <a:lnTo>
                  <a:pt x="298247" y="2516191"/>
                </a:lnTo>
                <a:lnTo>
                  <a:pt x="268140" y="2548884"/>
                </a:lnTo>
                <a:lnTo>
                  <a:pt x="239392" y="2582805"/>
                </a:lnTo>
                <a:lnTo>
                  <a:pt x="212047" y="2617909"/>
                </a:lnTo>
                <a:lnTo>
                  <a:pt x="186148" y="2654152"/>
                </a:lnTo>
                <a:lnTo>
                  <a:pt x="161740" y="2691492"/>
                </a:lnTo>
                <a:lnTo>
                  <a:pt x="138866" y="2729884"/>
                </a:lnTo>
                <a:lnTo>
                  <a:pt x="117570" y="2769283"/>
                </a:lnTo>
                <a:lnTo>
                  <a:pt x="97896" y="2809648"/>
                </a:lnTo>
                <a:lnTo>
                  <a:pt x="79887" y="2850932"/>
                </a:lnTo>
                <a:lnTo>
                  <a:pt x="63588" y="2893094"/>
                </a:lnTo>
                <a:lnTo>
                  <a:pt x="49043" y="2936088"/>
                </a:lnTo>
                <a:lnTo>
                  <a:pt x="36294" y="2979871"/>
                </a:lnTo>
                <a:lnTo>
                  <a:pt x="25387" y="3024400"/>
                </a:lnTo>
                <a:lnTo>
                  <a:pt x="16364" y="3069630"/>
                </a:lnTo>
                <a:lnTo>
                  <a:pt x="9270" y="3115517"/>
                </a:lnTo>
                <a:lnTo>
                  <a:pt x="4149" y="3162018"/>
                </a:lnTo>
                <a:lnTo>
                  <a:pt x="1044" y="3209089"/>
                </a:lnTo>
                <a:lnTo>
                  <a:pt x="0" y="3256686"/>
                </a:lnTo>
                <a:lnTo>
                  <a:pt x="1044" y="3304283"/>
                </a:lnTo>
                <a:lnTo>
                  <a:pt x="4149" y="3351354"/>
                </a:lnTo>
                <a:lnTo>
                  <a:pt x="9270" y="3397855"/>
                </a:lnTo>
                <a:lnTo>
                  <a:pt x="16364" y="3443742"/>
                </a:lnTo>
                <a:lnTo>
                  <a:pt x="25387" y="3488971"/>
                </a:lnTo>
                <a:lnTo>
                  <a:pt x="36294" y="3533500"/>
                </a:lnTo>
                <a:lnTo>
                  <a:pt x="49043" y="3577283"/>
                </a:lnTo>
                <a:lnTo>
                  <a:pt x="63588" y="3620277"/>
                </a:lnTo>
                <a:lnTo>
                  <a:pt x="79887" y="3662438"/>
                </a:lnTo>
                <a:lnTo>
                  <a:pt x="97896" y="3703722"/>
                </a:lnTo>
                <a:lnTo>
                  <a:pt x="117570" y="3744086"/>
                </a:lnTo>
                <a:lnTo>
                  <a:pt x="138866" y="3783485"/>
                </a:lnTo>
                <a:lnTo>
                  <a:pt x="161740" y="3821876"/>
                </a:lnTo>
                <a:lnTo>
                  <a:pt x="186148" y="3859215"/>
                </a:lnTo>
                <a:lnTo>
                  <a:pt x="212047" y="3895459"/>
                </a:lnTo>
                <a:lnTo>
                  <a:pt x="239392" y="3930562"/>
                </a:lnTo>
                <a:lnTo>
                  <a:pt x="268140" y="3964482"/>
                </a:lnTo>
                <a:lnTo>
                  <a:pt x="298247" y="3997175"/>
                </a:lnTo>
                <a:lnTo>
                  <a:pt x="329668" y="4028596"/>
                </a:lnTo>
                <a:lnTo>
                  <a:pt x="362361" y="4058703"/>
                </a:lnTo>
                <a:lnTo>
                  <a:pt x="396281" y="4087450"/>
                </a:lnTo>
                <a:lnTo>
                  <a:pt x="431385" y="4114795"/>
                </a:lnTo>
                <a:lnTo>
                  <a:pt x="467628" y="4140693"/>
                </a:lnTo>
                <a:lnTo>
                  <a:pt x="504968" y="4165101"/>
                </a:lnTo>
                <a:lnTo>
                  <a:pt x="543359" y="4187975"/>
                </a:lnTo>
                <a:lnTo>
                  <a:pt x="582758" y="4209271"/>
                </a:lnTo>
                <a:lnTo>
                  <a:pt x="623122" y="4228944"/>
                </a:lnTo>
                <a:lnTo>
                  <a:pt x="664406" y="4246953"/>
                </a:lnTo>
                <a:lnTo>
                  <a:pt x="706567" y="4263251"/>
                </a:lnTo>
                <a:lnTo>
                  <a:pt x="749560" y="4277797"/>
                </a:lnTo>
                <a:lnTo>
                  <a:pt x="793343" y="4290545"/>
                </a:lnTo>
                <a:lnTo>
                  <a:pt x="837871" y="4301452"/>
                </a:lnTo>
                <a:lnTo>
                  <a:pt x="883100" y="4310474"/>
                </a:lnTo>
                <a:lnTo>
                  <a:pt x="928986" y="4317568"/>
                </a:lnTo>
                <a:lnTo>
                  <a:pt x="975486" y="4322689"/>
                </a:lnTo>
                <a:lnTo>
                  <a:pt x="1022556" y="4325794"/>
                </a:lnTo>
                <a:lnTo>
                  <a:pt x="1070152" y="4326839"/>
                </a:lnTo>
                <a:lnTo>
                  <a:pt x="6770433" y="4326839"/>
                </a:lnTo>
              </a:path>
            </a:pathLst>
          </a:custGeom>
          <a:ln w="11557">
            <a:solidFill>
              <a:srgbClr val="FFFFFF"/>
            </a:solidFill>
            <a:prstDash val="lgDash"/>
          </a:ln>
        </p:spPr>
        <p:txBody>
          <a:bodyPr wrap="square" lIns="0" tIns="0" rIns="0" bIns="0" rtlCol="0"/>
          <a:lstStyle/>
          <a:p>
            <a:endParaRPr/>
          </a:p>
        </p:txBody>
      </p:sp>
      <p:sp>
        <p:nvSpPr>
          <p:cNvPr id="14" name="object 14"/>
          <p:cNvSpPr/>
          <p:nvPr/>
        </p:nvSpPr>
        <p:spPr>
          <a:xfrm>
            <a:off x="2113854" y="1466993"/>
            <a:ext cx="776185" cy="776185"/>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5" name="object 15"/>
          <p:cNvSpPr/>
          <p:nvPr/>
        </p:nvSpPr>
        <p:spPr>
          <a:xfrm>
            <a:off x="2171364" y="1525561"/>
            <a:ext cx="633095" cy="633095"/>
          </a:xfrm>
          <a:custGeom>
            <a:avLst/>
            <a:gdLst/>
            <a:ahLst/>
            <a:cxnLst/>
            <a:rect l="l" t="t" r="r" b="b"/>
            <a:pathLst>
              <a:path w="633095" h="633094">
                <a:moveTo>
                  <a:pt x="316445" y="0"/>
                </a:moveTo>
                <a:lnTo>
                  <a:pt x="269747" y="3437"/>
                </a:lnTo>
                <a:lnTo>
                  <a:pt x="225155" y="13420"/>
                </a:lnTo>
                <a:lnTo>
                  <a:pt x="183162" y="29457"/>
                </a:lnTo>
                <a:lnTo>
                  <a:pt x="144262" y="51052"/>
                </a:lnTo>
                <a:lnTo>
                  <a:pt x="108948" y="77714"/>
                </a:lnTo>
                <a:lnTo>
                  <a:pt x="77714" y="108948"/>
                </a:lnTo>
                <a:lnTo>
                  <a:pt x="51052" y="144262"/>
                </a:lnTo>
                <a:lnTo>
                  <a:pt x="29457" y="183162"/>
                </a:lnTo>
                <a:lnTo>
                  <a:pt x="13420" y="225155"/>
                </a:lnTo>
                <a:lnTo>
                  <a:pt x="3437" y="269747"/>
                </a:lnTo>
                <a:lnTo>
                  <a:pt x="0" y="316445"/>
                </a:lnTo>
                <a:lnTo>
                  <a:pt x="3437" y="363141"/>
                </a:lnTo>
                <a:lnTo>
                  <a:pt x="13420" y="407731"/>
                </a:lnTo>
                <a:lnTo>
                  <a:pt x="29457" y="449723"/>
                </a:lnTo>
                <a:lnTo>
                  <a:pt x="51052" y="488623"/>
                </a:lnTo>
                <a:lnTo>
                  <a:pt x="77714" y="523937"/>
                </a:lnTo>
                <a:lnTo>
                  <a:pt x="108948" y="555173"/>
                </a:lnTo>
                <a:lnTo>
                  <a:pt x="144262" y="581835"/>
                </a:lnTo>
                <a:lnTo>
                  <a:pt x="183162" y="603432"/>
                </a:lnTo>
                <a:lnTo>
                  <a:pt x="225155" y="619469"/>
                </a:lnTo>
                <a:lnTo>
                  <a:pt x="269747" y="629454"/>
                </a:lnTo>
                <a:lnTo>
                  <a:pt x="316445" y="632891"/>
                </a:lnTo>
                <a:lnTo>
                  <a:pt x="363144" y="629454"/>
                </a:lnTo>
                <a:lnTo>
                  <a:pt x="407736" y="619469"/>
                </a:lnTo>
                <a:lnTo>
                  <a:pt x="449729" y="603432"/>
                </a:lnTo>
                <a:lnTo>
                  <a:pt x="488629" y="581835"/>
                </a:lnTo>
                <a:lnTo>
                  <a:pt x="523942" y="555173"/>
                </a:lnTo>
                <a:lnTo>
                  <a:pt x="555177" y="523937"/>
                </a:lnTo>
                <a:lnTo>
                  <a:pt x="581838" y="488623"/>
                </a:lnTo>
                <a:lnTo>
                  <a:pt x="603434" y="449723"/>
                </a:lnTo>
                <a:lnTo>
                  <a:pt x="619470" y="407731"/>
                </a:lnTo>
                <a:lnTo>
                  <a:pt x="629454" y="363141"/>
                </a:lnTo>
                <a:lnTo>
                  <a:pt x="632891" y="316445"/>
                </a:lnTo>
                <a:lnTo>
                  <a:pt x="629454" y="269747"/>
                </a:lnTo>
                <a:lnTo>
                  <a:pt x="619470" y="225155"/>
                </a:lnTo>
                <a:lnTo>
                  <a:pt x="603434" y="183162"/>
                </a:lnTo>
                <a:lnTo>
                  <a:pt x="581838" y="144262"/>
                </a:lnTo>
                <a:lnTo>
                  <a:pt x="555177" y="108948"/>
                </a:lnTo>
                <a:lnTo>
                  <a:pt x="523942" y="77714"/>
                </a:lnTo>
                <a:lnTo>
                  <a:pt x="488629" y="51052"/>
                </a:lnTo>
                <a:lnTo>
                  <a:pt x="449729" y="29457"/>
                </a:lnTo>
                <a:lnTo>
                  <a:pt x="407736" y="13420"/>
                </a:lnTo>
                <a:lnTo>
                  <a:pt x="363144" y="3437"/>
                </a:lnTo>
                <a:lnTo>
                  <a:pt x="316445" y="0"/>
                </a:lnTo>
                <a:close/>
              </a:path>
            </a:pathLst>
          </a:custGeom>
          <a:solidFill>
            <a:srgbClr val="FFFFFF"/>
          </a:solidFill>
        </p:spPr>
        <p:txBody>
          <a:bodyPr wrap="square" lIns="0" tIns="0" rIns="0" bIns="0" rtlCol="0"/>
          <a:lstStyle/>
          <a:p>
            <a:endParaRPr/>
          </a:p>
        </p:txBody>
      </p:sp>
      <p:sp>
        <p:nvSpPr>
          <p:cNvPr id="16" name="object 16"/>
          <p:cNvSpPr/>
          <p:nvPr/>
        </p:nvSpPr>
        <p:spPr>
          <a:xfrm>
            <a:off x="2142496" y="1496685"/>
            <a:ext cx="690880" cy="690880"/>
          </a:xfrm>
          <a:custGeom>
            <a:avLst/>
            <a:gdLst/>
            <a:ahLst/>
            <a:cxnLst/>
            <a:rect l="l" t="t" r="r" b="b"/>
            <a:pathLst>
              <a:path w="690879" h="690880">
                <a:moveTo>
                  <a:pt x="345313" y="0"/>
                </a:moveTo>
                <a:lnTo>
                  <a:pt x="298519" y="3158"/>
                </a:lnTo>
                <a:lnTo>
                  <a:pt x="253619" y="12356"/>
                </a:lnTo>
                <a:lnTo>
                  <a:pt x="211028" y="27180"/>
                </a:lnTo>
                <a:lnTo>
                  <a:pt x="171160" y="47214"/>
                </a:lnTo>
                <a:lnTo>
                  <a:pt x="134430" y="72045"/>
                </a:lnTo>
                <a:lnTo>
                  <a:pt x="101252" y="101257"/>
                </a:lnTo>
                <a:lnTo>
                  <a:pt x="72041" y="134435"/>
                </a:lnTo>
                <a:lnTo>
                  <a:pt x="47212" y="171165"/>
                </a:lnTo>
                <a:lnTo>
                  <a:pt x="27178" y="211033"/>
                </a:lnTo>
                <a:lnTo>
                  <a:pt x="12355" y="253623"/>
                </a:lnTo>
                <a:lnTo>
                  <a:pt x="3158" y="298521"/>
                </a:lnTo>
                <a:lnTo>
                  <a:pt x="0" y="345313"/>
                </a:lnTo>
                <a:lnTo>
                  <a:pt x="3158" y="392107"/>
                </a:lnTo>
                <a:lnTo>
                  <a:pt x="12355" y="437007"/>
                </a:lnTo>
                <a:lnTo>
                  <a:pt x="27178" y="479599"/>
                </a:lnTo>
                <a:lnTo>
                  <a:pt x="47212" y="519469"/>
                </a:lnTo>
                <a:lnTo>
                  <a:pt x="72041" y="556200"/>
                </a:lnTo>
                <a:lnTo>
                  <a:pt x="101252" y="589380"/>
                </a:lnTo>
                <a:lnTo>
                  <a:pt x="134430" y="618592"/>
                </a:lnTo>
                <a:lnTo>
                  <a:pt x="171160" y="643423"/>
                </a:lnTo>
                <a:lnTo>
                  <a:pt x="211028" y="663458"/>
                </a:lnTo>
                <a:lnTo>
                  <a:pt x="253619" y="678282"/>
                </a:lnTo>
                <a:lnTo>
                  <a:pt x="298519" y="687480"/>
                </a:lnTo>
                <a:lnTo>
                  <a:pt x="345313" y="690638"/>
                </a:lnTo>
                <a:lnTo>
                  <a:pt x="392106" y="687480"/>
                </a:lnTo>
                <a:lnTo>
                  <a:pt x="437006" y="678282"/>
                </a:lnTo>
                <a:lnTo>
                  <a:pt x="479597" y="663458"/>
                </a:lnTo>
                <a:lnTo>
                  <a:pt x="519465" y="643423"/>
                </a:lnTo>
                <a:lnTo>
                  <a:pt x="535044" y="632891"/>
                </a:lnTo>
                <a:lnTo>
                  <a:pt x="345313" y="632891"/>
                </a:lnTo>
                <a:lnTo>
                  <a:pt x="298666" y="629127"/>
                </a:lnTo>
                <a:lnTo>
                  <a:pt x="254416" y="618230"/>
                </a:lnTo>
                <a:lnTo>
                  <a:pt x="213156" y="600792"/>
                </a:lnTo>
                <a:lnTo>
                  <a:pt x="175476" y="577406"/>
                </a:lnTo>
                <a:lnTo>
                  <a:pt x="141970" y="548662"/>
                </a:lnTo>
                <a:lnTo>
                  <a:pt x="113228" y="515153"/>
                </a:lnTo>
                <a:lnTo>
                  <a:pt x="89843" y="477472"/>
                </a:lnTo>
                <a:lnTo>
                  <a:pt x="72406" y="436210"/>
                </a:lnTo>
                <a:lnTo>
                  <a:pt x="61510" y="391959"/>
                </a:lnTo>
                <a:lnTo>
                  <a:pt x="57746" y="345313"/>
                </a:lnTo>
                <a:lnTo>
                  <a:pt x="61510" y="298669"/>
                </a:lnTo>
                <a:lnTo>
                  <a:pt x="72406" y="254421"/>
                </a:lnTo>
                <a:lnTo>
                  <a:pt x="89843" y="213161"/>
                </a:lnTo>
                <a:lnTo>
                  <a:pt x="113228" y="175482"/>
                </a:lnTo>
                <a:lnTo>
                  <a:pt x="141970" y="141974"/>
                </a:lnTo>
                <a:lnTo>
                  <a:pt x="175476" y="113231"/>
                </a:lnTo>
                <a:lnTo>
                  <a:pt x="213156" y="89845"/>
                </a:lnTo>
                <a:lnTo>
                  <a:pt x="254416" y="72407"/>
                </a:lnTo>
                <a:lnTo>
                  <a:pt x="298666" y="61510"/>
                </a:lnTo>
                <a:lnTo>
                  <a:pt x="345313" y="57746"/>
                </a:lnTo>
                <a:lnTo>
                  <a:pt x="535045" y="57746"/>
                </a:lnTo>
                <a:lnTo>
                  <a:pt x="519465" y="47214"/>
                </a:lnTo>
                <a:lnTo>
                  <a:pt x="479597" y="27180"/>
                </a:lnTo>
                <a:lnTo>
                  <a:pt x="437006" y="12356"/>
                </a:lnTo>
                <a:lnTo>
                  <a:pt x="392106" y="3158"/>
                </a:lnTo>
                <a:lnTo>
                  <a:pt x="345313" y="0"/>
                </a:lnTo>
                <a:close/>
              </a:path>
              <a:path w="690879" h="690880">
                <a:moveTo>
                  <a:pt x="535045" y="57746"/>
                </a:moveTo>
                <a:lnTo>
                  <a:pt x="345313" y="57746"/>
                </a:lnTo>
                <a:lnTo>
                  <a:pt x="391959" y="61510"/>
                </a:lnTo>
                <a:lnTo>
                  <a:pt x="436209" y="72407"/>
                </a:lnTo>
                <a:lnTo>
                  <a:pt x="477469" y="89845"/>
                </a:lnTo>
                <a:lnTo>
                  <a:pt x="515149" y="113231"/>
                </a:lnTo>
                <a:lnTo>
                  <a:pt x="548655" y="141974"/>
                </a:lnTo>
                <a:lnTo>
                  <a:pt x="577397" y="175482"/>
                </a:lnTo>
                <a:lnTo>
                  <a:pt x="600782" y="213161"/>
                </a:lnTo>
                <a:lnTo>
                  <a:pt x="618219" y="254421"/>
                </a:lnTo>
                <a:lnTo>
                  <a:pt x="629115" y="298669"/>
                </a:lnTo>
                <a:lnTo>
                  <a:pt x="632879" y="345313"/>
                </a:lnTo>
                <a:lnTo>
                  <a:pt x="629115" y="391959"/>
                </a:lnTo>
                <a:lnTo>
                  <a:pt x="618219" y="436210"/>
                </a:lnTo>
                <a:lnTo>
                  <a:pt x="600782" y="477472"/>
                </a:lnTo>
                <a:lnTo>
                  <a:pt x="577397" y="515153"/>
                </a:lnTo>
                <a:lnTo>
                  <a:pt x="548655" y="548662"/>
                </a:lnTo>
                <a:lnTo>
                  <a:pt x="515149" y="577406"/>
                </a:lnTo>
                <a:lnTo>
                  <a:pt x="477469" y="600792"/>
                </a:lnTo>
                <a:lnTo>
                  <a:pt x="436209" y="618230"/>
                </a:lnTo>
                <a:lnTo>
                  <a:pt x="391959" y="629127"/>
                </a:lnTo>
                <a:lnTo>
                  <a:pt x="345313" y="632891"/>
                </a:lnTo>
                <a:lnTo>
                  <a:pt x="535044" y="632891"/>
                </a:lnTo>
                <a:lnTo>
                  <a:pt x="589373" y="589380"/>
                </a:lnTo>
                <a:lnTo>
                  <a:pt x="618584" y="556200"/>
                </a:lnTo>
                <a:lnTo>
                  <a:pt x="643413" y="519469"/>
                </a:lnTo>
                <a:lnTo>
                  <a:pt x="663447" y="479599"/>
                </a:lnTo>
                <a:lnTo>
                  <a:pt x="678270" y="437007"/>
                </a:lnTo>
                <a:lnTo>
                  <a:pt x="687467" y="392107"/>
                </a:lnTo>
                <a:lnTo>
                  <a:pt x="690626" y="345313"/>
                </a:lnTo>
                <a:lnTo>
                  <a:pt x="687467" y="298521"/>
                </a:lnTo>
                <a:lnTo>
                  <a:pt x="678270" y="253623"/>
                </a:lnTo>
                <a:lnTo>
                  <a:pt x="663447" y="211033"/>
                </a:lnTo>
                <a:lnTo>
                  <a:pt x="643413" y="171165"/>
                </a:lnTo>
                <a:lnTo>
                  <a:pt x="618584" y="134435"/>
                </a:lnTo>
                <a:lnTo>
                  <a:pt x="589373" y="101257"/>
                </a:lnTo>
                <a:lnTo>
                  <a:pt x="556195" y="72045"/>
                </a:lnTo>
                <a:lnTo>
                  <a:pt x="535045" y="57746"/>
                </a:lnTo>
                <a:close/>
              </a:path>
            </a:pathLst>
          </a:custGeom>
          <a:solidFill>
            <a:srgbClr val="BC1621"/>
          </a:solidFill>
        </p:spPr>
        <p:txBody>
          <a:bodyPr wrap="square" lIns="0" tIns="0" rIns="0" bIns="0" rtlCol="0"/>
          <a:lstStyle/>
          <a:p>
            <a:endParaRPr/>
          </a:p>
        </p:txBody>
      </p:sp>
      <p:sp>
        <p:nvSpPr>
          <p:cNvPr id="17" name="object 17"/>
          <p:cNvSpPr txBox="1"/>
          <p:nvPr/>
        </p:nvSpPr>
        <p:spPr>
          <a:xfrm>
            <a:off x="769815" y="859445"/>
            <a:ext cx="1533046" cy="620042"/>
          </a:xfrm>
          <a:prstGeom prst="rect">
            <a:avLst/>
          </a:prstGeom>
        </p:spPr>
        <p:txBody>
          <a:bodyPr vert="horz" wrap="square" lIns="0" tIns="70485" rIns="0" bIns="0" rtlCol="0" anchor="t">
            <a:spAutoFit/>
          </a:bodyPr>
          <a:lstStyle/>
          <a:p>
            <a:pPr marL="248920" algn="r">
              <a:lnSpc>
                <a:spcPct val="100000"/>
              </a:lnSpc>
              <a:spcBef>
                <a:spcPts val="555"/>
              </a:spcBef>
            </a:pPr>
            <a:r>
              <a:rPr lang="tr-TR" sz="1600" b="1" spc="5" dirty="0">
                <a:solidFill>
                  <a:srgbClr val="6F6F6E"/>
                </a:solidFill>
                <a:latin typeface="Tahoma"/>
                <a:cs typeface="Tahoma"/>
              </a:rPr>
              <a:t>1952</a:t>
            </a:r>
            <a:endParaRPr lang="tr-TR" sz="1600" dirty="0">
              <a:latin typeface="Tahoma"/>
              <a:cs typeface="Tahoma"/>
            </a:endParaRPr>
          </a:p>
          <a:p>
            <a:pPr marR="5080" algn="r">
              <a:lnSpc>
                <a:spcPct val="100000"/>
              </a:lnSpc>
              <a:spcBef>
                <a:spcPts val="210"/>
              </a:spcBef>
            </a:pPr>
            <a:r>
              <a:rPr lang="tr-TR" sz="900" spc="10" dirty="0">
                <a:latin typeface="Tahoma"/>
                <a:cs typeface="Tahoma"/>
              </a:rPr>
              <a:t>Cevdet İnci </a:t>
            </a:r>
            <a:r>
              <a:rPr lang="tr-TR" sz="900" spc="10" dirty="0" err="1">
                <a:latin typeface="Tahoma"/>
                <a:cs typeface="Tahoma"/>
              </a:rPr>
              <a:t>establishes</a:t>
            </a:r>
            <a:r>
              <a:rPr lang="tr-TR" sz="900" spc="10" dirty="0">
                <a:latin typeface="Tahoma"/>
                <a:cs typeface="Tahoma"/>
              </a:rPr>
              <a:t> </a:t>
            </a:r>
            <a:r>
              <a:rPr lang="tr-TR" sz="900" spc="10" dirty="0" err="1">
                <a:latin typeface="Tahoma"/>
                <a:cs typeface="Tahoma"/>
              </a:rPr>
              <a:t>İncitaş</a:t>
            </a:r>
            <a:r>
              <a:rPr lang="tr-TR" sz="900" spc="10" dirty="0">
                <a:latin typeface="Tahoma"/>
                <a:cs typeface="Tahoma"/>
              </a:rPr>
              <a:t>, his </a:t>
            </a:r>
            <a:r>
              <a:rPr lang="tr-TR" sz="900" spc="10" dirty="0" err="1">
                <a:latin typeface="Tahoma"/>
                <a:cs typeface="Tahoma"/>
              </a:rPr>
              <a:t>first</a:t>
            </a:r>
            <a:r>
              <a:rPr lang="tr-TR" sz="900" spc="10" dirty="0">
                <a:latin typeface="Tahoma"/>
                <a:cs typeface="Tahoma"/>
              </a:rPr>
              <a:t> </a:t>
            </a:r>
            <a:r>
              <a:rPr lang="tr-TR" sz="900" spc="10" dirty="0" err="1">
                <a:latin typeface="Tahoma"/>
                <a:cs typeface="Tahoma"/>
              </a:rPr>
              <a:t>company</a:t>
            </a:r>
            <a:r>
              <a:rPr lang="tr-TR" sz="900" spc="10" dirty="0">
                <a:latin typeface="Tahoma"/>
                <a:cs typeface="Tahoma"/>
              </a:rPr>
              <a:t>.</a:t>
            </a:r>
            <a:endParaRPr lang="tr-TR" sz="900" dirty="0">
              <a:latin typeface="Tahoma"/>
              <a:cs typeface="Tahoma"/>
            </a:endParaRPr>
          </a:p>
        </p:txBody>
      </p:sp>
      <p:sp>
        <p:nvSpPr>
          <p:cNvPr id="18" name="object 18"/>
          <p:cNvSpPr/>
          <p:nvPr/>
        </p:nvSpPr>
        <p:spPr>
          <a:xfrm>
            <a:off x="2481251" y="1248133"/>
            <a:ext cx="0" cy="262890"/>
          </a:xfrm>
          <a:custGeom>
            <a:avLst/>
            <a:gdLst/>
            <a:ahLst/>
            <a:cxnLst/>
            <a:rect l="l" t="t" r="r" b="b"/>
            <a:pathLst>
              <a:path h="262890">
                <a:moveTo>
                  <a:pt x="0" y="262750"/>
                </a:moveTo>
                <a:lnTo>
                  <a:pt x="0" y="0"/>
                </a:lnTo>
              </a:path>
            </a:pathLst>
          </a:custGeom>
          <a:ln w="23101">
            <a:solidFill>
              <a:srgbClr val="BC1621"/>
            </a:solidFill>
          </a:ln>
        </p:spPr>
        <p:txBody>
          <a:bodyPr wrap="square" lIns="0" tIns="0" rIns="0" bIns="0" rtlCol="0"/>
          <a:lstStyle/>
          <a:p>
            <a:endParaRPr/>
          </a:p>
        </p:txBody>
      </p:sp>
      <p:sp>
        <p:nvSpPr>
          <p:cNvPr id="19" name="object 19"/>
          <p:cNvSpPr/>
          <p:nvPr/>
        </p:nvSpPr>
        <p:spPr>
          <a:xfrm>
            <a:off x="2444483" y="1168692"/>
            <a:ext cx="86855" cy="86868"/>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4" name="object 44"/>
          <p:cNvSpPr/>
          <p:nvPr/>
        </p:nvSpPr>
        <p:spPr>
          <a:xfrm>
            <a:off x="5069989" y="1248133"/>
            <a:ext cx="0" cy="262890"/>
          </a:xfrm>
          <a:custGeom>
            <a:avLst/>
            <a:gdLst/>
            <a:ahLst/>
            <a:cxnLst/>
            <a:rect l="l" t="t" r="r" b="b"/>
            <a:pathLst>
              <a:path h="262890">
                <a:moveTo>
                  <a:pt x="0" y="262750"/>
                </a:moveTo>
                <a:lnTo>
                  <a:pt x="0" y="0"/>
                </a:lnTo>
              </a:path>
            </a:pathLst>
          </a:custGeom>
          <a:ln w="23101">
            <a:solidFill>
              <a:srgbClr val="BC1621"/>
            </a:solidFill>
          </a:ln>
        </p:spPr>
        <p:txBody>
          <a:bodyPr wrap="square" lIns="0" tIns="0" rIns="0" bIns="0" rtlCol="0"/>
          <a:lstStyle/>
          <a:p>
            <a:endParaRPr/>
          </a:p>
        </p:txBody>
      </p:sp>
      <p:sp>
        <p:nvSpPr>
          <p:cNvPr id="45" name="object 45"/>
          <p:cNvSpPr/>
          <p:nvPr/>
        </p:nvSpPr>
        <p:spPr>
          <a:xfrm>
            <a:off x="5026561" y="1206865"/>
            <a:ext cx="86855" cy="86868"/>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6" name="object 46"/>
          <p:cNvSpPr/>
          <p:nvPr/>
        </p:nvSpPr>
        <p:spPr>
          <a:xfrm>
            <a:off x="3559678" y="2145745"/>
            <a:ext cx="0" cy="262890"/>
          </a:xfrm>
          <a:custGeom>
            <a:avLst/>
            <a:gdLst/>
            <a:ahLst/>
            <a:cxnLst/>
            <a:rect l="l" t="t" r="r" b="b"/>
            <a:pathLst>
              <a:path h="262889">
                <a:moveTo>
                  <a:pt x="0" y="0"/>
                </a:moveTo>
                <a:lnTo>
                  <a:pt x="0" y="262763"/>
                </a:lnTo>
              </a:path>
            </a:pathLst>
          </a:custGeom>
          <a:ln w="23101">
            <a:solidFill>
              <a:srgbClr val="BC1621"/>
            </a:solidFill>
          </a:ln>
        </p:spPr>
        <p:txBody>
          <a:bodyPr wrap="square" lIns="0" tIns="0" rIns="0" bIns="0" rtlCol="0"/>
          <a:lstStyle/>
          <a:p>
            <a:endParaRPr/>
          </a:p>
        </p:txBody>
      </p:sp>
      <p:sp>
        <p:nvSpPr>
          <p:cNvPr id="47" name="object 47"/>
          <p:cNvSpPr/>
          <p:nvPr/>
        </p:nvSpPr>
        <p:spPr>
          <a:xfrm>
            <a:off x="3516250" y="2336800"/>
            <a:ext cx="86855" cy="86868"/>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8" name="object 48"/>
          <p:cNvSpPr/>
          <p:nvPr/>
        </p:nvSpPr>
        <p:spPr>
          <a:xfrm>
            <a:off x="6569192" y="2162267"/>
            <a:ext cx="0" cy="262890"/>
          </a:xfrm>
          <a:custGeom>
            <a:avLst/>
            <a:gdLst/>
            <a:ahLst/>
            <a:cxnLst/>
            <a:rect l="l" t="t" r="r" b="b"/>
            <a:pathLst>
              <a:path h="262889">
                <a:moveTo>
                  <a:pt x="0" y="0"/>
                </a:moveTo>
                <a:lnTo>
                  <a:pt x="0" y="262763"/>
                </a:lnTo>
              </a:path>
            </a:pathLst>
          </a:custGeom>
          <a:ln w="23101">
            <a:solidFill>
              <a:srgbClr val="BC1621"/>
            </a:solidFill>
          </a:ln>
        </p:spPr>
        <p:txBody>
          <a:bodyPr wrap="square" lIns="0" tIns="0" rIns="0" bIns="0" rtlCol="0"/>
          <a:lstStyle/>
          <a:p>
            <a:endParaRPr/>
          </a:p>
        </p:txBody>
      </p:sp>
      <p:sp>
        <p:nvSpPr>
          <p:cNvPr id="49" name="object 49"/>
          <p:cNvSpPr/>
          <p:nvPr/>
        </p:nvSpPr>
        <p:spPr>
          <a:xfrm>
            <a:off x="6525764" y="2379421"/>
            <a:ext cx="86855" cy="86868"/>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0" name="object 50"/>
          <p:cNvSpPr/>
          <p:nvPr/>
        </p:nvSpPr>
        <p:spPr>
          <a:xfrm>
            <a:off x="4684733" y="1459356"/>
            <a:ext cx="776192" cy="776185"/>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1" name="object 51"/>
          <p:cNvSpPr/>
          <p:nvPr/>
        </p:nvSpPr>
        <p:spPr>
          <a:xfrm>
            <a:off x="4753543" y="1517925"/>
            <a:ext cx="633095" cy="633095"/>
          </a:xfrm>
          <a:custGeom>
            <a:avLst/>
            <a:gdLst/>
            <a:ahLst/>
            <a:cxnLst/>
            <a:rect l="l" t="t" r="r" b="b"/>
            <a:pathLst>
              <a:path w="633095" h="633094">
                <a:moveTo>
                  <a:pt x="316445" y="0"/>
                </a:moveTo>
                <a:lnTo>
                  <a:pt x="269747" y="3437"/>
                </a:lnTo>
                <a:lnTo>
                  <a:pt x="225155" y="13420"/>
                </a:lnTo>
                <a:lnTo>
                  <a:pt x="183162" y="29457"/>
                </a:lnTo>
                <a:lnTo>
                  <a:pt x="144262" y="51052"/>
                </a:lnTo>
                <a:lnTo>
                  <a:pt x="108948" y="77714"/>
                </a:lnTo>
                <a:lnTo>
                  <a:pt x="77714" y="108948"/>
                </a:lnTo>
                <a:lnTo>
                  <a:pt x="51052" y="144262"/>
                </a:lnTo>
                <a:lnTo>
                  <a:pt x="29457" y="183162"/>
                </a:lnTo>
                <a:lnTo>
                  <a:pt x="13420" y="225155"/>
                </a:lnTo>
                <a:lnTo>
                  <a:pt x="3437" y="269747"/>
                </a:lnTo>
                <a:lnTo>
                  <a:pt x="0" y="316445"/>
                </a:lnTo>
                <a:lnTo>
                  <a:pt x="3437" y="363141"/>
                </a:lnTo>
                <a:lnTo>
                  <a:pt x="13420" y="407731"/>
                </a:lnTo>
                <a:lnTo>
                  <a:pt x="29457" y="449723"/>
                </a:lnTo>
                <a:lnTo>
                  <a:pt x="51052" y="488623"/>
                </a:lnTo>
                <a:lnTo>
                  <a:pt x="77714" y="523937"/>
                </a:lnTo>
                <a:lnTo>
                  <a:pt x="108948" y="555173"/>
                </a:lnTo>
                <a:lnTo>
                  <a:pt x="144262" y="581835"/>
                </a:lnTo>
                <a:lnTo>
                  <a:pt x="183162" y="603432"/>
                </a:lnTo>
                <a:lnTo>
                  <a:pt x="225155" y="619469"/>
                </a:lnTo>
                <a:lnTo>
                  <a:pt x="269747" y="629454"/>
                </a:lnTo>
                <a:lnTo>
                  <a:pt x="316445" y="632891"/>
                </a:lnTo>
                <a:lnTo>
                  <a:pt x="363141" y="629454"/>
                </a:lnTo>
                <a:lnTo>
                  <a:pt x="407731" y="619469"/>
                </a:lnTo>
                <a:lnTo>
                  <a:pt x="449723" y="603432"/>
                </a:lnTo>
                <a:lnTo>
                  <a:pt x="488623" y="581835"/>
                </a:lnTo>
                <a:lnTo>
                  <a:pt x="523937" y="555173"/>
                </a:lnTo>
                <a:lnTo>
                  <a:pt x="555173" y="523937"/>
                </a:lnTo>
                <a:lnTo>
                  <a:pt x="581835" y="488623"/>
                </a:lnTo>
                <a:lnTo>
                  <a:pt x="603432" y="449723"/>
                </a:lnTo>
                <a:lnTo>
                  <a:pt x="619469" y="407731"/>
                </a:lnTo>
                <a:lnTo>
                  <a:pt x="629454" y="363141"/>
                </a:lnTo>
                <a:lnTo>
                  <a:pt x="632891" y="316445"/>
                </a:lnTo>
                <a:lnTo>
                  <a:pt x="629454" y="269747"/>
                </a:lnTo>
                <a:lnTo>
                  <a:pt x="619469" y="225155"/>
                </a:lnTo>
                <a:lnTo>
                  <a:pt x="603432" y="183162"/>
                </a:lnTo>
                <a:lnTo>
                  <a:pt x="581835" y="144262"/>
                </a:lnTo>
                <a:lnTo>
                  <a:pt x="555173" y="108948"/>
                </a:lnTo>
                <a:lnTo>
                  <a:pt x="523937" y="77714"/>
                </a:lnTo>
                <a:lnTo>
                  <a:pt x="488623" y="51052"/>
                </a:lnTo>
                <a:lnTo>
                  <a:pt x="449723" y="29457"/>
                </a:lnTo>
                <a:lnTo>
                  <a:pt x="407731" y="13420"/>
                </a:lnTo>
                <a:lnTo>
                  <a:pt x="363141" y="3437"/>
                </a:lnTo>
                <a:lnTo>
                  <a:pt x="316445" y="0"/>
                </a:lnTo>
                <a:close/>
              </a:path>
            </a:pathLst>
          </a:custGeom>
          <a:solidFill>
            <a:srgbClr val="FFFFFF"/>
          </a:solidFill>
        </p:spPr>
        <p:txBody>
          <a:bodyPr wrap="square" lIns="0" tIns="0" rIns="0" bIns="0" rtlCol="0"/>
          <a:lstStyle/>
          <a:p>
            <a:endParaRPr/>
          </a:p>
        </p:txBody>
      </p:sp>
      <p:sp>
        <p:nvSpPr>
          <p:cNvPr id="52" name="object 52"/>
          <p:cNvSpPr/>
          <p:nvPr/>
        </p:nvSpPr>
        <p:spPr>
          <a:xfrm>
            <a:off x="4724676" y="1489049"/>
            <a:ext cx="690880" cy="690880"/>
          </a:xfrm>
          <a:custGeom>
            <a:avLst/>
            <a:gdLst/>
            <a:ahLst/>
            <a:cxnLst/>
            <a:rect l="l" t="t" r="r" b="b"/>
            <a:pathLst>
              <a:path w="690879" h="690880">
                <a:moveTo>
                  <a:pt x="345313" y="0"/>
                </a:moveTo>
                <a:lnTo>
                  <a:pt x="298519" y="3158"/>
                </a:lnTo>
                <a:lnTo>
                  <a:pt x="253619" y="12356"/>
                </a:lnTo>
                <a:lnTo>
                  <a:pt x="211028" y="27180"/>
                </a:lnTo>
                <a:lnTo>
                  <a:pt x="171160" y="47214"/>
                </a:lnTo>
                <a:lnTo>
                  <a:pt x="134430" y="72045"/>
                </a:lnTo>
                <a:lnTo>
                  <a:pt x="101252" y="101257"/>
                </a:lnTo>
                <a:lnTo>
                  <a:pt x="72041" y="134435"/>
                </a:lnTo>
                <a:lnTo>
                  <a:pt x="47212" y="171165"/>
                </a:lnTo>
                <a:lnTo>
                  <a:pt x="27178" y="211033"/>
                </a:lnTo>
                <a:lnTo>
                  <a:pt x="12355" y="253623"/>
                </a:lnTo>
                <a:lnTo>
                  <a:pt x="3158" y="298521"/>
                </a:lnTo>
                <a:lnTo>
                  <a:pt x="0" y="345313"/>
                </a:lnTo>
                <a:lnTo>
                  <a:pt x="3158" y="392107"/>
                </a:lnTo>
                <a:lnTo>
                  <a:pt x="12355" y="437007"/>
                </a:lnTo>
                <a:lnTo>
                  <a:pt x="27178" y="479599"/>
                </a:lnTo>
                <a:lnTo>
                  <a:pt x="47212" y="519469"/>
                </a:lnTo>
                <a:lnTo>
                  <a:pt x="72041" y="556200"/>
                </a:lnTo>
                <a:lnTo>
                  <a:pt x="101252" y="589380"/>
                </a:lnTo>
                <a:lnTo>
                  <a:pt x="134430" y="618592"/>
                </a:lnTo>
                <a:lnTo>
                  <a:pt x="171160" y="643423"/>
                </a:lnTo>
                <a:lnTo>
                  <a:pt x="211028" y="663458"/>
                </a:lnTo>
                <a:lnTo>
                  <a:pt x="253619" y="678282"/>
                </a:lnTo>
                <a:lnTo>
                  <a:pt x="298519" y="687480"/>
                </a:lnTo>
                <a:lnTo>
                  <a:pt x="345313" y="690638"/>
                </a:lnTo>
                <a:lnTo>
                  <a:pt x="392104" y="687480"/>
                </a:lnTo>
                <a:lnTo>
                  <a:pt x="437002" y="678282"/>
                </a:lnTo>
                <a:lnTo>
                  <a:pt x="479592" y="663458"/>
                </a:lnTo>
                <a:lnTo>
                  <a:pt x="519460" y="643423"/>
                </a:lnTo>
                <a:lnTo>
                  <a:pt x="535038" y="632891"/>
                </a:lnTo>
                <a:lnTo>
                  <a:pt x="345313" y="632891"/>
                </a:lnTo>
                <a:lnTo>
                  <a:pt x="298666" y="629127"/>
                </a:lnTo>
                <a:lnTo>
                  <a:pt x="254416" y="618230"/>
                </a:lnTo>
                <a:lnTo>
                  <a:pt x="213156" y="600792"/>
                </a:lnTo>
                <a:lnTo>
                  <a:pt x="175476" y="577406"/>
                </a:lnTo>
                <a:lnTo>
                  <a:pt x="141970" y="548662"/>
                </a:lnTo>
                <a:lnTo>
                  <a:pt x="113228" y="515153"/>
                </a:lnTo>
                <a:lnTo>
                  <a:pt x="89843" y="477472"/>
                </a:lnTo>
                <a:lnTo>
                  <a:pt x="72406" y="436210"/>
                </a:lnTo>
                <a:lnTo>
                  <a:pt x="61510" y="391959"/>
                </a:lnTo>
                <a:lnTo>
                  <a:pt x="57746" y="345313"/>
                </a:lnTo>
                <a:lnTo>
                  <a:pt x="61510" y="298669"/>
                </a:lnTo>
                <a:lnTo>
                  <a:pt x="72406" y="254421"/>
                </a:lnTo>
                <a:lnTo>
                  <a:pt x="89843" y="213161"/>
                </a:lnTo>
                <a:lnTo>
                  <a:pt x="113228" y="175482"/>
                </a:lnTo>
                <a:lnTo>
                  <a:pt x="141970" y="141974"/>
                </a:lnTo>
                <a:lnTo>
                  <a:pt x="175476" y="113231"/>
                </a:lnTo>
                <a:lnTo>
                  <a:pt x="213156" y="89845"/>
                </a:lnTo>
                <a:lnTo>
                  <a:pt x="254416" y="72407"/>
                </a:lnTo>
                <a:lnTo>
                  <a:pt x="298666" y="61510"/>
                </a:lnTo>
                <a:lnTo>
                  <a:pt x="345313" y="57746"/>
                </a:lnTo>
                <a:lnTo>
                  <a:pt x="535039" y="57746"/>
                </a:lnTo>
                <a:lnTo>
                  <a:pt x="519460" y="47214"/>
                </a:lnTo>
                <a:lnTo>
                  <a:pt x="479592" y="27180"/>
                </a:lnTo>
                <a:lnTo>
                  <a:pt x="437002" y="12356"/>
                </a:lnTo>
                <a:lnTo>
                  <a:pt x="392104" y="3158"/>
                </a:lnTo>
                <a:lnTo>
                  <a:pt x="345313" y="0"/>
                </a:lnTo>
                <a:close/>
              </a:path>
              <a:path w="690879" h="690880">
                <a:moveTo>
                  <a:pt x="535039" y="57746"/>
                </a:moveTo>
                <a:lnTo>
                  <a:pt x="345313" y="57746"/>
                </a:lnTo>
                <a:lnTo>
                  <a:pt x="391956" y="61510"/>
                </a:lnTo>
                <a:lnTo>
                  <a:pt x="436204" y="72407"/>
                </a:lnTo>
                <a:lnTo>
                  <a:pt x="477464" y="89845"/>
                </a:lnTo>
                <a:lnTo>
                  <a:pt x="515143" y="113231"/>
                </a:lnTo>
                <a:lnTo>
                  <a:pt x="548651" y="141974"/>
                </a:lnTo>
                <a:lnTo>
                  <a:pt x="577394" y="175482"/>
                </a:lnTo>
                <a:lnTo>
                  <a:pt x="600780" y="213161"/>
                </a:lnTo>
                <a:lnTo>
                  <a:pt x="618218" y="254421"/>
                </a:lnTo>
                <a:lnTo>
                  <a:pt x="629115" y="298669"/>
                </a:lnTo>
                <a:lnTo>
                  <a:pt x="632879" y="345313"/>
                </a:lnTo>
                <a:lnTo>
                  <a:pt x="629115" y="391959"/>
                </a:lnTo>
                <a:lnTo>
                  <a:pt x="618218" y="436210"/>
                </a:lnTo>
                <a:lnTo>
                  <a:pt x="600780" y="477472"/>
                </a:lnTo>
                <a:lnTo>
                  <a:pt x="577394" y="515153"/>
                </a:lnTo>
                <a:lnTo>
                  <a:pt x="548651" y="548662"/>
                </a:lnTo>
                <a:lnTo>
                  <a:pt x="515143" y="577406"/>
                </a:lnTo>
                <a:lnTo>
                  <a:pt x="477464" y="600792"/>
                </a:lnTo>
                <a:lnTo>
                  <a:pt x="436204" y="618230"/>
                </a:lnTo>
                <a:lnTo>
                  <a:pt x="391956" y="629127"/>
                </a:lnTo>
                <a:lnTo>
                  <a:pt x="345313" y="632891"/>
                </a:lnTo>
                <a:lnTo>
                  <a:pt x="535038" y="632891"/>
                </a:lnTo>
                <a:lnTo>
                  <a:pt x="589368" y="589380"/>
                </a:lnTo>
                <a:lnTo>
                  <a:pt x="618580" y="556200"/>
                </a:lnTo>
                <a:lnTo>
                  <a:pt x="643411" y="519469"/>
                </a:lnTo>
                <a:lnTo>
                  <a:pt x="663445" y="479599"/>
                </a:lnTo>
                <a:lnTo>
                  <a:pt x="678269" y="437007"/>
                </a:lnTo>
                <a:lnTo>
                  <a:pt x="687467" y="392107"/>
                </a:lnTo>
                <a:lnTo>
                  <a:pt x="690626" y="345313"/>
                </a:lnTo>
                <a:lnTo>
                  <a:pt x="687467" y="298521"/>
                </a:lnTo>
                <a:lnTo>
                  <a:pt x="678269" y="253623"/>
                </a:lnTo>
                <a:lnTo>
                  <a:pt x="663445" y="211033"/>
                </a:lnTo>
                <a:lnTo>
                  <a:pt x="643411" y="171165"/>
                </a:lnTo>
                <a:lnTo>
                  <a:pt x="618580" y="134435"/>
                </a:lnTo>
                <a:lnTo>
                  <a:pt x="589368" y="101257"/>
                </a:lnTo>
                <a:lnTo>
                  <a:pt x="556190" y="72045"/>
                </a:lnTo>
                <a:lnTo>
                  <a:pt x="535039" y="57746"/>
                </a:lnTo>
                <a:close/>
              </a:path>
            </a:pathLst>
          </a:custGeom>
          <a:solidFill>
            <a:srgbClr val="BC1621"/>
          </a:solidFill>
        </p:spPr>
        <p:txBody>
          <a:bodyPr wrap="square" lIns="0" tIns="0" rIns="0" bIns="0" rtlCol="0"/>
          <a:lstStyle/>
          <a:p>
            <a:endParaRPr/>
          </a:p>
        </p:txBody>
      </p:sp>
      <p:sp>
        <p:nvSpPr>
          <p:cNvPr id="53" name="object 53"/>
          <p:cNvSpPr txBox="1"/>
          <p:nvPr/>
        </p:nvSpPr>
        <p:spPr>
          <a:xfrm>
            <a:off x="5170793" y="659763"/>
            <a:ext cx="1753883" cy="571310"/>
          </a:xfrm>
          <a:prstGeom prst="rect">
            <a:avLst/>
          </a:prstGeom>
        </p:spPr>
        <p:txBody>
          <a:bodyPr vert="horz" wrap="square" lIns="0" tIns="17145" rIns="0" bIns="0" rtlCol="0">
            <a:spAutoFit/>
          </a:bodyPr>
          <a:lstStyle/>
          <a:p>
            <a:pPr marL="12700"/>
            <a:r>
              <a:rPr lang="tr-TR" b="1" spc="5" dirty="0">
                <a:solidFill>
                  <a:srgbClr val="6F6F6E"/>
                </a:solidFill>
                <a:latin typeface="Tahoma"/>
                <a:cs typeface="Tahoma"/>
              </a:rPr>
              <a:t>1982</a:t>
            </a:r>
            <a:endParaRPr lang="tr-TR" sz="900" dirty="0">
              <a:latin typeface="Tahoma"/>
              <a:cs typeface="Tahoma"/>
            </a:endParaRPr>
          </a:p>
          <a:p>
            <a:pPr marL="12700"/>
            <a:r>
              <a:rPr lang="tr-TR" sz="900" spc="10" dirty="0" err="1">
                <a:latin typeface="Tahoma"/>
                <a:cs typeface="Tahoma"/>
              </a:rPr>
              <a:t>İncitaş</a:t>
            </a:r>
            <a:r>
              <a:rPr lang="tr-TR" sz="900" spc="10" dirty="0">
                <a:latin typeface="Tahoma"/>
                <a:cs typeface="Tahoma"/>
              </a:rPr>
              <a:t>, </a:t>
            </a:r>
            <a:r>
              <a:rPr lang="tr-TR" sz="900" spc="10" dirty="0" err="1">
                <a:latin typeface="Tahoma"/>
                <a:cs typeface="Tahoma"/>
              </a:rPr>
              <a:t>Jantaş</a:t>
            </a:r>
            <a:r>
              <a:rPr lang="tr-TR" sz="900" spc="10" dirty="0">
                <a:latin typeface="Tahoma"/>
                <a:cs typeface="Tahoma"/>
              </a:rPr>
              <a:t> </a:t>
            </a:r>
            <a:r>
              <a:rPr lang="tr-TR" sz="900" spc="10" dirty="0" err="1">
                <a:latin typeface="Tahoma"/>
                <a:cs typeface="Tahoma"/>
              </a:rPr>
              <a:t>and</a:t>
            </a:r>
            <a:r>
              <a:rPr lang="tr-TR" sz="900" spc="10" dirty="0">
                <a:latin typeface="Tahoma"/>
                <a:cs typeface="Tahoma"/>
              </a:rPr>
              <a:t> İnci Sigorta </a:t>
            </a:r>
            <a:r>
              <a:rPr lang="tr-TR" sz="900" spc="10" dirty="0" err="1">
                <a:latin typeface="Tahoma"/>
                <a:cs typeface="Tahoma"/>
              </a:rPr>
              <a:t>join</a:t>
            </a:r>
            <a:r>
              <a:rPr lang="tr-TR" sz="900" spc="10" dirty="0">
                <a:latin typeface="Tahoma"/>
                <a:cs typeface="Tahoma"/>
              </a:rPr>
              <a:t> </a:t>
            </a:r>
            <a:r>
              <a:rPr lang="tr-TR" sz="900" spc="10" dirty="0" err="1">
                <a:latin typeface="Tahoma"/>
                <a:cs typeface="Tahoma"/>
              </a:rPr>
              <a:t>to</a:t>
            </a:r>
            <a:r>
              <a:rPr lang="tr-TR" sz="900" spc="10" dirty="0">
                <a:latin typeface="Tahoma"/>
                <a:cs typeface="Tahoma"/>
              </a:rPr>
              <a:t> form İnci Holding.</a:t>
            </a:r>
            <a:endParaRPr sz="900" dirty="0">
              <a:latin typeface="Tahoma"/>
              <a:cs typeface="Tahoma"/>
            </a:endParaRPr>
          </a:p>
        </p:txBody>
      </p:sp>
      <p:sp>
        <p:nvSpPr>
          <p:cNvPr id="66" name="object 66"/>
          <p:cNvSpPr/>
          <p:nvPr/>
        </p:nvSpPr>
        <p:spPr>
          <a:xfrm>
            <a:off x="7689736" y="1290482"/>
            <a:ext cx="0" cy="262890"/>
          </a:xfrm>
          <a:custGeom>
            <a:avLst/>
            <a:gdLst/>
            <a:ahLst/>
            <a:cxnLst/>
            <a:rect l="l" t="t" r="r" b="b"/>
            <a:pathLst>
              <a:path h="262890">
                <a:moveTo>
                  <a:pt x="0" y="262750"/>
                </a:moveTo>
                <a:lnTo>
                  <a:pt x="0" y="0"/>
                </a:lnTo>
              </a:path>
            </a:pathLst>
          </a:custGeom>
          <a:ln w="23101">
            <a:solidFill>
              <a:srgbClr val="BC1621"/>
            </a:solidFill>
          </a:ln>
        </p:spPr>
        <p:txBody>
          <a:bodyPr wrap="square" lIns="0" tIns="0" rIns="0" bIns="0" rtlCol="0"/>
          <a:lstStyle/>
          <a:p>
            <a:endParaRPr/>
          </a:p>
        </p:txBody>
      </p:sp>
      <p:sp>
        <p:nvSpPr>
          <p:cNvPr id="67" name="object 67"/>
          <p:cNvSpPr/>
          <p:nvPr/>
        </p:nvSpPr>
        <p:spPr>
          <a:xfrm>
            <a:off x="7646306" y="1249216"/>
            <a:ext cx="86855" cy="86868"/>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8" name="object 68"/>
          <p:cNvSpPr/>
          <p:nvPr/>
        </p:nvSpPr>
        <p:spPr>
          <a:xfrm>
            <a:off x="7315291" y="1500928"/>
            <a:ext cx="776195" cy="778972"/>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9" name="object 69"/>
          <p:cNvSpPr/>
          <p:nvPr/>
        </p:nvSpPr>
        <p:spPr>
          <a:xfrm>
            <a:off x="7373289" y="1560283"/>
            <a:ext cx="633095" cy="633095"/>
          </a:xfrm>
          <a:custGeom>
            <a:avLst/>
            <a:gdLst/>
            <a:ahLst/>
            <a:cxnLst/>
            <a:rect l="l" t="t" r="r" b="b"/>
            <a:pathLst>
              <a:path w="633095" h="633094">
                <a:moveTo>
                  <a:pt x="316445" y="0"/>
                </a:moveTo>
                <a:lnTo>
                  <a:pt x="269747" y="3437"/>
                </a:lnTo>
                <a:lnTo>
                  <a:pt x="225155" y="13420"/>
                </a:lnTo>
                <a:lnTo>
                  <a:pt x="183162" y="29456"/>
                </a:lnTo>
                <a:lnTo>
                  <a:pt x="144262" y="51052"/>
                </a:lnTo>
                <a:lnTo>
                  <a:pt x="108948" y="77713"/>
                </a:lnTo>
                <a:lnTo>
                  <a:pt x="77714" y="108946"/>
                </a:lnTo>
                <a:lnTo>
                  <a:pt x="51052" y="144259"/>
                </a:lnTo>
                <a:lnTo>
                  <a:pt x="29457" y="183157"/>
                </a:lnTo>
                <a:lnTo>
                  <a:pt x="13420" y="225148"/>
                </a:lnTo>
                <a:lnTo>
                  <a:pt x="3437" y="269738"/>
                </a:lnTo>
                <a:lnTo>
                  <a:pt x="0" y="316433"/>
                </a:lnTo>
                <a:lnTo>
                  <a:pt x="3437" y="363128"/>
                </a:lnTo>
                <a:lnTo>
                  <a:pt x="13420" y="407719"/>
                </a:lnTo>
                <a:lnTo>
                  <a:pt x="29457" y="449710"/>
                </a:lnTo>
                <a:lnTo>
                  <a:pt x="51052" y="488610"/>
                </a:lnTo>
                <a:lnTo>
                  <a:pt x="77714" y="523925"/>
                </a:lnTo>
                <a:lnTo>
                  <a:pt x="108948" y="555160"/>
                </a:lnTo>
                <a:lnTo>
                  <a:pt x="144262" y="581823"/>
                </a:lnTo>
                <a:lnTo>
                  <a:pt x="183162" y="603419"/>
                </a:lnTo>
                <a:lnTo>
                  <a:pt x="225155" y="619457"/>
                </a:lnTo>
                <a:lnTo>
                  <a:pt x="269747" y="629441"/>
                </a:lnTo>
                <a:lnTo>
                  <a:pt x="316445" y="632879"/>
                </a:lnTo>
                <a:lnTo>
                  <a:pt x="363144" y="629441"/>
                </a:lnTo>
                <a:lnTo>
                  <a:pt x="407736" y="619457"/>
                </a:lnTo>
                <a:lnTo>
                  <a:pt x="449729" y="603419"/>
                </a:lnTo>
                <a:lnTo>
                  <a:pt x="488629" y="581823"/>
                </a:lnTo>
                <a:lnTo>
                  <a:pt x="523942" y="555160"/>
                </a:lnTo>
                <a:lnTo>
                  <a:pt x="555177" y="523925"/>
                </a:lnTo>
                <a:lnTo>
                  <a:pt x="581838" y="488610"/>
                </a:lnTo>
                <a:lnTo>
                  <a:pt x="603434" y="449710"/>
                </a:lnTo>
                <a:lnTo>
                  <a:pt x="619470" y="407719"/>
                </a:lnTo>
                <a:lnTo>
                  <a:pt x="629454" y="363128"/>
                </a:lnTo>
                <a:lnTo>
                  <a:pt x="632891" y="316433"/>
                </a:lnTo>
                <a:lnTo>
                  <a:pt x="629454" y="269738"/>
                </a:lnTo>
                <a:lnTo>
                  <a:pt x="619470" y="225148"/>
                </a:lnTo>
                <a:lnTo>
                  <a:pt x="603434" y="183157"/>
                </a:lnTo>
                <a:lnTo>
                  <a:pt x="581838" y="144259"/>
                </a:lnTo>
                <a:lnTo>
                  <a:pt x="555177" y="108946"/>
                </a:lnTo>
                <a:lnTo>
                  <a:pt x="523942" y="77713"/>
                </a:lnTo>
                <a:lnTo>
                  <a:pt x="488629" y="51052"/>
                </a:lnTo>
                <a:lnTo>
                  <a:pt x="449729" y="29456"/>
                </a:lnTo>
                <a:lnTo>
                  <a:pt x="407736" y="13420"/>
                </a:lnTo>
                <a:lnTo>
                  <a:pt x="363144" y="3437"/>
                </a:lnTo>
                <a:lnTo>
                  <a:pt x="316445" y="0"/>
                </a:lnTo>
                <a:close/>
              </a:path>
            </a:pathLst>
          </a:custGeom>
          <a:solidFill>
            <a:srgbClr val="FFFFFF"/>
          </a:solidFill>
        </p:spPr>
        <p:txBody>
          <a:bodyPr wrap="square" lIns="0" tIns="0" rIns="0" bIns="0" rtlCol="0"/>
          <a:lstStyle/>
          <a:p>
            <a:endParaRPr/>
          </a:p>
        </p:txBody>
      </p:sp>
      <p:sp>
        <p:nvSpPr>
          <p:cNvPr id="70" name="object 70"/>
          <p:cNvSpPr/>
          <p:nvPr/>
        </p:nvSpPr>
        <p:spPr>
          <a:xfrm>
            <a:off x="7344423" y="1531400"/>
            <a:ext cx="690880" cy="690880"/>
          </a:xfrm>
          <a:custGeom>
            <a:avLst/>
            <a:gdLst/>
            <a:ahLst/>
            <a:cxnLst/>
            <a:rect l="l" t="t" r="r" b="b"/>
            <a:pathLst>
              <a:path w="690879" h="690880">
                <a:moveTo>
                  <a:pt x="345313" y="0"/>
                </a:moveTo>
                <a:lnTo>
                  <a:pt x="298519" y="3158"/>
                </a:lnTo>
                <a:lnTo>
                  <a:pt x="253619" y="12356"/>
                </a:lnTo>
                <a:lnTo>
                  <a:pt x="211028" y="27180"/>
                </a:lnTo>
                <a:lnTo>
                  <a:pt x="171160" y="47214"/>
                </a:lnTo>
                <a:lnTo>
                  <a:pt x="134430" y="72045"/>
                </a:lnTo>
                <a:lnTo>
                  <a:pt x="101252" y="101257"/>
                </a:lnTo>
                <a:lnTo>
                  <a:pt x="72041" y="134435"/>
                </a:lnTo>
                <a:lnTo>
                  <a:pt x="47212" y="171165"/>
                </a:lnTo>
                <a:lnTo>
                  <a:pt x="27178" y="211033"/>
                </a:lnTo>
                <a:lnTo>
                  <a:pt x="12355" y="253623"/>
                </a:lnTo>
                <a:lnTo>
                  <a:pt x="3158" y="298521"/>
                </a:lnTo>
                <a:lnTo>
                  <a:pt x="0" y="345313"/>
                </a:lnTo>
                <a:lnTo>
                  <a:pt x="3158" y="392107"/>
                </a:lnTo>
                <a:lnTo>
                  <a:pt x="12355" y="437007"/>
                </a:lnTo>
                <a:lnTo>
                  <a:pt x="27178" y="479599"/>
                </a:lnTo>
                <a:lnTo>
                  <a:pt x="47212" y="519469"/>
                </a:lnTo>
                <a:lnTo>
                  <a:pt x="72041" y="556200"/>
                </a:lnTo>
                <a:lnTo>
                  <a:pt x="101252" y="589380"/>
                </a:lnTo>
                <a:lnTo>
                  <a:pt x="134430" y="618592"/>
                </a:lnTo>
                <a:lnTo>
                  <a:pt x="171160" y="643423"/>
                </a:lnTo>
                <a:lnTo>
                  <a:pt x="211028" y="663458"/>
                </a:lnTo>
                <a:lnTo>
                  <a:pt x="253619" y="678282"/>
                </a:lnTo>
                <a:lnTo>
                  <a:pt x="298519" y="687480"/>
                </a:lnTo>
                <a:lnTo>
                  <a:pt x="345313" y="690638"/>
                </a:lnTo>
                <a:lnTo>
                  <a:pt x="392104" y="687480"/>
                </a:lnTo>
                <a:lnTo>
                  <a:pt x="437002" y="678282"/>
                </a:lnTo>
                <a:lnTo>
                  <a:pt x="479592" y="663458"/>
                </a:lnTo>
                <a:lnTo>
                  <a:pt x="519460" y="643423"/>
                </a:lnTo>
                <a:lnTo>
                  <a:pt x="535057" y="632879"/>
                </a:lnTo>
                <a:lnTo>
                  <a:pt x="345313" y="632879"/>
                </a:lnTo>
                <a:lnTo>
                  <a:pt x="298669" y="629115"/>
                </a:lnTo>
                <a:lnTo>
                  <a:pt x="254421" y="618219"/>
                </a:lnTo>
                <a:lnTo>
                  <a:pt x="213161" y="600782"/>
                </a:lnTo>
                <a:lnTo>
                  <a:pt x="175482" y="577397"/>
                </a:lnTo>
                <a:lnTo>
                  <a:pt x="141974" y="548655"/>
                </a:lnTo>
                <a:lnTo>
                  <a:pt x="113231" y="515149"/>
                </a:lnTo>
                <a:lnTo>
                  <a:pt x="89845" y="477469"/>
                </a:lnTo>
                <a:lnTo>
                  <a:pt x="72407" y="436209"/>
                </a:lnTo>
                <a:lnTo>
                  <a:pt x="61510" y="391959"/>
                </a:lnTo>
                <a:lnTo>
                  <a:pt x="57746" y="345313"/>
                </a:lnTo>
                <a:lnTo>
                  <a:pt x="61510" y="298669"/>
                </a:lnTo>
                <a:lnTo>
                  <a:pt x="72407" y="254421"/>
                </a:lnTo>
                <a:lnTo>
                  <a:pt x="89845" y="213161"/>
                </a:lnTo>
                <a:lnTo>
                  <a:pt x="113231" y="175482"/>
                </a:lnTo>
                <a:lnTo>
                  <a:pt x="141974" y="141974"/>
                </a:lnTo>
                <a:lnTo>
                  <a:pt x="175482" y="113231"/>
                </a:lnTo>
                <a:lnTo>
                  <a:pt x="213161" y="89845"/>
                </a:lnTo>
                <a:lnTo>
                  <a:pt x="254421" y="72407"/>
                </a:lnTo>
                <a:lnTo>
                  <a:pt x="298669" y="61510"/>
                </a:lnTo>
                <a:lnTo>
                  <a:pt x="345313" y="57746"/>
                </a:lnTo>
                <a:lnTo>
                  <a:pt x="535039" y="57746"/>
                </a:lnTo>
                <a:lnTo>
                  <a:pt x="519460" y="47214"/>
                </a:lnTo>
                <a:lnTo>
                  <a:pt x="479592" y="27180"/>
                </a:lnTo>
                <a:lnTo>
                  <a:pt x="437002" y="12356"/>
                </a:lnTo>
                <a:lnTo>
                  <a:pt x="392104" y="3158"/>
                </a:lnTo>
                <a:lnTo>
                  <a:pt x="345313" y="0"/>
                </a:lnTo>
                <a:close/>
              </a:path>
              <a:path w="690879" h="690880">
                <a:moveTo>
                  <a:pt x="535039" y="57746"/>
                </a:moveTo>
                <a:lnTo>
                  <a:pt x="345313" y="57746"/>
                </a:lnTo>
                <a:lnTo>
                  <a:pt x="391959" y="61510"/>
                </a:lnTo>
                <a:lnTo>
                  <a:pt x="436209" y="72407"/>
                </a:lnTo>
                <a:lnTo>
                  <a:pt x="477469" y="89845"/>
                </a:lnTo>
                <a:lnTo>
                  <a:pt x="515149" y="113231"/>
                </a:lnTo>
                <a:lnTo>
                  <a:pt x="548655" y="141974"/>
                </a:lnTo>
                <a:lnTo>
                  <a:pt x="577397" y="175482"/>
                </a:lnTo>
                <a:lnTo>
                  <a:pt x="600782" y="213161"/>
                </a:lnTo>
                <a:lnTo>
                  <a:pt x="618219" y="254421"/>
                </a:lnTo>
                <a:lnTo>
                  <a:pt x="629115" y="298669"/>
                </a:lnTo>
                <a:lnTo>
                  <a:pt x="632879" y="345313"/>
                </a:lnTo>
                <a:lnTo>
                  <a:pt x="629115" y="391959"/>
                </a:lnTo>
                <a:lnTo>
                  <a:pt x="618219" y="436209"/>
                </a:lnTo>
                <a:lnTo>
                  <a:pt x="600782" y="477469"/>
                </a:lnTo>
                <a:lnTo>
                  <a:pt x="577397" y="515149"/>
                </a:lnTo>
                <a:lnTo>
                  <a:pt x="548655" y="548655"/>
                </a:lnTo>
                <a:lnTo>
                  <a:pt x="515149" y="577397"/>
                </a:lnTo>
                <a:lnTo>
                  <a:pt x="477469" y="600782"/>
                </a:lnTo>
                <a:lnTo>
                  <a:pt x="436209" y="618219"/>
                </a:lnTo>
                <a:lnTo>
                  <a:pt x="391959" y="629115"/>
                </a:lnTo>
                <a:lnTo>
                  <a:pt x="345313" y="632879"/>
                </a:lnTo>
                <a:lnTo>
                  <a:pt x="535057" y="632879"/>
                </a:lnTo>
                <a:lnTo>
                  <a:pt x="589368" y="589380"/>
                </a:lnTo>
                <a:lnTo>
                  <a:pt x="618580" y="556200"/>
                </a:lnTo>
                <a:lnTo>
                  <a:pt x="643411" y="519469"/>
                </a:lnTo>
                <a:lnTo>
                  <a:pt x="663445" y="479599"/>
                </a:lnTo>
                <a:lnTo>
                  <a:pt x="678269" y="437007"/>
                </a:lnTo>
                <a:lnTo>
                  <a:pt x="687467" y="392107"/>
                </a:lnTo>
                <a:lnTo>
                  <a:pt x="690626" y="345313"/>
                </a:lnTo>
                <a:lnTo>
                  <a:pt x="687467" y="298521"/>
                </a:lnTo>
                <a:lnTo>
                  <a:pt x="678269" y="253623"/>
                </a:lnTo>
                <a:lnTo>
                  <a:pt x="663445" y="211033"/>
                </a:lnTo>
                <a:lnTo>
                  <a:pt x="643411" y="171165"/>
                </a:lnTo>
                <a:lnTo>
                  <a:pt x="618580" y="134435"/>
                </a:lnTo>
                <a:lnTo>
                  <a:pt x="589368" y="101257"/>
                </a:lnTo>
                <a:lnTo>
                  <a:pt x="556190" y="72045"/>
                </a:lnTo>
                <a:lnTo>
                  <a:pt x="535039" y="57746"/>
                </a:lnTo>
                <a:close/>
              </a:path>
            </a:pathLst>
          </a:custGeom>
          <a:solidFill>
            <a:srgbClr val="BC1621"/>
          </a:solidFill>
        </p:spPr>
        <p:txBody>
          <a:bodyPr wrap="square" lIns="0" tIns="0" rIns="0" bIns="0" rtlCol="0"/>
          <a:lstStyle/>
          <a:p>
            <a:endParaRPr/>
          </a:p>
        </p:txBody>
      </p:sp>
      <p:sp>
        <p:nvSpPr>
          <p:cNvPr id="71" name="object 71"/>
          <p:cNvSpPr txBox="1"/>
          <p:nvPr/>
        </p:nvSpPr>
        <p:spPr>
          <a:xfrm>
            <a:off x="7780483" y="812800"/>
            <a:ext cx="2012121" cy="679032"/>
          </a:xfrm>
          <a:prstGeom prst="rect">
            <a:avLst/>
          </a:prstGeom>
        </p:spPr>
        <p:txBody>
          <a:bodyPr vert="horz" wrap="square" lIns="0" tIns="17145" rIns="0" bIns="0" rtlCol="0">
            <a:spAutoFit/>
          </a:bodyPr>
          <a:lstStyle/>
          <a:p>
            <a:pPr marL="12700">
              <a:spcBef>
                <a:spcPts val="135"/>
              </a:spcBef>
            </a:pPr>
            <a:r>
              <a:rPr sz="1600" b="1" spc="5" dirty="0">
                <a:solidFill>
                  <a:srgbClr val="6F6F6E"/>
                </a:solidFill>
                <a:latin typeface="Tahoma"/>
                <a:cs typeface="Tahoma"/>
              </a:rPr>
              <a:t>1985</a:t>
            </a:r>
            <a:endParaRPr sz="1600" dirty="0">
              <a:latin typeface="Tahoma"/>
              <a:cs typeface="Tahoma"/>
            </a:endParaRPr>
          </a:p>
          <a:p>
            <a:pPr marL="12700"/>
            <a:r>
              <a:rPr lang="tr-TR" sz="900" spc="10" dirty="0">
                <a:latin typeface="Tahoma"/>
                <a:cs typeface="Tahoma"/>
              </a:rPr>
              <a:t>Cevdet İnci </a:t>
            </a:r>
            <a:r>
              <a:rPr lang="tr-TR" sz="900" spc="10" dirty="0" err="1">
                <a:latin typeface="Tahoma"/>
                <a:cs typeface="Tahoma"/>
              </a:rPr>
              <a:t>Education</a:t>
            </a:r>
            <a:r>
              <a:rPr lang="tr-TR" sz="900" spc="10" dirty="0">
                <a:latin typeface="Tahoma"/>
                <a:cs typeface="Tahoma"/>
              </a:rPr>
              <a:t> </a:t>
            </a:r>
            <a:r>
              <a:rPr lang="tr-TR" sz="900" spc="10" dirty="0" err="1">
                <a:latin typeface="Tahoma"/>
                <a:cs typeface="Tahoma"/>
              </a:rPr>
              <a:t>was</a:t>
            </a:r>
            <a:r>
              <a:rPr lang="tr-TR" sz="900" spc="10" dirty="0">
                <a:latin typeface="Tahoma"/>
                <a:cs typeface="Tahoma"/>
              </a:rPr>
              <a:t> </a:t>
            </a:r>
            <a:r>
              <a:rPr lang="tr-TR" sz="900" spc="10" dirty="0" err="1">
                <a:latin typeface="Tahoma"/>
                <a:cs typeface="Tahoma"/>
              </a:rPr>
              <a:t>established</a:t>
            </a:r>
            <a:r>
              <a:rPr lang="tr-TR" sz="900" spc="10" dirty="0">
                <a:latin typeface="Tahoma"/>
                <a:cs typeface="Tahoma"/>
              </a:rPr>
              <a:t> </a:t>
            </a:r>
            <a:r>
              <a:rPr lang="tr-TR" sz="900" spc="10" dirty="0" err="1">
                <a:latin typeface="Tahoma"/>
                <a:cs typeface="Tahoma"/>
              </a:rPr>
              <a:t>with</a:t>
            </a:r>
            <a:r>
              <a:rPr lang="tr-TR" sz="900" spc="10" dirty="0">
                <a:latin typeface="Tahoma"/>
                <a:cs typeface="Tahoma"/>
              </a:rPr>
              <a:t> </a:t>
            </a:r>
            <a:r>
              <a:rPr lang="tr-TR" sz="900" spc="10" dirty="0" err="1">
                <a:latin typeface="Tahoma"/>
                <a:cs typeface="Tahoma"/>
              </a:rPr>
              <a:t>the</a:t>
            </a:r>
            <a:r>
              <a:rPr lang="tr-TR" sz="900" spc="10" dirty="0">
                <a:latin typeface="Tahoma"/>
                <a:cs typeface="Tahoma"/>
              </a:rPr>
              <a:t> </a:t>
            </a:r>
            <a:r>
              <a:rPr lang="tr-TR" sz="900" spc="10" dirty="0" err="1">
                <a:latin typeface="Tahoma"/>
                <a:cs typeface="Tahoma"/>
              </a:rPr>
              <a:t>social</a:t>
            </a:r>
            <a:r>
              <a:rPr lang="tr-TR" sz="900" spc="10" dirty="0">
                <a:latin typeface="Tahoma"/>
                <a:cs typeface="Tahoma"/>
              </a:rPr>
              <a:t> </a:t>
            </a:r>
            <a:r>
              <a:rPr lang="tr-TR" sz="900" spc="10" dirty="0" err="1">
                <a:latin typeface="Tahoma"/>
                <a:cs typeface="Tahoma"/>
              </a:rPr>
              <a:t>responsibility</a:t>
            </a:r>
            <a:r>
              <a:rPr lang="tr-TR" sz="900" spc="10" dirty="0">
                <a:latin typeface="Tahoma"/>
                <a:cs typeface="Tahoma"/>
              </a:rPr>
              <a:t> </a:t>
            </a:r>
            <a:r>
              <a:rPr lang="tr-TR" sz="900" spc="10" dirty="0" err="1">
                <a:latin typeface="Tahoma"/>
                <a:cs typeface="Tahoma"/>
              </a:rPr>
              <a:t>awareness</a:t>
            </a:r>
            <a:r>
              <a:rPr lang="tr-TR" sz="900" spc="10" dirty="0">
                <a:latin typeface="Tahoma"/>
                <a:cs typeface="Tahoma"/>
              </a:rPr>
              <a:t> in </a:t>
            </a:r>
            <a:r>
              <a:rPr lang="tr-TR" sz="900" spc="10" dirty="0" err="1">
                <a:latin typeface="Tahoma"/>
                <a:cs typeface="Tahoma"/>
              </a:rPr>
              <a:t>education</a:t>
            </a:r>
            <a:r>
              <a:rPr lang="tr-TR" sz="900" spc="10" dirty="0">
                <a:latin typeface="Tahoma"/>
                <a:cs typeface="Tahoma"/>
              </a:rPr>
              <a:t> </a:t>
            </a:r>
            <a:r>
              <a:rPr lang="tr-TR" sz="900" spc="10" dirty="0" err="1">
                <a:latin typeface="Tahoma"/>
                <a:cs typeface="Tahoma"/>
              </a:rPr>
              <a:t>field</a:t>
            </a:r>
            <a:r>
              <a:rPr lang="tr-TR" sz="900" spc="10" dirty="0">
                <a:latin typeface="Tahoma"/>
                <a:cs typeface="Tahoma"/>
              </a:rPr>
              <a:t>.</a:t>
            </a:r>
            <a:endParaRPr sz="900" dirty="0">
              <a:latin typeface="Tahoma"/>
              <a:cs typeface="Tahoma"/>
            </a:endParaRPr>
          </a:p>
        </p:txBody>
      </p:sp>
      <p:sp>
        <p:nvSpPr>
          <p:cNvPr id="77" name="object 77"/>
          <p:cNvSpPr/>
          <p:nvPr/>
        </p:nvSpPr>
        <p:spPr>
          <a:xfrm>
            <a:off x="8754318" y="2563380"/>
            <a:ext cx="262890" cy="0"/>
          </a:xfrm>
          <a:custGeom>
            <a:avLst/>
            <a:gdLst/>
            <a:ahLst/>
            <a:cxnLst/>
            <a:rect l="l" t="t" r="r" b="b"/>
            <a:pathLst>
              <a:path w="262890">
                <a:moveTo>
                  <a:pt x="0" y="0"/>
                </a:moveTo>
                <a:lnTo>
                  <a:pt x="262750" y="0"/>
                </a:lnTo>
              </a:path>
            </a:pathLst>
          </a:custGeom>
          <a:ln w="23101">
            <a:solidFill>
              <a:srgbClr val="BC1621"/>
            </a:solidFill>
          </a:ln>
        </p:spPr>
        <p:txBody>
          <a:bodyPr wrap="square" lIns="0" tIns="0" rIns="0" bIns="0" rtlCol="0"/>
          <a:lstStyle/>
          <a:p>
            <a:endParaRPr/>
          </a:p>
        </p:txBody>
      </p:sp>
      <p:sp>
        <p:nvSpPr>
          <p:cNvPr id="78" name="object 78"/>
          <p:cNvSpPr/>
          <p:nvPr/>
        </p:nvSpPr>
        <p:spPr>
          <a:xfrm>
            <a:off x="8971463" y="2519951"/>
            <a:ext cx="86867" cy="86855"/>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9" name="object 79"/>
          <p:cNvSpPr/>
          <p:nvPr/>
        </p:nvSpPr>
        <p:spPr>
          <a:xfrm>
            <a:off x="8041593" y="2188425"/>
            <a:ext cx="776200" cy="776195"/>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0" name="object 80"/>
          <p:cNvSpPr/>
          <p:nvPr/>
        </p:nvSpPr>
        <p:spPr>
          <a:xfrm>
            <a:off x="8100345" y="2246933"/>
            <a:ext cx="633095" cy="633095"/>
          </a:xfrm>
          <a:custGeom>
            <a:avLst/>
            <a:gdLst/>
            <a:ahLst/>
            <a:cxnLst/>
            <a:rect l="l" t="t" r="r" b="b"/>
            <a:pathLst>
              <a:path w="633095" h="633094">
                <a:moveTo>
                  <a:pt x="316445" y="0"/>
                </a:moveTo>
                <a:lnTo>
                  <a:pt x="269747" y="3437"/>
                </a:lnTo>
                <a:lnTo>
                  <a:pt x="225155" y="13420"/>
                </a:lnTo>
                <a:lnTo>
                  <a:pt x="183162" y="29457"/>
                </a:lnTo>
                <a:lnTo>
                  <a:pt x="144262" y="51052"/>
                </a:lnTo>
                <a:lnTo>
                  <a:pt x="108948" y="77714"/>
                </a:lnTo>
                <a:lnTo>
                  <a:pt x="77714" y="108948"/>
                </a:lnTo>
                <a:lnTo>
                  <a:pt x="51052" y="144262"/>
                </a:lnTo>
                <a:lnTo>
                  <a:pt x="29457" y="183162"/>
                </a:lnTo>
                <a:lnTo>
                  <a:pt x="13420" y="225155"/>
                </a:lnTo>
                <a:lnTo>
                  <a:pt x="3437" y="269747"/>
                </a:lnTo>
                <a:lnTo>
                  <a:pt x="0" y="316445"/>
                </a:lnTo>
                <a:lnTo>
                  <a:pt x="3437" y="363144"/>
                </a:lnTo>
                <a:lnTo>
                  <a:pt x="13420" y="407736"/>
                </a:lnTo>
                <a:lnTo>
                  <a:pt x="29457" y="449729"/>
                </a:lnTo>
                <a:lnTo>
                  <a:pt x="51052" y="488629"/>
                </a:lnTo>
                <a:lnTo>
                  <a:pt x="77714" y="523942"/>
                </a:lnTo>
                <a:lnTo>
                  <a:pt x="108948" y="555177"/>
                </a:lnTo>
                <a:lnTo>
                  <a:pt x="144262" y="581838"/>
                </a:lnTo>
                <a:lnTo>
                  <a:pt x="183162" y="603434"/>
                </a:lnTo>
                <a:lnTo>
                  <a:pt x="225155" y="619470"/>
                </a:lnTo>
                <a:lnTo>
                  <a:pt x="269747" y="629454"/>
                </a:lnTo>
                <a:lnTo>
                  <a:pt x="316445" y="632891"/>
                </a:lnTo>
                <a:lnTo>
                  <a:pt x="363141" y="629454"/>
                </a:lnTo>
                <a:lnTo>
                  <a:pt x="407731" y="619470"/>
                </a:lnTo>
                <a:lnTo>
                  <a:pt x="449723" y="603434"/>
                </a:lnTo>
                <a:lnTo>
                  <a:pt x="488623" y="581838"/>
                </a:lnTo>
                <a:lnTo>
                  <a:pt x="523937" y="555177"/>
                </a:lnTo>
                <a:lnTo>
                  <a:pt x="555173" y="523942"/>
                </a:lnTo>
                <a:lnTo>
                  <a:pt x="581835" y="488629"/>
                </a:lnTo>
                <a:lnTo>
                  <a:pt x="603432" y="449729"/>
                </a:lnTo>
                <a:lnTo>
                  <a:pt x="619469" y="407736"/>
                </a:lnTo>
                <a:lnTo>
                  <a:pt x="629454" y="363144"/>
                </a:lnTo>
                <a:lnTo>
                  <a:pt x="632891" y="316445"/>
                </a:lnTo>
                <a:lnTo>
                  <a:pt x="629454" y="269747"/>
                </a:lnTo>
                <a:lnTo>
                  <a:pt x="619469" y="225155"/>
                </a:lnTo>
                <a:lnTo>
                  <a:pt x="603432" y="183162"/>
                </a:lnTo>
                <a:lnTo>
                  <a:pt x="581835" y="144262"/>
                </a:lnTo>
                <a:lnTo>
                  <a:pt x="555173" y="108948"/>
                </a:lnTo>
                <a:lnTo>
                  <a:pt x="523937" y="77714"/>
                </a:lnTo>
                <a:lnTo>
                  <a:pt x="488623" y="51052"/>
                </a:lnTo>
                <a:lnTo>
                  <a:pt x="449723" y="29457"/>
                </a:lnTo>
                <a:lnTo>
                  <a:pt x="407731" y="13420"/>
                </a:lnTo>
                <a:lnTo>
                  <a:pt x="363141" y="3437"/>
                </a:lnTo>
                <a:lnTo>
                  <a:pt x="316445" y="0"/>
                </a:lnTo>
                <a:close/>
              </a:path>
            </a:pathLst>
          </a:custGeom>
          <a:solidFill>
            <a:srgbClr val="FFFFFF"/>
          </a:solidFill>
        </p:spPr>
        <p:txBody>
          <a:bodyPr wrap="square" lIns="0" tIns="0" rIns="0" bIns="0" rtlCol="0"/>
          <a:lstStyle/>
          <a:p>
            <a:endParaRPr/>
          </a:p>
        </p:txBody>
      </p:sp>
      <p:sp>
        <p:nvSpPr>
          <p:cNvPr id="81" name="object 81"/>
          <p:cNvSpPr/>
          <p:nvPr/>
        </p:nvSpPr>
        <p:spPr>
          <a:xfrm>
            <a:off x="8071478" y="2218057"/>
            <a:ext cx="690880" cy="690880"/>
          </a:xfrm>
          <a:custGeom>
            <a:avLst/>
            <a:gdLst/>
            <a:ahLst/>
            <a:cxnLst/>
            <a:rect l="l" t="t" r="r" b="b"/>
            <a:pathLst>
              <a:path w="690879" h="690880">
                <a:moveTo>
                  <a:pt x="345313" y="0"/>
                </a:moveTo>
                <a:lnTo>
                  <a:pt x="298519" y="3158"/>
                </a:lnTo>
                <a:lnTo>
                  <a:pt x="253619" y="12355"/>
                </a:lnTo>
                <a:lnTo>
                  <a:pt x="211028" y="27178"/>
                </a:lnTo>
                <a:lnTo>
                  <a:pt x="171160" y="47212"/>
                </a:lnTo>
                <a:lnTo>
                  <a:pt x="134430" y="72041"/>
                </a:lnTo>
                <a:lnTo>
                  <a:pt x="101252" y="101252"/>
                </a:lnTo>
                <a:lnTo>
                  <a:pt x="72041" y="134430"/>
                </a:lnTo>
                <a:lnTo>
                  <a:pt x="47212" y="171160"/>
                </a:lnTo>
                <a:lnTo>
                  <a:pt x="27178" y="211028"/>
                </a:lnTo>
                <a:lnTo>
                  <a:pt x="12355" y="253619"/>
                </a:lnTo>
                <a:lnTo>
                  <a:pt x="3158" y="298519"/>
                </a:lnTo>
                <a:lnTo>
                  <a:pt x="0" y="345313"/>
                </a:lnTo>
                <a:lnTo>
                  <a:pt x="3158" y="392107"/>
                </a:lnTo>
                <a:lnTo>
                  <a:pt x="12355" y="437007"/>
                </a:lnTo>
                <a:lnTo>
                  <a:pt x="27178" y="479599"/>
                </a:lnTo>
                <a:lnTo>
                  <a:pt x="47212" y="519469"/>
                </a:lnTo>
                <a:lnTo>
                  <a:pt x="72041" y="556200"/>
                </a:lnTo>
                <a:lnTo>
                  <a:pt x="101252" y="589380"/>
                </a:lnTo>
                <a:lnTo>
                  <a:pt x="134430" y="618592"/>
                </a:lnTo>
                <a:lnTo>
                  <a:pt x="171160" y="643423"/>
                </a:lnTo>
                <a:lnTo>
                  <a:pt x="211028" y="663458"/>
                </a:lnTo>
                <a:lnTo>
                  <a:pt x="253619" y="678282"/>
                </a:lnTo>
                <a:lnTo>
                  <a:pt x="298519" y="687480"/>
                </a:lnTo>
                <a:lnTo>
                  <a:pt x="345313" y="690638"/>
                </a:lnTo>
                <a:lnTo>
                  <a:pt x="392104" y="687480"/>
                </a:lnTo>
                <a:lnTo>
                  <a:pt x="437002" y="678282"/>
                </a:lnTo>
                <a:lnTo>
                  <a:pt x="479592" y="663458"/>
                </a:lnTo>
                <a:lnTo>
                  <a:pt x="519460" y="643423"/>
                </a:lnTo>
                <a:lnTo>
                  <a:pt x="535038" y="632891"/>
                </a:lnTo>
                <a:lnTo>
                  <a:pt x="345313" y="632891"/>
                </a:lnTo>
                <a:lnTo>
                  <a:pt x="298669" y="629127"/>
                </a:lnTo>
                <a:lnTo>
                  <a:pt x="254421" y="618230"/>
                </a:lnTo>
                <a:lnTo>
                  <a:pt x="213161" y="600792"/>
                </a:lnTo>
                <a:lnTo>
                  <a:pt x="175482" y="577406"/>
                </a:lnTo>
                <a:lnTo>
                  <a:pt x="141974" y="548662"/>
                </a:lnTo>
                <a:lnTo>
                  <a:pt x="113231" y="515153"/>
                </a:lnTo>
                <a:lnTo>
                  <a:pt x="89845" y="477472"/>
                </a:lnTo>
                <a:lnTo>
                  <a:pt x="72407" y="436210"/>
                </a:lnTo>
                <a:lnTo>
                  <a:pt x="61510" y="391959"/>
                </a:lnTo>
                <a:lnTo>
                  <a:pt x="57746" y="345313"/>
                </a:lnTo>
                <a:lnTo>
                  <a:pt x="61510" y="298669"/>
                </a:lnTo>
                <a:lnTo>
                  <a:pt x="72407" y="254421"/>
                </a:lnTo>
                <a:lnTo>
                  <a:pt x="89845" y="213161"/>
                </a:lnTo>
                <a:lnTo>
                  <a:pt x="113231" y="175482"/>
                </a:lnTo>
                <a:lnTo>
                  <a:pt x="141974" y="141974"/>
                </a:lnTo>
                <a:lnTo>
                  <a:pt x="175482" y="113231"/>
                </a:lnTo>
                <a:lnTo>
                  <a:pt x="213161" y="89845"/>
                </a:lnTo>
                <a:lnTo>
                  <a:pt x="254421" y="72407"/>
                </a:lnTo>
                <a:lnTo>
                  <a:pt x="298669" y="61510"/>
                </a:lnTo>
                <a:lnTo>
                  <a:pt x="345313" y="57746"/>
                </a:lnTo>
                <a:lnTo>
                  <a:pt x="535044" y="57746"/>
                </a:lnTo>
                <a:lnTo>
                  <a:pt x="519460" y="47212"/>
                </a:lnTo>
                <a:lnTo>
                  <a:pt x="479592" y="27178"/>
                </a:lnTo>
                <a:lnTo>
                  <a:pt x="437002" y="12355"/>
                </a:lnTo>
                <a:lnTo>
                  <a:pt x="392104" y="3158"/>
                </a:lnTo>
                <a:lnTo>
                  <a:pt x="345313" y="0"/>
                </a:lnTo>
                <a:close/>
              </a:path>
              <a:path w="690879" h="690880">
                <a:moveTo>
                  <a:pt x="535044" y="57746"/>
                </a:moveTo>
                <a:lnTo>
                  <a:pt x="345313" y="57746"/>
                </a:lnTo>
                <a:lnTo>
                  <a:pt x="391956" y="61510"/>
                </a:lnTo>
                <a:lnTo>
                  <a:pt x="436204" y="72407"/>
                </a:lnTo>
                <a:lnTo>
                  <a:pt x="477464" y="89845"/>
                </a:lnTo>
                <a:lnTo>
                  <a:pt x="515143" y="113231"/>
                </a:lnTo>
                <a:lnTo>
                  <a:pt x="548651" y="141974"/>
                </a:lnTo>
                <a:lnTo>
                  <a:pt x="577394" y="175482"/>
                </a:lnTo>
                <a:lnTo>
                  <a:pt x="600780" y="213161"/>
                </a:lnTo>
                <a:lnTo>
                  <a:pt x="618218" y="254421"/>
                </a:lnTo>
                <a:lnTo>
                  <a:pt x="629115" y="298669"/>
                </a:lnTo>
                <a:lnTo>
                  <a:pt x="632879" y="345313"/>
                </a:lnTo>
                <a:lnTo>
                  <a:pt x="629115" y="391959"/>
                </a:lnTo>
                <a:lnTo>
                  <a:pt x="618218" y="436210"/>
                </a:lnTo>
                <a:lnTo>
                  <a:pt x="600780" y="477472"/>
                </a:lnTo>
                <a:lnTo>
                  <a:pt x="577394" y="515153"/>
                </a:lnTo>
                <a:lnTo>
                  <a:pt x="548651" y="548662"/>
                </a:lnTo>
                <a:lnTo>
                  <a:pt x="515143" y="577406"/>
                </a:lnTo>
                <a:lnTo>
                  <a:pt x="477464" y="600792"/>
                </a:lnTo>
                <a:lnTo>
                  <a:pt x="436204" y="618230"/>
                </a:lnTo>
                <a:lnTo>
                  <a:pt x="391956" y="629127"/>
                </a:lnTo>
                <a:lnTo>
                  <a:pt x="345313" y="632891"/>
                </a:lnTo>
                <a:lnTo>
                  <a:pt x="535038" y="632891"/>
                </a:lnTo>
                <a:lnTo>
                  <a:pt x="589368" y="589380"/>
                </a:lnTo>
                <a:lnTo>
                  <a:pt x="618580" y="556200"/>
                </a:lnTo>
                <a:lnTo>
                  <a:pt x="643411" y="519469"/>
                </a:lnTo>
                <a:lnTo>
                  <a:pt x="663445" y="479599"/>
                </a:lnTo>
                <a:lnTo>
                  <a:pt x="678269" y="437007"/>
                </a:lnTo>
                <a:lnTo>
                  <a:pt x="687467" y="392107"/>
                </a:lnTo>
                <a:lnTo>
                  <a:pt x="690626" y="345313"/>
                </a:lnTo>
                <a:lnTo>
                  <a:pt x="687467" y="298519"/>
                </a:lnTo>
                <a:lnTo>
                  <a:pt x="678269" y="253619"/>
                </a:lnTo>
                <a:lnTo>
                  <a:pt x="663445" y="211028"/>
                </a:lnTo>
                <a:lnTo>
                  <a:pt x="643411" y="171160"/>
                </a:lnTo>
                <a:lnTo>
                  <a:pt x="618580" y="134430"/>
                </a:lnTo>
                <a:lnTo>
                  <a:pt x="589368" y="101252"/>
                </a:lnTo>
                <a:lnTo>
                  <a:pt x="556190" y="72041"/>
                </a:lnTo>
                <a:lnTo>
                  <a:pt x="535044" y="57746"/>
                </a:lnTo>
                <a:close/>
              </a:path>
            </a:pathLst>
          </a:custGeom>
          <a:solidFill>
            <a:srgbClr val="BC1621"/>
          </a:solidFill>
        </p:spPr>
        <p:txBody>
          <a:bodyPr wrap="square" lIns="0" tIns="0" rIns="0" bIns="0" rtlCol="0"/>
          <a:lstStyle/>
          <a:p>
            <a:endParaRPr/>
          </a:p>
        </p:txBody>
      </p:sp>
      <p:sp>
        <p:nvSpPr>
          <p:cNvPr id="82" name="object 82"/>
          <p:cNvSpPr txBox="1"/>
          <p:nvPr/>
        </p:nvSpPr>
        <p:spPr>
          <a:xfrm>
            <a:off x="9097060" y="2317747"/>
            <a:ext cx="1399191" cy="1371529"/>
          </a:xfrm>
          <a:prstGeom prst="rect">
            <a:avLst/>
          </a:prstGeom>
        </p:spPr>
        <p:txBody>
          <a:bodyPr vert="horz" wrap="square" lIns="0" tIns="17145" rIns="0" bIns="0" rtlCol="0">
            <a:spAutoFit/>
          </a:bodyPr>
          <a:lstStyle/>
          <a:p>
            <a:pPr marL="12700">
              <a:spcBef>
                <a:spcPts val="135"/>
              </a:spcBef>
            </a:pPr>
            <a:r>
              <a:rPr sz="1600" b="1" spc="5" dirty="0">
                <a:solidFill>
                  <a:srgbClr val="6F6F6E"/>
                </a:solidFill>
                <a:latin typeface="Tahoma"/>
                <a:cs typeface="Tahoma"/>
              </a:rPr>
              <a:t>1992-93</a:t>
            </a:r>
            <a:endParaRPr sz="1600" dirty="0">
              <a:latin typeface="Tahoma"/>
              <a:cs typeface="Tahoma"/>
            </a:endParaRPr>
          </a:p>
          <a:p>
            <a:pPr marL="12700"/>
            <a:r>
              <a:rPr lang="tr-TR" sz="900" spc="10" dirty="0" err="1">
                <a:latin typeface="Tahoma"/>
                <a:cs typeface="Tahoma"/>
              </a:rPr>
              <a:t>Jantaş</a:t>
            </a:r>
            <a:r>
              <a:rPr lang="tr-TR" sz="900" spc="10" dirty="0">
                <a:latin typeface="Tahoma"/>
                <a:cs typeface="Tahoma"/>
              </a:rPr>
              <a:t>, </a:t>
            </a:r>
            <a:r>
              <a:rPr lang="tr-TR" sz="900" spc="10" dirty="0" err="1">
                <a:latin typeface="Tahoma"/>
                <a:cs typeface="Tahoma"/>
              </a:rPr>
              <a:t>enters</a:t>
            </a:r>
            <a:r>
              <a:rPr lang="tr-TR" sz="900" spc="10" dirty="0">
                <a:latin typeface="Tahoma"/>
                <a:cs typeface="Tahoma"/>
              </a:rPr>
              <a:t> </a:t>
            </a:r>
            <a:r>
              <a:rPr lang="tr-TR" sz="900" spc="10" dirty="0" err="1">
                <a:latin typeface="Tahoma"/>
                <a:cs typeface="Tahoma"/>
              </a:rPr>
              <a:t>into</a:t>
            </a:r>
            <a:r>
              <a:rPr lang="tr-TR" sz="900" spc="10" dirty="0">
                <a:latin typeface="Tahoma"/>
                <a:cs typeface="Tahoma"/>
              </a:rPr>
              <a:t> a </a:t>
            </a:r>
            <a:r>
              <a:rPr lang="tr-TR" sz="900" spc="10" dirty="0" err="1">
                <a:latin typeface="Tahoma"/>
                <a:cs typeface="Tahoma"/>
              </a:rPr>
              <a:t>partnership</a:t>
            </a:r>
            <a:r>
              <a:rPr lang="tr-TR" sz="900" spc="10" dirty="0">
                <a:latin typeface="Tahoma"/>
                <a:cs typeface="Tahoma"/>
              </a:rPr>
              <a:t> </a:t>
            </a:r>
            <a:r>
              <a:rPr lang="tr-TR" sz="900" spc="10" dirty="0" err="1">
                <a:latin typeface="Tahoma"/>
                <a:cs typeface="Tahoma"/>
              </a:rPr>
              <a:t>with</a:t>
            </a:r>
            <a:r>
              <a:rPr lang="tr-TR" sz="900" spc="10" dirty="0">
                <a:latin typeface="Tahoma"/>
                <a:cs typeface="Tahoma"/>
              </a:rPr>
              <a:t> </a:t>
            </a:r>
            <a:r>
              <a:rPr lang="tr-TR" sz="900" spc="10" dirty="0" err="1">
                <a:latin typeface="Tahoma"/>
                <a:cs typeface="Tahoma"/>
              </a:rPr>
              <a:t>the</a:t>
            </a:r>
            <a:r>
              <a:rPr lang="tr-TR" sz="900" spc="10" dirty="0">
                <a:latin typeface="Tahoma"/>
                <a:cs typeface="Tahoma"/>
              </a:rPr>
              <a:t> </a:t>
            </a:r>
            <a:r>
              <a:rPr lang="tr-TR" sz="900" spc="10" dirty="0" err="1">
                <a:latin typeface="Tahoma"/>
                <a:cs typeface="Tahoma"/>
              </a:rPr>
              <a:t>German</a:t>
            </a:r>
            <a:r>
              <a:rPr lang="tr-TR" sz="900" spc="10" dirty="0">
                <a:latin typeface="Tahoma"/>
                <a:cs typeface="Tahoma"/>
              </a:rPr>
              <a:t> </a:t>
            </a:r>
            <a:r>
              <a:rPr lang="tr-TR" sz="900" spc="10" dirty="0" err="1">
                <a:latin typeface="Tahoma"/>
                <a:cs typeface="Tahoma"/>
              </a:rPr>
              <a:t>Lemmerz</a:t>
            </a:r>
            <a:r>
              <a:rPr lang="tr-TR" sz="900" spc="10" dirty="0">
                <a:latin typeface="Tahoma"/>
                <a:cs typeface="Tahoma"/>
              </a:rPr>
              <a:t> </a:t>
            </a:r>
            <a:r>
              <a:rPr lang="tr-TR" sz="900" spc="10" dirty="0" err="1">
                <a:latin typeface="Tahoma"/>
                <a:cs typeface="Tahoma"/>
              </a:rPr>
              <a:t>Group</a:t>
            </a:r>
            <a:r>
              <a:rPr lang="tr-TR" sz="900" spc="10" dirty="0">
                <a:latin typeface="Tahoma"/>
                <a:cs typeface="Tahoma"/>
              </a:rPr>
              <a:t> in 1992. </a:t>
            </a:r>
            <a:r>
              <a:rPr lang="tr-TR" sz="900" spc="10" dirty="0" err="1">
                <a:latin typeface="Tahoma"/>
                <a:cs typeface="Tahoma"/>
              </a:rPr>
              <a:t>One</a:t>
            </a:r>
            <a:r>
              <a:rPr lang="tr-TR" sz="900" spc="10" dirty="0">
                <a:latin typeface="Tahoma"/>
                <a:cs typeface="Tahoma"/>
              </a:rPr>
              <a:t> </a:t>
            </a:r>
            <a:r>
              <a:rPr lang="tr-TR" sz="900" spc="10" dirty="0" err="1">
                <a:latin typeface="Tahoma"/>
                <a:cs typeface="Tahoma"/>
              </a:rPr>
              <a:t>year</a:t>
            </a:r>
            <a:r>
              <a:rPr lang="tr-TR" sz="900" spc="10" dirty="0">
                <a:latin typeface="Tahoma"/>
                <a:cs typeface="Tahoma"/>
              </a:rPr>
              <a:t> </a:t>
            </a:r>
            <a:r>
              <a:rPr lang="tr-TR" sz="900" spc="10" dirty="0" err="1">
                <a:latin typeface="Tahoma"/>
                <a:cs typeface="Tahoma"/>
              </a:rPr>
              <a:t>later</a:t>
            </a:r>
            <a:r>
              <a:rPr lang="tr-TR" sz="900" spc="10" dirty="0">
                <a:latin typeface="Tahoma"/>
                <a:cs typeface="Tahoma"/>
              </a:rPr>
              <a:t>, İnci Akü </a:t>
            </a:r>
            <a:r>
              <a:rPr lang="tr-TR" sz="900" spc="10" dirty="0" err="1">
                <a:latin typeface="Tahoma"/>
                <a:cs typeface="Tahoma"/>
              </a:rPr>
              <a:t>enters</a:t>
            </a:r>
            <a:r>
              <a:rPr lang="tr-TR" sz="900" spc="10" dirty="0">
                <a:latin typeface="Tahoma"/>
                <a:cs typeface="Tahoma"/>
              </a:rPr>
              <a:t> </a:t>
            </a:r>
            <a:r>
              <a:rPr lang="tr-TR" sz="900" spc="10" dirty="0" err="1">
                <a:latin typeface="Tahoma"/>
                <a:cs typeface="Tahoma"/>
              </a:rPr>
              <a:t>into</a:t>
            </a:r>
            <a:r>
              <a:rPr lang="tr-TR" sz="900" spc="10" dirty="0">
                <a:latin typeface="Tahoma"/>
                <a:cs typeface="Tahoma"/>
              </a:rPr>
              <a:t> a </a:t>
            </a:r>
            <a:r>
              <a:rPr lang="tr-TR" sz="900" spc="10" dirty="0" err="1">
                <a:latin typeface="Tahoma"/>
                <a:cs typeface="Tahoma"/>
              </a:rPr>
              <a:t>partnership</a:t>
            </a:r>
            <a:r>
              <a:rPr lang="tr-TR" sz="900" spc="10" dirty="0">
                <a:latin typeface="Tahoma"/>
                <a:cs typeface="Tahoma"/>
              </a:rPr>
              <a:t> </a:t>
            </a:r>
            <a:r>
              <a:rPr lang="tr-TR" sz="900" spc="10" dirty="0" err="1">
                <a:latin typeface="Tahoma"/>
                <a:cs typeface="Tahoma"/>
              </a:rPr>
              <a:t>with</a:t>
            </a:r>
            <a:r>
              <a:rPr lang="tr-TR" sz="900" spc="10" dirty="0">
                <a:latin typeface="Tahoma"/>
                <a:cs typeface="Tahoma"/>
              </a:rPr>
              <a:t> CEAC, </a:t>
            </a:r>
            <a:r>
              <a:rPr lang="tr-TR" sz="900" spc="10" dirty="0" err="1">
                <a:latin typeface="Tahoma"/>
                <a:cs typeface="Tahoma"/>
              </a:rPr>
              <a:t>biggest</a:t>
            </a:r>
            <a:r>
              <a:rPr lang="tr-TR" sz="900" spc="10" dirty="0">
                <a:latin typeface="Tahoma"/>
                <a:cs typeface="Tahoma"/>
              </a:rPr>
              <a:t> </a:t>
            </a:r>
            <a:r>
              <a:rPr lang="tr-TR" sz="900" spc="10" dirty="0" err="1">
                <a:latin typeface="Tahoma"/>
                <a:cs typeface="Tahoma"/>
              </a:rPr>
              <a:t>company</a:t>
            </a:r>
            <a:r>
              <a:rPr lang="tr-TR" sz="900" spc="10" dirty="0">
                <a:latin typeface="Tahoma"/>
                <a:cs typeface="Tahoma"/>
              </a:rPr>
              <a:t> in Europe in </a:t>
            </a:r>
            <a:r>
              <a:rPr lang="tr-TR" sz="900" spc="10" dirty="0" err="1">
                <a:latin typeface="Tahoma"/>
                <a:cs typeface="Tahoma"/>
              </a:rPr>
              <a:t>its</a:t>
            </a:r>
            <a:r>
              <a:rPr lang="tr-TR" sz="900" spc="10" dirty="0">
                <a:latin typeface="Tahoma"/>
                <a:cs typeface="Tahoma"/>
              </a:rPr>
              <a:t> </a:t>
            </a:r>
            <a:r>
              <a:rPr lang="tr-TR" sz="900" spc="10" dirty="0" err="1">
                <a:latin typeface="Tahoma"/>
                <a:cs typeface="Tahoma"/>
              </a:rPr>
              <a:t>sector</a:t>
            </a:r>
            <a:r>
              <a:rPr lang="tr-TR" sz="900" spc="10" dirty="0">
                <a:latin typeface="Tahoma"/>
                <a:cs typeface="Tahoma"/>
              </a:rPr>
              <a:t>.</a:t>
            </a:r>
            <a:endParaRPr sz="900" dirty="0">
              <a:latin typeface="Tahoma"/>
              <a:cs typeface="Tahoma"/>
            </a:endParaRPr>
          </a:p>
        </p:txBody>
      </p:sp>
      <p:sp>
        <p:nvSpPr>
          <p:cNvPr id="83" name="object 83"/>
          <p:cNvSpPr/>
          <p:nvPr/>
        </p:nvSpPr>
        <p:spPr>
          <a:xfrm>
            <a:off x="3185961" y="1442835"/>
            <a:ext cx="776185" cy="776185"/>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4" name="object 84"/>
          <p:cNvSpPr/>
          <p:nvPr/>
        </p:nvSpPr>
        <p:spPr>
          <a:xfrm>
            <a:off x="3243233" y="1501403"/>
            <a:ext cx="633095" cy="633095"/>
          </a:xfrm>
          <a:custGeom>
            <a:avLst/>
            <a:gdLst/>
            <a:ahLst/>
            <a:cxnLst/>
            <a:rect l="l" t="t" r="r" b="b"/>
            <a:pathLst>
              <a:path w="633095" h="633094">
                <a:moveTo>
                  <a:pt x="316445" y="0"/>
                </a:moveTo>
                <a:lnTo>
                  <a:pt x="269747" y="3437"/>
                </a:lnTo>
                <a:lnTo>
                  <a:pt x="225155" y="13420"/>
                </a:lnTo>
                <a:lnTo>
                  <a:pt x="183162" y="29457"/>
                </a:lnTo>
                <a:lnTo>
                  <a:pt x="144262" y="51052"/>
                </a:lnTo>
                <a:lnTo>
                  <a:pt x="108948" y="77714"/>
                </a:lnTo>
                <a:lnTo>
                  <a:pt x="77714" y="108948"/>
                </a:lnTo>
                <a:lnTo>
                  <a:pt x="51052" y="144262"/>
                </a:lnTo>
                <a:lnTo>
                  <a:pt x="29457" y="183162"/>
                </a:lnTo>
                <a:lnTo>
                  <a:pt x="13420" y="225155"/>
                </a:lnTo>
                <a:lnTo>
                  <a:pt x="3437" y="269747"/>
                </a:lnTo>
                <a:lnTo>
                  <a:pt x="0" y="316445"/>
                </a:lnTo>
                <a:lnTo>
                  <a:pt x="3437" y="363141"/>
                </a:lnTo>
                <a:lnTo>
                  <a:pt x="13420" y="407731"/>
                </a:lnTo>
                <a:lnTo>
                  <a:pt x="29457" y="449723"/>
                </a:lnTo>
                <a:lnTo>
                  <a:pt x="51052" y="488623"/>
                </a:lnTo>
                <a:lnTo>
                  <a:pt x="77714" y="523937"/>
                </a:lnTo>
                <a:lnTo>
                  <a:pt x="108948" y="555173"/>
                </a:lnTo>
                <a:lnTo>
                  <a:pt x="144262" y="581835"/>
                </a:lnTo>
                <a:lnTo>
                  <a:pt x="183162" y="603432"/>
                </a:lnTo>
                <a:lnTo>
                  <a:pt x="225155" y="619469"/>
                </a:lnTo>
                <a:lnTo>
                  <a:pt x="269747" y="629454"/>
                </a:lnTo>
                <a:lnTo>
                  <a:pt x="316445" y="632891"/>
                </a:lnTo>
                <a:lnTo>
                  <a:pt x="363144" y="629454"/>
                </a:lnTo>
                <a:lnTo>
                  <a:pt x="407736" y="619469"/>
                </a:lnTo>
                <a:lnTo>
                  <a:pt x="449729" y="603432"/>
                </a:lnTo>
                <a:lnTo>
                  <a:pt x="488629" y="581835"/>
                </a:lnTo>
                <a:lnTo>
                  <a:pt x="523942" y="555173"/>
                </a:lnTo>
                <a:lnTo>
                  <a:pt x="555177" y="523937"/>
                </a:lnTo>
                <a:lnTo>
                  <a:pt x="581838" y="488623"/>
                </a:lnTo>
                <a:lnTo>
                  <a:pt x="603434" y="449723"/>
                </a:lnTo>
                <a:lnTo>
                  <a:pt x="619470" y="407731"/>
                </a:lnTo>
                <a:lnTo>
                  <a:pt x="629454" y="363141"/>
                </a:lnTo>
                <a:lnTo>
                  <a:pt x="632891" y="316445"/>
                </a:lnTo>
                <a:lnTo>
                  <a:pt x="629454" y="269747"/>
                </a:lnTo>
                <a:lnTo>
                  <a:pt x="619470" y="225155"/>
                </a:lnTo>
                <a:lnTo>
                  <a:pt x="603434" y="183162"/>
                </a:lnTo>
                <a:lnTo>
                  <a:pt x="581838" y="144262"/>
                </a:lnTo>
                <a:lnTo>
                  <a:pt x="555177" y="108948"/>
                </a:lnTo>
                <a:lnTo>
                  <a:pt x="523942" y="77714"/>
                </a:lnTo>
                <a:lnTo>
                  <a:pt x="488629" y="51052"/>
                </a:lnTo>
                <a:lnTo>
                  <a:pt x="449729" y="29457"/>
                </a:lnTo>
                <a:lnTo>
                  <a:pt x="407736" y="13420"/>
                </a:lnTo>
                <a:lnTo>
                  <a:pt x="363144" y="3437"/>
                </a:lnTo>
                <a:lnTo>
                  <a:pt x="316445" y="0"/>
                </a:lnTo>
                <a:close/>
              </a:path>
            </a:pathLst>
          </a:custGeom>
          <a:solidFill>
            <a:srgbClr val="FFFFFF"/>
          </a:solidFill>
        </p:spPr>
        <p:txBody>
          <a:bodyPr wrap="square" lIns="0" tIns="0" rIns="0" bIns="0" rtlCol="0"/>
          <a:lstStyle/>
          <a:p>
            <a:endParaRPr/>
          </a:p>
        </p:txBody>
      </p:sp>
      <p:sp>
        <p:nvSpPr>
          <p:cNvPr id="85" name="object 85"/>
          <p:cNvSpPr/>
          <p:nvPr/>
        </p:nvSpPr>
        <p:spPr>
          <a:xfrm>
            <a:off x="3214365" y="1472527"/>
            <a:ext cx="690880" cy="690880"/>
          </a:xfrm>
          <a:custGeom>
            <a:avLst/>
            <a:gdLst/>
            <a:ahLst/>
            <a:cxnLst/>
            <a:rect l="l" t="t" r="r" b="b"/>
            <a:pathLst>
              <a:path w="690879" h="690880">
                <a:moveTo>
                  <a:pt x="345313" y="0"/>
                </a:moveTo>
                <a:lnTo>
                  <a:pt x="298519" y="3158"/>
                </a:lnTo>
                <a:lnTo>
                  <a:pt x="253619" y="12356"/>
                </a:lnTo>
                <a:lnTo>
                  <a:pt x="211028" y="27180"/>
                </a:lnTo>
                <a:lnTo>
                  <a:pt x="171160" y="47214"/>
                </a:lnTo>
                <a:lnTo>
                  <a:pt x="134430" y="72045"/>
                </a:lnTo>
                <a:lnTo>
                  <a:pt x="101252" y="101257"/>
                </a:lnTo>
                <a:lnTo>
                  <a:pt x="72041" y="134435"/>
                </a:lnTo>
                <a:lnTo>
                  <a:pt x="47212" y="171165"/>
                </a:lnTo>
                <a:lnTo>
                  <a:pt x="27178" y="211033"/>
                </a:lnTo>
                <a:lnTo>
                  <a:pt x="12355" y="253623"/>
                </a:lnTo>
                <a:lnTo>
                  <a:pt x="3158" y="298521"/>
                </a:lnTo>
                <a:lnTo>
                  <a:pt x="0" y="345313"/>
                </a:lnTo>
                <a:lnTo>
                  <a:pt x="3158" y="392107"/>
                </a:lnTo>
                <a:lnTo>
                  <a:pt x="12355" y="437007"/>
                </a:lnTo>
                <a:lnTo>
                  <a:pt x="27178" y="479599"/>
                </a:lnTo>
                <a:lnTo>
                  <a:pt x="47212" y="519469"/>
                </a:lnTo>
                <a:lnTo>
                  <a:pt x="72041" y="556200"/>
                </a:lnTo>
                <a:lnTo>
                  <a:pt x="101252" y="589380"/>
                </a:lnTo>
                <a:lnTo>
                  <a:pt x="134430" y="618592"/>
                </a:lnTo>
                <a:lnTo>
                  <a:pt x="171160" y="643423"/>
                </a:lnTo>
                <a:lnTo>
                  <a:pt x="211028" y="663458"/>
                </a:lnTo>
                <a:lnTo>
                  <a:pt x="253619" y="678282"/>
                </a:lnTo>
                <a:lnTo>
                  <a:pt x="298519" y="687480"/>
                </a:lnTo>
                <a:lnTo>
                  <a:pt x="345313" y="690638"/>
                </a:lnTo>
                <a:lnTo>
                  <a:pt x="392106" y="687480"/>
                </a:lnTo>
                <a:lnTo>
                  <a:pt x="437006" y="678282"/>
                </a:lnTo>
                <a:lnTo>
                  <a:pt x="479597" y="663458"/>
                </a:lnTo>
                <a:lnTo>
                  <a:pt x="519465" y="643423"/>
                </a:lnTo>
                <a:lnTo>
                  <a:pt x="535044" y="632891"/>
                </a:lnTo>
                <a:lnTo>
                  <a:pt x="345313" y="632891"/>
                </a:lnTo>
                <a:lnTo>
                  <a:pt x="298666" y="629127"/>
                </a:lnTo>
                <a:lnTo>
                  <a:pt x="254416" y="618230"/>
                </a:lnTo>
                <a:lnTo>
                  <a:pt x="213156" y="600792"/>
                </a:lnTo>
                <a:lnTo>
                  <a:pt x="175476" y="577406"/>
                </a:lnTo>
                <a:lnTo>
                  <a:pt x="141970" y="548662"/>
                </a:lnTo>
                <a:lnTo>
                  <a:pt x="113228" y="515153"/>
                </a:lnTo>
                <a:lnTo>
                  <a:pt x="89843" y="477472"/>
                </a:lnTo>
                <a:lnTo>
                  <a:pt x="72406" y="436210"/>
                </a:lnTo>
                <a:lnTo>
                  <a:pt x="61510" y="391959"/>
                </a:lnTo>
                <a:lnTo>
                  <a:pt x="57746" y="345313"/>
                </a:lnTo>
                <a:lnTo>
                  <a:pt x="61510" y="298669"/>
                </a:lnTo>
                <a:lnTo>
                  <a:pt x="72406" y="254421"/>
                </a:lnTo>
                <a:lnTo>
                  <a:pt x="89843" y="213161"/>
                </a:lnTo>
                <a:lnTo>
                  <a:pt x="113228" y="175482"/>
                </a:lnTo>
                <a:lnTo>
                  <a:pt x="141970" y="141974"/>
                </a:lnTo>
                <a:lnTo>
                  <a:pt x="175476" y="113231"/>
                </a:lnTo>
                <a:lnTo>
                  <a:pt x="213156" y="89845"/>
                </a:lnTo>
                <a:lnTo>
                  <a:pt x="254416" y="72407"/>
                </a:lnTo>
                <a:lnTo>
                  <a:pt x="298666" y="61510"/>
                </a:lnTo>
                <a:lnTo>
                  <a:pt x="345313" y="57746"/>
                </a:lnTo>
                <a:lnTo>
                  <a:pt x="535045" y="57746"/>
                </a:lnTo>
                <a:lnTo>
                  <a:pt x="519465" y="47214"/>
                </a:lnTo>
                <a:lnTo>
                  <a:pt x="479597" y="27180"/>
                </a:lnTo>
                <a:lnTo>
                  <a:pt x="437006" y="12356"/>
                </a:lnTo>
                <a:lnTo>
                  <a:pt x="392106" y="3158"/>
                </a:lnTo>
                <a:lnTo>
                  <a:pt x="345313" y="0"/>
                </a:lnTo>
                <a:close/>
              </a:path>
              <a:path w="690879" h="690880">
                <a:moveTo>
                  <a:pt x="535045" y="57746"/>
                </a:moveTo>
                <a:lnTo>
                  <a:pt x="345313" y="57746"/>
                </a:lnTo>
                <a:lnTo>
                  <a:pt x="391959" y="61510"/>
                </a:lnTo>
                <a:lnTo>
                  <a:pt x="436209" y="72407"/>
                </a:lnTo>
                <a:lnTo>
                  <a:pt x="477469" y="89845"/>
                </a:lnTo>
                <a:lnTo>
                  <a:pt x="515149" y="113231"/>
                </a:lnTo>
                <a:lnTo>
                  <a:pt x="548655" y="141974"/>
                </a:lnTo>
                <a:lnTo>
                  <a:pt x="577397" y="175482"/>
                </a:lnTo>
                <a:lnTo>
                  <a:pt x="600782" y="213161"/>
                </a:lnTo>
                <a:lnTo>
                  <a:pt x="618219" y="254421"/>
                </a:lnTo>
                <a:lnTo>
                  <a:pt x="629115" y="298669"/>
                </a:lnTo>
                <a:lnTo>
                  <a:pt x="632879" y="345313"/>
                </a:lnTo>
                <a:lnTo>
                  <a:pt x="629115" y="391959"/>
                </a:lnTo>
                <a:lnTo>
                  <a:pt x="618219" y="436210"/>
                </a:lnTo>
                <a:lnTo>
                  <a:pt x="600782" y="477472"/>
                </a:lnTo>
                <a:lnTo>
                  <a:pt x="577397" y="515153"/>
                </a:lnTo>
                <a:lnTo>
                  <a:pt x="548655" y="548662"/>
                </a:lnTo>
                <a:lnTo>
                  <a:pt x="515149" y="577406"/>
                </a:lnTo>
                <a:lnTo>
                  <a:pt x="477469" y="600792"/>
                </a:lnTo>
                <a:lnTo>
                  <a:pt x="436209" y="618230"/>
                </a:lnTo>
                <a:lnTo>
                  <a:pt x="391959" y="629127"/>
                </a:lnTo>
                <a:lnTo>
                  <a:pt x="345313" y="632891"/>
                </a:lnTo>
                <a:lnTo>
                  <a:pt x="535044" y="632891"/>
                </a:lnTo>
                <a:lnTo>
                  <a:pt x="589373" y="589380"/>
                </a:lnTo>
                <a:lnTo>
                  <a:pt x="618584" y="556200"/>
                </a:lnTo>
                <a:lnTo>
                  <a:pt x="643413" y="519469"/>
                </a:lnTo>
                <a:lnTo>
                  <a:pt x="663447" y="479599"/>
                </a:lnTo>
                <a:lnTo>
                  <a:pt x="678270" y="437007"/>
                </a:lnTo>
                <a:lnTo>
                  <a:pt x="687467" y="392107"/>
                </a:lnTo>
                <a:lnTo>
                  <a:pt x="690626" y="345313"/>
                </a:lnTo>
                <a:lnTo>
                  <a:pt x="687467" y="298521"/>
                </a:lnTo>
                <a:lnTo>
                  <a:pt x="678270" y="253623"/>
                </a:lnTo>
                <a:lnTo>
                  <a:pt x="663447" y="211033"/>
                </a:lnTo>
                <a:lnTo>
                  <a:pt x="643413" y="171165"/>
                </a:lnTo>
                <a:lnTo>
                  <a:pt x="618584" y="134435"/>
                </a:lnTo>
                <a:lnTo>
                  <a:pt x="589373" y="101257"/>
                </a:lnTo>
                <a:lnTo>
                  <a:pt x="556195" y="72045"/>
                </a:lnTo>
                <a:lnTo>
                  <a:pt x="535045" y="57746"/>
                </a:lnTo>
                <a:close/>
              </a:path>
            </a:pathLst>
          </a:custGeom>
          <a:solidFill>
            <a:srgbClr val="BC1621"/>
          </a:solidFill>
        </p:spPr>
        <p:txBody>
          <a:bodyPr wrap="square" lIns="0" tIns="0" rIns="0" bIns="0" rtlCol="0"/>
          <a:lstStyle/>
          <a:p>
            <a:endParaRPr/>
          </a:p>
        </p:txBody>
      </p:sp>
      <p:sp>
        <p:nvSpPr>
          <p:cNvPr id="86" name="object 86"/>
          <p:cNvSpPr txBox="1"/>
          <p:nvPr/>
        </p:nvSpPr>
        <p:spPr>
          <a:xfrm>
            <a:off x="3645831" y="2282576"/>
            <a:ext cx="1851546" cy="679032"/>
          </a:xfrm>
          <a:prstGeom prst="rect">
            <a:avLst/>
          </a:prstGeom>
        </p:spPr>
        <p:txBody>
          <a:bodyPr vert="horz" wrap="square" lIns="0" tIns="17145" rIns="0" bIns="0" rtlCol="0">
            <a:spAutoFit/>
          </a:bodyPr>
          <a:lstStyle/>
          <a:p>
            <a:r>
              <a:rPr sz="1600" b="1" spc="5" dirty="0">
                <a:solidFill>
                  <a:srgbClr val="6F6F6E"/>
                </a:solidFill>
                <a:latin typeface="Tahoma"/>
                <a:cs typeface="Tahoma"/>
              </a:rPr>
              <a:t>1968</a:t>
            </a:r>
            <a:r>
              <a:rPr lang="tr-TR" sz="1600" b="1" spc="5" dirty="0">
                <a:solidFill>
                  <a:srgbClr val="6F6F6E"/>
                </a:solidFill>
                <a:latin typeface="Tahoma"/>
                <a:cs typeface="Tahoma"/>
              </a:rPr>
              <a:t> - 1979</a:t>
            </a:r>
            <a:endParaRPr sz="1600" dirty="0">
              <a:latin typeface="Tahoma"/>
              <a:cs typeface="Tahoma"/>
            </a:endParaRPr>
          </a:p>
          <a:p>
            <a:pPr lvl="0"/>
            <a:r>
              <a:rPr lang="tr-TR" sz="900" dirty="0" err="1">
                <a:latin typeface="Tahoma" panose="020B0604030504040204" pitchFamily="34" charset="0"/>
                <a:ea typeface="Tahoma" panose="020B0604030504040204" pitchFamily="34" charset="0"/>
                <a:cs typeface="Tahoma" panose="020B0604030504040204" pitchFamily="34" charset="0"/>
              </a:rPr>
              <a:t>İncitaş</a:t>
            </a:r>
            <a:r>
              <a:rPr lang="tr-TR" sz="900" dirty="0">
                <a:latin typeface="Tahoma" panose="020B0604030504040204" pitchFamily="34" charset="0"/>
                <a:ea typeface="Tahoma" panose="020B0604030504040204" pitchFamily="34" charset="0"/>
                <a:cs typeface="Tahoma" panose="020B0604030504040204" pitchFamily="34" charset="0"/>
              </a:rPr>
              <a:t> </a:t>
            </a:r>
            <a:r>
              <a:rPr lang="tr-TR" sz="900" dirty="0" err="1">
                <a:latin typeface="Tahoma" panose="020B0604030504040204" pitchFamily="34" charset="0"/>
                <a:ea typeface="Tahoma" panose="020B0604030504040204" pitchFamily="34" charset="0"/>
                <a:cs typeface="Tahoma" panose="020B0604030504040204" pitchFamily="34" charset="0"/>
              </a:rPr>
              <a:t>develops</a:t>
            </a:r>
            <a:r>
              <a:rPr lang="tr-TR" sz="900" dirty="0">
                <a:latin typeface="Tahoma" panose="020B0604030504040204" pitchFamily="34" charset="0"/>
                <a:ea typeface="Tahoma" panose="020B0604030504040204" pitchFamily="34" charset="0"/>
                <a:cs typeface="Tahoma" panose="020B0604030504040204" pitchFamily="34" charset="0"/>
              </a:rPr>
              <a:t> </a:t>
            </a:r>
            <a:r>
              <a:rPr lang="tr-TR" sz="900" dirty="0" err="1">
                <a:latin typeface="Tahoma" panose="020B0604030504040204" pitchFamily="34" charset="0"/>
                <a:ea typeface="Tahoma" panose="020B0604030504040204" pitchFamily="34" charset="0"/>
                <a:cs typeface="Tahoma" panose="020B0604030504040204" pitchFamily="34" charset="0"/>
              </a:rPr>
              <a:t>into</a:t>
            </a:r>
            <a:r>
              <a:rPr lang="tr-TR" sz="900" dirty="0">
                <a:latin typeface="Tahoma" panose="020B0604030504040204" pitchFamily="34" charset="0"/>
                <a:ea typeface="Tahoma" panose="020B0604030504040204" pitchFamily="34" charset="0"/>
                <a:cs typeface="Tahoma" panose="020B0604030504040204" pitchFamily="34" charset="0"/>
              </a:rPr>
              <a:t> </a:t>
            </a:r>
            <a:r>
              <a:rPr lang="tr-TR" sz="900" dirty="0" err="1">
                <a:latin typeface="Tahoma" panose="020B0604030504040204" pitchFamily="34" charset="0"/>
                <a:ea typeface="Tahoma" panose="020B0604030504040204" pitchFamily="34" charset="0"/>
                <a:cs typeface="Tahoma" panose="020B0604030504040204" pitchFamily="34" charset="0"/>
              </a:rPr>
              <a:t>one</a:t>
            </a:r>
            <a:r>
              <a:rPr lang="tr-TR" sz="900" dirty="0">
                <a:latin typeface="Tahoma" panose="020B0604030504040204" pitchFamily="34" charset="0"/>
                <a:ea typeface="Tahoma" panose="020B0604030504040204" pitchFamily="34" charset="0"/>
                <a:cs typeface="Tahoma" panose="020B0604030504040204" pitchFamily="34" charset="0"/>
              </a:rPr>
              <a:t> of a </a:t>
            </a:r>
            <a:r>
              <a:rPr lang="tr-TR" sz="900" dirty="0" err="1">
                <a:latin typeface="Tahoma" panose="020B0604030504040204" pitchFamily="34" charset="0"/>
                <a:ea typeface="Tahoma" panose="020B0604030504040204" pitchFamily="34" charset="0"/>
                <a:cs typeface="Tahoma" panose="020B0604030504040204" pitchFamily="34" charset="0"/>
              </a:rPr>
              <a:t>few</a:t>
            </a:r>
            <a:r>
              <a:rPr lang="tr-TR" sz="900" dirty="0">
                <a:latin typeface="Tahoma" panose="020B0604030504040204" pitchFamily="34" charset="0"/>
                <a:ea typeface="Tahoma" panose="020B0604030504040204" pitchFamily="34" charset="0"/>
                <a:cs typeface="Tahoma" panose="020B0604030504040204" pitchFamily="34" charset="0"/>
              </a:rPr>
              <a:t> </a:t>
            </a:r>
            <a:r>
              <a:rPr lang="tr-TR" sz="900" dirty="0" err="1">
                <a:latin typeface="Tahoma" panose="020B0604030504040204" pitchFamily="34" charset="0"/>
                <a:ea typeface="Tahoma" panose="020B0604030504040204" pitchFamily="34" charset="0"/>
                <a:cs typeface="Tahoma" panose="020B0604030504040204" pitchFamily="34" charset="0"/>
              </a:rPr>
              <a:t>manufactureres</a:t>
            </a:r>
            <a:r>
              <a:rPr lang="tr-TR" sz="900" dirty="0">
                <a:latin typeface="Tahoma" panose="020B0604030504040204" pitchFamily="34" charset="0"/>
                <a:ea typeface="Tahoma" panose="020B0604030504040204" pitchFamily="34" charset="0"/>
                <a:cs typeface="Tahoma" panose="020B0604030504040204" pitchFamily="34" charset="0"/>
              </a:rPr>
              <a:t> of </a:t>
            </a:r>
            <a:r>
              <a:rPr lang="tr-TR" sz="900" dirty="0" err="1">
                <a:latin typeface="Tahoma" panose="020B0604030504040204" pitchFamily="34" charset="0"/>
                <a:ea typeface="Tahoma" panose="020B0604030504040204" pitchFamily="34" charset="0"/>
                <a:cs typeface="Tahoma" panose="020B0604030504040204" pitchFamily="34" charset="0"/>
              </a:rPr>
              <a:t>highquality</a:t>
            </a:r>
            <a:r>
              <a:rPr lang="tr-TR" sz="900" dirty="0">
                <a:latin typeface="Tahoma" panose="020B0604030504040204" pitchFamily="34" charset="0"/>
                <a:ea typeface="Tahoma" panose="020B0604030504040204" pitchFamily="34" charset="0"/>
                <a:cs typeface="Tahoma" panose="020B0604030504040204" pitchFamily="34" charset="0"/>
              </a:rPr>
              <a:t> </a:t>
            </a:r>
            <a:r>
              <a:rPr lang="tr-TR" sz="900" dirty="0" err="1">
                <a:latin typeface="Tahoma" panose="020B0604030504040204" pitchFamily="34" charset="0"/>
                <a:ea typeface="Tahoma" panose="020B0604030504040204" pitchFamily="34" charset="0"/>
                <a:cs typeface="Tahoma" panose="020B0604030504040204" pitchFamily="34" charset="0"/>
              </a:rPr>
              <a:t>wheels</a:t>
            </a:r>
            <a:r>
              <a:rPr lang="tr-TR" sz="900" dirty="0">
                <a:latin typeface="Tahoma" panose="020B0604030504040204" pitchFamily="34" charset="0"/>
                <a:ea typeface="Tahoma" panose="020B0604030504040204" pitchFamily="34" charset="0"/>
                <a:cs typeface="Tahoma" panose="020B0604030504040204" pitchFamily="34" charset="0"/>
              </a:rPr>
              <a:t> </a:t>
            </a:r>
            <a:r>
              <a:rPr lang="tr-TR" sz="900" dirty="0" err="1">
                <a:latin typeface="Tahoma" panose="020B0604030504040204" pitchFamily="34" charset="0"/>
                <a:ea typeface="Tahoma" panose="020B0604030504040204" pitchFamily="34" charset="0"/>
                <a:cs typeface="Tahoma" panose="020B0604030504040204" pitchFamily="34" charset="0"/>
              </a:rPr>
              <a:t>and</a:t>
            </a:r>
            <a:r>
              <a:rPr lang="tr-TR" sz="900" dirty="0">
                <a:latin typeface="Tahoma" panose="020B0604030504040204" pitchFamily="34" charset="0"/>
                <a:ea typeface="Tahoma" panose="020B0604030504040204" pitchFamily="34" charset="0"/>
                <a:cs typeface="Tahoma" panose="020B0604030504040204" pitchFamily="34" charset="0"/>
              </a:rPr>
              <a:t> </a:t>
            </a:r>
            <a:r>
              <a:rPr lang="tr-TR" sz="900" dirty="0" err="1">
                <a:latin typeface="Tahoma" panose="020B0604030504040204" pitchFamily="34" charset="0"/>
                <a:ea typeface="Tahoma" panose="020B0604030504040204" pitchFamily="34" charset="0"/>
                <a:cs typeface="Tahoma" panose="020B0604030504040204" pitchFamily="34" charset="0"/>
              </a:rPr>
              <a:t>hubs</a:t>
            </a:r>
            <a:r>
              <a:rPr lang="tr-TR" sz="900" dirty="0">
                <a:latin typeface="Tahoma" panose="020B0604030504040204" pitchFamily="34" charset="0"/>
                <a:ea typeface="Tahoma" panose="020B0604030504040204" pitchFamily="34" charset="0"/>
                <a:cs typeface="Tahoma" panose="020B0604030504040204" pitchFamily="34" charset="0"/>
              </a:rPr>
              <a:t> in </a:t>
            </a:r>
            <a:r>
              <a:rPr lang="tr-TR" sz="900" dirty="0" err="1">
                <a:latin typeface="Tahoma" panose="020B0604030504040204" pitchFamily="34" charset="0"/>
                <a:ea typeface="Tahoma" panose="020B0604030504040204" pitchFamily="34" charset="0"/>
                <a:cs typeface="Tahoma" panose="020B0604030504040204" pitchFamily="34" charset="0"/>
              </a:rPr>
              <a:t>the</a:t>
            </a:r>
            <a:r>
              <a:rPr lang="tr-TR" sz="900" dirty="0">
                <a:latin typeface="Tahoma" panose="020B0604030504040204" pitchFamily="34" charset="0"/>
                <a:ea typeface="Tahoma" panose="020B0604030504040204" pitchFamily="34" charset="0"/>
                <a:cs typeface="Tahoma" panose="020B0604030504040204" pitchFamily="34" charset="0"/>
              </a:rPr>
              <a:t> </a:t>
            </a:r>
            <a:r>
              <a:rPr lang="tr-TR" sz="900" dirty="0" err="1">
                <a:latin typeface="Tahoma" panose="020B0604030504040204" pitchFamily="34" charset="0"/>
                <a:ea typeface="Tahoma" panose="020B0604030504040204" pitchFamily="34" charset="0"/>
                <a:cs typeface="Tahoma" panose="020B0604030504040204" pitchFamily="34" charset="0"/>
              </a:rPr>
              <a:t>world</a:t>
            </a:r>
            <a:r>
              <a:rPr lang="tr-TR" sz="900" dirty="0">
                <a:latin typeface="Tahoma" panose="020B0604030504040204" pitchFamily="34" charset="0"/>
                <a:ea typeface="Tahoma" panose="020B0604030504040204" pitchFamily="34" charset="0"/>
                <a:cs typeface="Tahoma" panose="020B0604030504040204" pitchFamily="34" charset="0"/>
              </a:rPr>
              <a:t>.</a:t>
            </a:r>
            <a:endParaRPr lang="en-US" sz="900" dirty="0">
              <a:effectLst/>
              <a:latin typeface="Tahoma" panose="020B0604030504040204" pitchFamily="34" charset="0"/>
              <a:ea typeface="Tahoma" panose="020B0604030504040204" pitchFamily="34" charset="0"/>
              <a:cs typeface="Tahoma" panose="020B0604030504040204" pitchFamily="34" charset="0"/>
            </a:endParaRPr>
          </a:p>
        </p:txBody>
      </p:sp>
      <p:sp>
        <p:nvSpPr>
          <p:cNvPr id="87" name="object 87"/>
          <p:cNvSpPr/>
          <p:nvPr/>
        </p:nvSpPr>
        <p:spPr>
          <a:xfrm>
            <a:off x="6195352" y="1459357"/>
            <a:ext cx="776185" cy="776185"/>
          </a:xfrm>
          <a:prstGeom prst="rect">
            <a:avLst/>
          </a:prstGeom>
          <a:blipFill>
            <a:blip r:embed="rId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8" name="object 88"/>
          <p:cNvSpPr/>
          <p:nvPr/>
        </p:nvSpPr>
        <p:spPr>
          <a:xfrm>
            <a:off x="6252745" y="1517925"/>
            <a:ext cx="633095" cy="633095"/>
          </a:xfrm>
          <a:custGeom>
            <a:avLst/>
            <a:gdLst/>
            <a:ahLst/>
            <a:cxnLst/>
            <a:rect l="l" t="t" r="r" b="b"/>
            <a:pathLst>
              <a:path w="633095" h="633094">
                <a:moveTo>
                  <a:pt x="316445" y="0"/>
                </a:moveTo>
                <a:lnTo>
                  <a:pt x="269747" y="3437"/>
                </a:lnTo>
                <a:lnTo>
                  <a:pt x="225155" y="13420"/>
                </a:lnTo>
                <a:lnTo>
                  <a:pt x="183162" y="29457"/>
                </a:lnTo>
                <a:lnTo>
                  <a:pt x="144262" y="51052"/>
                </a:lnTo>
                <a:lnTo>
                  <a:pt x="108948" y="77714"/>
                </a:lnTo>
                <a:lnTo>
                  <a:pt x="77714" y="108948"/>
                </a:lnTo>
                <a:lnTo>
                  <a:pt x="51052" y="144262"/>
                </a:lnTo>
                <a:lnTo>
                  <a:pt x="29457" y="183162"/>
                </a:lnTo>
                <a:lnTo>
                  <a:pt x="13420" y="225155"/>
                </a:lnTo>
                <a:lnTo>
                  <a:pt x="3437" y="269747"/>
                </a:lnTo>
                <a:lnTo>
                  <a:pt x="0" y="316445"/>
                </a:lnTo>
                <a:lnTo>
                  <a:pt x="3437" y="363141"/>
                </a:lnTo>
                <a:lnTo>
                  <a:pt x="13420" y="407731"/>
                </a:lnTo>
                <a:lnTo>
                  <a:pt x="29457" y="449723"/>
                </a:lnTo>
                <a:lnTo>
                  <a:pt x="51052" y="488623"/>
                </a:lnTo>
                <a:lnTo>
                  <a:pt x="77714" y="523937"/>
                </a:lnTo>
                <a:lnTo>
                  <a:pt x="108948" y="555173"/>
                </a:lnTo>
                <a:lnTo>
                  <a:pt x="144262" y="581835"/>
                </a:lnTo>
                <a:lnTo>
                  <a:pt x="183162" y="603432"/>
                </a:lnTo>
                <a:lnTo>
                  <a:pt x="225155" y="619469"/>
                </a:lnTo>
                <a:lnTo>
                  <a:pt x="269747" y="629454"/>
                </a:lnTo>
                <a:lnTo>
                  <a:pt x="316445" y="632891"/>
                </a:lnTo>
                <a:lnTo>
                  <a:pt x="363144" y="629454"/>
                </a:lnTo>
                <a:lnTo>
                  <a:pt x="407736" y="619469"/>
                </a:lnTo>
                <a:lnTo>
                  <a:pt x="449729" y="603432"/>
                </a:lnTo>
                <a:lnTo>
                  <a:pt x="488629" y="581835"/>
                </a:lnTo>
                <a:lnTo>
                  <a:pt x="523942" y="555173"/>
                </a:lnTo>
                <a:lnTo>
                  <a:pt x="555177" y="523937"/>
                </a:lnTo>
                <a:lnTo>
                  <a:pt x="581838" y="488623"/>
                </a:lnTo>
                <a:lnTo>
                  <a:pt x="603434" y="449723"/>
                </a:lnTo>
                <a:lnTo>
                  <a:pt x="619470" y="407731"/>
                </a:lnTo>
                <a:lnTo>
                  <a:pt x="629454" y="363141"/>
                </a:lnTo>
                <a:lnTo>
                  <a:pt x="632891" y="316445"/>
                </a:lnTo>
                <a:lnTo>
                  <a:pt x="629454" y="269747"/>
                </a:lnTo>
                <a:lnTo>
                  <a:pt x="619470" y="225155"/>
                </a:lnTo>
                <a:lnTo>
                  <a:pt x="603434" y="183162"/>
                </a:lnTo>
                <a:lnTo>
                  <a:pt x="581838" y="144262"/>
                </a:lnTo>
                <a:lnTo>
                  <a:pt x="555177" y="108948"/>
                </a:lnTo>
                <a:lnTo>
                  <a:pt x="523942" y="77714"/>
                </a:lnTo>
                <a:lnTo>
                  <a:pt x="488629" y="51052"/>
                </a:lnTo>
                <a:lnTo>
                  <a:pt x="449729" y="29457"/>
                </a:lnTo>
                <a:lnTo>
                  <a:pt x="407736" y="13420"/>
                </a:lnTo>
                <a:lnTo>
                  <a:pt x="363144" y="3437"/>
                </a:lnTo>
                <a:lnTo>
                  <a:pt x="316445" y="0"/>
                </a:lnTo>
                <a:close/>
              </a:path>
            </a:pathLst>
          </a:custGeom>
          <a:solidFill>
            <a:srgbClr val="FFFFFF"/>
          </a:solidFill>
        </p:spPr>
        <p:txBody>
          <a:bodyPr wrap="square" lIns="0" tIns="0" rIns="0" bIns="0" rtlCol="0"/>
          <a:lstStyle/>
          <a:p>
            <a:endParaRPr/>
          </a:p>
        </p:txBody>
      </p:sp>
      <p:sp>
        <p:nvSpPr>
          <p:cNvPr id="89" name="object 89"/>
          <p:cNvSpPr/>
          <p:nvPr/>
        </p:nvSpPr>
        <p:spPr>
          <a:xfrm>
            <a:off x="6223879" y="1489049"/>
            <a:ext cx="690880" cy="690880"/>
          </a:xfrm>
          <a:custGeom>
            <a:avLst/>
            <a:gdLst/>
            <a:ahLst/>
            <a:cxnLst/>
            <a:rect l="l" t="t" r="r" b="b"/>
            <a:pathLst>
              <a:path w="690879" h="690880">
                <a:moveTo>
                  <a:pt x="345313" y="0"/>
                </a:moveTo>
                <a:lnTo>
                  <a:pt x="298521" y="3158"/>
                </a:lnTo>
                <a:lnTo>
                  <a:pt x="253623" y="12356"/>
                </a:lnTo>
                <a:lnTo>
                  <a:pt x="211033" y="27180"/>
                </a:lnTo>
                <a:lnTo>
                  <a:pt x="171165" y="47214"/>
                </a:lnTo>
                <a:lnTo>
                  <a:pt x="134435" y="72045"/>
                </a:lnTo>
                <a:lnTo>
                  <a:pt x="101257" y="101257"/>
                </a:lnTo>
                <a:lnTo>
                  <a:pt x="72045" y="134435"/>
                </a:lnTo>
                <a:lnTo>
                  <a:pt x="47214" y="171165"/>
                </a:lnTo>
                <a:lnTo>
                  <a:pt x="27180" y="211033"/>
                </a:lnTo>
                <a:lnTo>
                  <a:pt x="12356" y="253623"/>
                </a:lnTo>
                <a:lnTo>
                  <a:pt x="3158" y="298521"/>
                </a:lnTo>
                <a:lnTo>
                  <a:pt x="0" y="345313"/>
                </a:lnTo>
                <a:lnTo>
                  <a:pt x="3158" y="392107"/>
                </a:lnTo>
                <a:lnTo>
                  <a:pt x="12356" y="437007"/>
                </a:lnTo>
                <a:lnTo>
                  <a:pt x="27180" y="479599"/>
                </a:lnTo>
                <a:lnTo>
                  <a:pt x="47214" y="519469"/>
                </a:lnTo>
                <a:lnTo>
                  <a:pt x="72045" y="556200"/>
                </a:lnTo>
                <a:lnTo>
                  <a:pt x="101257" y="589380"/>
                </a:lnTo>
                <a:lnTo>
                  <a:pt x="134435" y="618592"/>
                </a:lnTo>
                <a:lnTo>
                  <a:pt x="171165" y="643423"/>
                </a:lnTo>
                <a:lnTo>
                  <a:pt x="211033" y="663458"/>
                </a:lnTo>
                <a:lnTo>
                  <a:pt x="253623" y="678282"/>
                </a:lnTo>
                <a:lnTo>
                  <a:pt x="298521" y="687480"/>
                </a:lnTo>
                <a:lnTo>
                  <a:pt x="345313" y="690638"/>
                </a:lnTo>
                <a:lnTo>
                  <a:pt x="392106" y="687480"/>
                </a:lnTo>
                <a:lnTo>
                  <a:pt x="437006" y="678282"/>
                </a:lnTo>
                <a:lnTo>
                  <a:pt x="479597" y="663458"/>
                </a:lnTo>
                <a:lnTo>
                  <a:pt x="519465" y="643423"/>
                </a:lnTo>
                <a:lnTo>
                  <a:pt x="535044" y="632891"/>
                </a:lnTo>
                <a:lnTo>
                  <a:pt x="345313" y="632891"/>
                </a:lnTo>
                <a:lnTo>
                  <a:pt x="298666" y="629127"/>
                </a:lnTo>
                <a:lnTo>
                  <a:pt x="254416" y="618230"/>
                </a:lnTo>
                <a:lnTo>
                  <a:pt x="213156" y="600792"/>
                </a:lnTo>
                <a:lnTo>
                  <a:pt x="175476" y="577406"/>
                </a:lnTo>
                <a:lnTo>
                  <a:pt x="141970" y="548662"/>
                </a:lnTo>
                <a:lnTo>
                  <a:pt x="113228" y="515153"/>
                </a:lnTo>
                <a:lnTo>
                  <a:pt x="89843" y="477472"/>
                </a:lnTo>
                <a:lnTo>
                  <a:pt x="72406" y="436210"/>
                </a:lnTo>
                <a:lnTo>
                  <a:pt x="61510" y="391959"/>
                </a:lnTo>
                <a:lnTo>
                  <a:pt x="57746" y="345313"/>
                </a:lnTo>
                <a:lnTo>
                  <a:pt x="61510" y="298669"/>
                </a:lnTo>
                <a:lnTo>
                  <a:pt x="72406" y="254421"/>
                </a:lnTo>
                <a:lnTo>
                  <a:pt x="89843" y="213161"/>
                </a:lnTo>
                <a:lnTo>
                  <a:pt x="113228" y="175482"/>
                </a:lnTo>
                <a:lnTo>
                  <a:pt x="141970" y="141974"/>
                </a:lnTo>
                <a:lnTo>
                  <a:pt x="175476" y="113231"/>
                </a:lnTo>
                <a:lnTo>
                  <a:pt x="213156" y="89845"/>
                </a:lnTo>
                <a:lnTo>
                  <a:pt x="254416" y="72407"/>
                </a:lnTo>
                <a:lnTo>
                  <a:pt x="298666" y="61510"/>
                </a:lnTo>
                <a:lnTo>
                  <a:pt x="345313" y="57746"/>
                </a:lnTo>
                <a:lnTo>
                  <a:pt x="535045" y="57746"/>
                </a:lnTo>
                <a:lnTo>
                  <a:pt x="519465" y="47214"/>
                </a:lnTo>
                <a:lnTo>
                  <a:pt x="479597" y="27180"/>
                </a:lnTo>
                <a:lnTo>
                  <a:pt x="437006" y="12356"/>
                </a:lnTo>
                <a:lnTo>
                  <a:pt x="392106" y="3158"/>
                </a:lnTo>
                <a:lnTo>
                  <a:pt x="345313" y="0"/>
                </a:lnTo>
                <a:close/>
              </a:path>
              <a:path w="690879" h="690880">
                <a:moveTo>
                  <a:pt x="535045" y="57746"/>
                </a:moveTo>
                <a:lnTo>
                  <a:pt x="345313" y="57746"/>
                </a:lnTo>
                <a:lnTo>
                  <a:pt x="391956" y="61510"/>
                </a:lnTo>
                <a:lnTo>
                  <a:pt x="436204" y="72407"/>
                </a:lnTo>
                <a:lnTo>
                  <a:pt x="477464" y="89845"/>
                </a:lnTo>
                <a:lnTo>
                  <a:pt x="515143" y="113231"/>
                </a:lnTo>
                <a:lnTo>
                  <a:pt x="548651" y="141974"/>
                </a:lnTo>
                <a:lnTo>
                  <a:pt x="577394" y="175482"/>
                </a:lnTo>
                <a:lnTo>
                  <a:pt x="600780" y="213161"/>
                </a:lnTo>
                <a:lnTo>
                  <a:pt x="618218" y="254421"/>
                </a:lnTo>
                <a:lnTo>
                  <a:pt x="629115" y="298669"/>
                </a:lnTo>
                <a:lnTo>
                  <a:pt x="632879" y="345313"/>
                </a:lnTo>
                <a:lnTo>
                  <a:pt x="629115" y="391959"/>
                </a:lnTo>
                <a:lnTo>
                  <a:pt x="618218" y="436210"/>
                </a:lnTo>
                <a:lnTo>
                  <a:pt x="600780" y="477472"/>
                </a:lnTo>
                <a:lnTo>
                  <a:pt x="577394" y="515153"/>
                </a:lnTo>
                <a:lnTo>
                  <a:pt x="548651" y="548662"/>
                </a:lnTo>
                <a:lnTo>
                  <a:pt x="515143" y="577406"/>
                </a:lnTo>
                <a:lnTo>
                  <a:pt x="477464" y="600792"/>
                </a:lnTo>
                <a:lnTo>
                  <a:pt x="436204" y="618230"/>
                </a:lnTo>
                <a:lnTo>
                  <a:pt x="391956" y="629127"/>
                </a:lnTo>
                <a:lnTo>
                  <a:pt x="345313" y="632891"/>
                </a:lnTo>
                <a:lnTo>
                  <a:pt x="535044" y="632891"/>
                </a:lnTo>
                <a:lnTo>
                  <a:pt x="589373" y="589380"/>
                </a:lnTo>
                <a:lnTo>
                  <a:pt x="618584" y="556200"/>
                </a:lnTo>
                <a:lnTo>
                  <a:pt x="643413" y="519469"/>
                </a:lnTo>
                <a:lnTo>
                  <a:pt x="663447" y="479599"/>
                </a:lnTo>
                <a:lnTo>
                  <a:pt x="678270" y="437007"/>
                </a:lnTo>
                <a:lnTo>
                  <a:pt x="687467" y="392107"/>
                </a:lnTo>
                <a:lnTo>
                  <a:pt x="690626" y="345313"/>
                </a:lnTo>
                <a:lnTo>
                  <a:pt x="687467" y="298521"/>
                </a:lnTo>
                <a:lnTo>
                  <a:pt x="678270" y="253623"/>
                </a:lnTo>
                <a:lnTo>
                  <a:pt x="663447" y="211033"/>
                </a:lnTo>
                <a:lnTo>
                  <a:pt x="643413" y="171165"/>
                </a:lnTo>
                <a:lnTo>
                  <a:pt x="618584" y="134435"/>
                </a:lnTo>
                <a:lnTo>
                  <a:pt x="589373" y="101257"/>
                </a:lnTo>
                <a:lnTo>
                  <a:pt x="556195" y="72045"/>
                </a:lnTo>
                <a:lnTo>
                  <a:pt x="535045" y="57746"/>
                </a:lnTo>
                <a:close/>
              </a:path>
            </a:pathLst>
          </a:custGeom>
          <a:solidFill>
            <a:srgbClr val="BC1621"/>
          </a:solidFill>
        </p:spPr>
        <p:txBody>
          <a:bodyPr wrap="square" lIns="0" tIns="0" rIns="0" bIns="0" rtlCol="0"/>
          <a:lstStyle/>
          <a:p>
            <a:endParaRPr/>
          </a:p>
        </p:txBody>
      </p:sp>
      <p:sp>
        <p:nvSpPr>
          <p:cNvPr id="90" name="object 90"/>
          <p:cNvSpPr txBox="1"/>
          <p:nvPr/>
        </p:nvSpPr>
        <p:spPr>
          <a:xfrm>
            <a:off x="6655309" y="2232229"/>
            <a:ext cx="1320159" cy="540533"/>
          </a:xfrm>
          <a:prstGeom prst="rect">
            <a:avLst/>
          </a:prstGeom>
        </p:spPr>
        <p:txBody>
          <a:bodyPr vert="horz" wrap="square" lIns="0" tIns="17145" rIns="0" bIns="0" rtlCol="0">
            <a:spAutoFit/>
          </a:bodyPr>
          <a:lstStyle/>
          <a:p>
            <a:r>
              <a:rPr sz="1600" b="1" spc="5" dirty="0">
                <a:solidFill>
                  <a:srgbClr val="6F6F6E"/>
                </a:solidFill>
                <a:latin typeface="Tahoma"/>
                <a:cs typeface="Tahoma"/>
              </a:rPr>
              <a:t>1984</a:t>
            </a:r>
            <a:endParaRPr sz="1600" dirty="0">
              <a:latin typeface="Tahoma"/>
              <a:cs typeface="Tahoma"/>
            </a:endParaRPr>
          </a:p>
          <a:p>
            <a:pPr marL="27305"/>
            <a:r>
              <a:rPr lang="tr-TR" sz="900" spc="5" dirty="0">
                <a:latin typeface="Tahoma"/>
                <a:cs typeface="Tahoma"/>
              </a:rPr>
              <a:t>İnci Akü, </a:t>
            </a:r>
            <a:r>
              <a:rPr lang="tr-TR" sz="900" spc="5" dirty="0" err="1">
                <a:latin typeface="Tahoma"/>
                <a:cs typeface="Tahoma"/>
              </a:rPr>
              <a:t>World’s</a:t>
            </a:r>
            <a:r>
              <a:rPr lang="tr-TR" sz="900" spc="5" dirty="0">
                <a:latin typeface="Tahoma"/>
                <a:cs typeface="Tahoma"/>
              </a:rPr>
              <a:t> </a:t>
            </a:r>
            <a:r>
              <a:rPr lang="tr-TR" sz="900" spc="5" dirty="0" err="1">
                <a:latin typeface="Tahoma"/>
                <a:cs typeface="Tahoma"/>
              </a:rPr>
              <a:t>Battery</a:t>
            </a:r>
            <a:r>
              <a:rPr lang="tr-TR" sz="900" spc="5" dirty="0">
                <a:latin typeface="Tahoma"/>
                <a:cs typeface="Tahoma"/>
              </a:rPr>
              <a:t> </a:t>
            </a:r>
            <a:r>
              <a:rPr lang="tr-TR" sz="900" spc="5" dirty="0" err="1">
                <a:latin typeface="Tahoma"/>
                <a:cs typeface="Tahoma"/>
              </a:rPr>
              <a:t>Expert</a:t>
            </a:r>
            <a:r>
              <a:rPr lang="tr-TR" sz="900" spc="5" dirty="0">
                <a:latin typeface="Tahoma"/>
                <a:cs typeface="Tahoma"/>
              </a:rPr>
              <a:t> </a:t>
            </a:r>
            <a:r>
              <a:rPr lang="tr-TR" sz="900" spc="5" dirty="0" err="1">
                <a:latin typeface="Tahoma"/>
                <a:cs typeface="Tahoma"/>
              </a:rPr>
              <a:t>was</a:t>
            </a:r>
            <a:r>
              <a:rPr lang="tr-TR" sz="900" spc="5" dirty="0">
                <a:latin typeface="Tahoma"/>
                <a:cs typeface="Tahoma"/>
              </a:rPr>
              <a:t> </a:t>
            </a:r>
            <a:r>
              <a:rPr lang="tr-TR" sz="900" spc="5" dirty="0" err="1">
                <a:latin typeface="Tahoma"/>
                <a:cs typeface="Tahoma"/>
              </a:rPr>
              <a:t>established</a:t>
            </a:r>
            <a:r>
              <a:rPr lang="tr-TR" sz="900" spc="5" dirty="0">
                <a:latin typeface="Tahoma"/>
                <a:cs typeface="Tahoma"/>
              </a:rPr>
              <a:t>.</a:t>
            </a:r>
            <a:endParaRPr sz="900" dirty="0">
              <a:latin typeface="Tahoma"/>
              <a:cs typeface="Tahoma"/>
            </a:endParaRPr>
          </a:p>
        </p:txBody>
      </p:sp>
      <p:sp>
        <p:nvSpPr>
          <p:cNvPr id="102" name="object 102"/>
          <p:cNvSpPr txBox="1"/>
          <p:nvPr/>
        </p:nvSpPr>
        <p:spPr>
          <a:xfrm>
            <a:off x="1920374" y="3002684"/>
            <a:ext cx="1300013" cy="679032"/>
          </a:xfrm>
          <a:prstGeom prst="rect">
            <a:avLst/>
          </a:prstGeom>
        </p:spPr>
        <p:txBody>
          <a:bodyPr vert="horz" wrap="square" lIns="0" tIns="17145" rIns="0" bIns="0" rtlCol="0">
            <a:spAutoFit/>
          </a:bodyPr>
          <a:lstStyle/>
          <a:p>
            <a:pPr algn="r"/>
            <a:r>
              <a:rPr sz="1600" b="1" spc="5" dirty="0">
                <a:solidFill>
                  <a:srgbClr val="6F6F6E"/>
                </a:solidFill>
                <a:latin typeface="Tahoma"/>
                <a:cs typeface="Tahoma"/>
              </a:rPr>
              <a:t>2003</a:t>
            </a:r>
            <a:endParaRPr sz="1600" dirty="0">
              <a:latin typeface="Tahoma"/>
              <a:cs typeface="Tahoma"/>
            </a:endParaRPr>
          </a:p>
          <a:p>
            <a:pPr marR="5080" algn="r"/>
            <a:r>
              <a:rPr lang="tr-TR" sz="900" spc="10" dirty="0" err="1">
                <a:latin typeface="Tahoma"/>
                <a:cs typeface="Tahoma"/>
              </a:rPr>
              <a:t>The</a:t>
            </a:r>
            <a:r>
              <a:rPr lang="tr-TR" sz="900" spc="10" dirty="0">
                <a:latin typeface="Tahoma"/>
                <a:cs typeface="Tahoma"/>
              </a:rPr>
              <a:t> Board of Directors </a:t>
            </a:r>
            <a:r>
              <a:rPr lang="tr-TR" sz="900" spc="10" dirty="0" err="1">
                <a:latin typeface="Tahoma"/>
                <a:cs typeface="Tahoma"/>
              </a:rPr>
              <a:t>hands</a:t>
            </a:r>
            <a:r>
              <a:rPr lang="tr-TR" sz="900" spc="10" dirty="0">
                <a:latin typeface="Tahoma"/>
                <a:cs typeface="Tahoma"/>
              </a:rPr>
              <a:t> </a:t>
            </a:r>
            <a:r>
              <a:rPr lang="tr-TR" sz="900" spc="10" dirty="0" err="1">
                <a:latin typeface="Tahoma"/>
                <a:cs typeface="Tahoma"/>
              </a:rPr>
              <a:t>over</a:t>
            </a:r>
            <a:r>
              <a:rPr lang="tr-TR" sz="900" spc="10" dirty="0">
                <a:latin typeface="Tahoma"/>
                <a:cs typeface="Tahoma"/>
              </a:rPr>
              <a:t> </a:t>
            </a:r>
            <a:r>
              <a:rPr lang="tr-TR" sz="900" spc="10" dirty="0" err="1">
                <a:latin typeface="Tahoma"/>
                <a:cs typeface="Tahoma"/>
              </a:rPr>
              <a:t>to</a:t>
            </a:r>
            <a:r>
              <a:rPr lang="tr-TR" sz="900" spc="10" dirty="0">
                <a:latin typeface="Tahoma"/>
                <a:cs typeface="Tahoma"/>
              </a:rPr>
              <a:t> </a:t>
            </a:r>
            <a:r>
              <a:rPr lang="tr-TR" sz="900" spc="10" dirty="0" err="1">
                <a:latin typeface="Tahoma"/>
                <a:cs typeface="Tahoma"/>
              </a:rPr>
              <a:t>the</a:t>
            </a:r>
            <a:r>
              <a:rPr lang="tr-TR" sz="900" spc="10" dirty="0">
                <a:latin typeface="Tahoma"/>
                <a:cs typeface="Tahoma"/>
              </a:rPr>
              <a:t> </a:t>
            </a:r>
            <a:r>
              <a:rPr lang="tr-TR" sz="900" spc="10" dirty="0" err="1">
                <a:latin typeface="Tahoma"/>
                <a:cs typeface="Tahoma"/>
              </a:rPr>
              <a:t>second</a:t>
            </a:r>
            <a:r>
              <a:rPr lang="tr-TR" sz="900" spc="10" dirty="0">
                <a:latin typeface="Tahoma"/>
                <a:cs typeface="Tahoma"/>
              </a:rPr>
              <a:t> </a:t>
            </a:r>
            <a:r>
              <a:rPr lang="tr-TR" sz="900" spc="10" dirty="0" err="1">
                <a:latin typeface="Tahoma"/>
                <a:cs typeface="Tahoma"/>
              </a:rPr>
              <a:t>generation</a:t>
            </a:r>
            <a:r>
              <a:rPr lang="tr-TR" sz="900" spc="10" dirty="0">
                <a:latin typeface="Tahoma"/>
                <a:cs typeface="Tahoma"/>
              </a:rPr>
              <a:t>.</a:t>
            </a:r>
            <a:endParaRPr sz="900" dirty="0">
              <a:latin typeface="Tahoma"/>
              <a:cs typeface="Tahoma"/>
            </a:endParaRPr>
          </a:p>
        </p:txBody>
      </p:sp>
      <p:sp>
        <p:nvSpPr>
          <p:cNvPr id="121" name="object 121"/>
          <p:cNvSpPr/>
          <p:nvPr/>
        </p:nvSpPr>
        <p:spPr>
          <a:xfrm>
            <a:off x="3312857" y="1714004"/>
            <a:ext cx="500688" cy="207692"/>
          </a:xfrm>
          <a:prstGeom prst="rect">
            <a:avLst/>
          </a:prstGeom>
          <a:blipFill>
            <a:blip r:embed="rId1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22" name="object 122"/>
          <p:cNvSpPr/>
          <p:nvPr/>
        </p:nvSpPr>
        <p:spPr>
          <a:xfrm>
            <a:off x="2251370" y="1729875"/>
            <a:ext cx="470590" cy="224265"/>
          </a:xfrm>
          <a:prstGeom prst="rect">
            <a:avLst/>
          </a:prstGeom>
          <a:blipFill>
            <a:blip r:embed="rId1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23" name="object 123"/>
          <p:cNvSpPr/>
          <p:nvPr/>
        </p:nvSpPr>
        <p:spPr>
          <a:xfrm>
            <a:off x="4848349" y="1892096"/>
            <a:ext cx="125399" cy="64688"/>
          </a:xfrm>
          <a:prstGeom prst="rect">
            <a:avLst/>
          </a:prstGeom>
          <a:blipFill>
            <a:blip r:embed="rId1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24" name="object 124"/>
          <p:cNvSpPr/>
          <p:nvPr/>
        </p:nvSpPr>
        <p:spPr>
          <a:xfrm>
            <a:off x="4998238" y="1679223"/>
            <a:ext cx="299932" cy="277562"/>
          </a:xfrm>
          <a:prstGeom prst="rect">
            <a:avLst/>
          </a:prstGeom>
          <a:blipFill>
            <a:blip r:embed="rId1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25" name="object 125"/>
          <p:cNvSpPr/>
          <p:nvPr/>
        </p:nvSpPr>
        <p:spPr>
          <a:xfrm>
            <a:off x="6407462" y="1664004"/>
            <a:ext cx="343103" cy="340847"/>
          </a:xfrm>
          <a:prstGeom prst="rect">
            <a:avLst/>
          </a:prstGeom>
          <a:blipFill>
            <a:blip r:embed="rId1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27" name="object 127"/>
          <p:cNvSpPr/>
          <p:nvPr/>
        </p:nvSpPr>
        <p:spPr>
          <a:xfrm>
            <a:off x="8241050" y="2403201"/>
            <a:ext cx="364563" cy="300789"/>
          </a:xfrm>
          <a:prstGeom prst="rect">
            <a:avLst/>
          </a:prstGeom>
          <a:blipFill>
            <a:blip r:embed="rId1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nvGrpSpPr>
          <p:cNvPr id="304" name="Group 303">
            <a:extLst>
              <a:ext uri="{FF2B5EF4-FFF2-40B4-BE49-F238E27FC236}">
                <a16:creationId xmlns:a16="http://schemas.microsoft.com/office/drawing/2014/main" id="{35989A2A-3B38-4628-8AE4-799928372772}"/>
              </a:ext>
            </a:extLst>
          </p:cNvPr>
          <p:cNvGrpSpPr/>
          <p:nvPr/>
        </p:nvGrpSpPr>
        <p:grpSpPr>
          <a:xfrm>
            <a:off x="5393217" y="3641931"/>
            <a:ext cx="1586761" cy="1298899"/>
            <a:chOff x="5575300" y="3646576"/>
            <a:chExt cx="1586761" cy="1298899"/>
          </a:xfrm>
        </p:grpSpPr>
        <p:sp>
          <p:nvSpPr>
            <p:cNvPr id="91" name="object 91"/>
            <p:cNvSpPr/>
            <p:nvPr/>
          </p:nvSpPr>
          <p:spPr>
            <a:xfrm>
              <a:off x="6759664" y="4348410"/>
              <a:ext cx="0" cy="262890"/>
            </a:xfrm>
            <a:custGeom>
              <a:avLst/>
              <a:gdLst/>
              <a:ahLst/>
              <a:cxnLst/>
              <a:rect l="l" t="t" r="r" b="b"/>
              <a:pathLst>
                <a:path h="262889">
                  <a:moveTo>
                    <a:pt x="0" y="0"/>
                  </a:moveTo>
                  <a:lnTo>
                    <a:pt x="0" y="262750"/>
                  </a:lnTo>
                </a:path>
              </a:pathLst>
            </a:custGeom>
            <a:ln w="23101">
              <a:solidFill>
                <a:srgbClr val="BC1621"/>
              </a:solidFill>
            </a:ln>
          </p:spPr>
          <p:txBody>
            <a:bodyPr wrap="square" lIns="0" tIns="0" rIns="0" bIns="0" rtlCol="0"/>
            <a:lstStyle/>
            <a:p>
              <a:endParaRPr/>
            </a:p>
          </p:txBody>
        </p:sp>
        <p:sp>
          <p:nvSpPr>
            <p:cNvPr id="92" name="object 92"/>
            <p:cNvSpPr/>
            <p:nvPr/>
          </p:nvSpPr>
          <p:spPr>
            <a:xfrm>
              <a:off x="6716236" y="4565553"/>
              <a:ext cx="86855" cy="86867"/>
            </a:xfrm>
            <a:prstGeom prst="rect">
              <a:avLst/>
            </a:prstGeom>
            <a:blipFill>
              <a:blip r:embed="rId2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3" name="object 93"/>
            <p:cNvSpPr/>
            <p:nvPr/>
          </p:nvSpPr>
          <p:spPr>
            <a:xfrm>
              <a:off x="6385864" y="3646576"/>
              <a:ext cx="776197" cy="776191"/>
            </a:xfrm>
            <a:prstGeom prst="rect">
              <a:avLst/>
            </a:prstGeom>
            <a:blipFill>
              <a:blip r:embed="rId2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4" name="object 94"/>
            <p:cNvSpPr/>
            <p:nvPr/>
          </p:nvSpPr>
          <p:spPr>
            <a:xfrm>
              <a:off x="6443219" y="3704070"/>
              <a:ext cx="633095" cy="633095"/>
            </a:xfrm>
            <a:custGeom>
              <a:avLst/>
              <a:gdLst/>
              <a:ahLst/>
              <a:cxnLst/>
              <a:rect l="l" t="t" r="r" b="b"/>
              <a:pathLst>
                <a:path w="633095" h="633095">
                  <a:moveTo>
                    <a:pt x="316445" y="0"/>
                  </a:moveTo>
                  <a:lnTo>
                    <a:pt x="269747" y="3437"/>
                  </a:lnTo>
                  <a:lnTo>
                    <a:pt x="225155" y="13420"/>
                  </a:lnTo>
                  <a:lnTo>
                    <a:pt x="183162" y="29457"/>
                  </a:lnTo>
                  <a:lnTo>
                    <a:pt x="144262" y="51052"/>
                  </a:lnTo>
                  <a:lnTo>
                    <a:pt x="108948" y="77714"/>
                  </a:lnTo>
                  <a:lnTo>
                    <a:pt x="77714" y="108948"/>
                  </a:lnTo>
                  <a:lnTo>
                    <a:pt x="51052" y="144262"/>
                  </a:lnTo>
                  <a:lnTo>
                    <a:pt x="29457" y="183162"/>
                  </a:lnTo>
                  <a:lnTo>
                    <a:pt x="13420" y="225155"/>
                  </a:lnTo>
                  <a:lnTo>
                    <a:pt x="3437" y="269747"/>
                  </a:lnTo>
                  <a:lnTo>
                    <a:pt x="0" y="316445"/>
                  </a:lnTo>
                  <a:lnTo>
                    <a:pt x="3437" y="363141"/>
                  </a:lnTo>
                  <a:lnTo>
                    <a:pt x="13420" y="407730"/>
                  </a:lnTo>
                  <a:lnTo>
                    <a:pt x="29457" y="449721"/>
                  </a:lnTo>
                  <a:lnTo>
                    <a:pt x="51052" y="488619"/>
                  </a:lnTo>
                  <a:lnTo>
                    <a:pt x="77714" y="523932"/>
                  </a:lnTo>
                  <a:lnTo>
                    <a:pt x="108948" y="555165"/>
                  </a:lnTo>
                  <a:lnTo>
                    <a:pt x="144262" y="581826"/>
                  </a:lnTo>
                  <a:lnTo>
                    <a:pt x="183162" y="603422"/>
                  </a:lnTo>
                  <a:lnTo>
                    <a:pt x="225155" y="619458"/>
                  </a:lnTo>
                  <a:lnTo>
                    <a:pt x="269747" y="629441"/>
                  </a:lnTo>
                  <a:lnTo>
                    <a:pt x="316445" y="632879"/>
                  </a:lnTo>
                  <a:lnTo>
                    <a:pt x="363141" y="629441"/>
                  </a:lnTo>
                  <a:lnTo>
                    <a:pt x="407731" y="619458"/>
                  </a:lnTo>
                  <a:lnTo>
                    <a:pt x="449723" y="603422"/>
                  </a:lnTo>
                  <a:lnTo>
                    <a:pt x="488623" y="581826"/>
                  </a:lnTo>
                  <a:lnTo>
                    <a:pt x="523937" y="555165"/>
                  </a:lnTo>
                  <a:lnTo>
                    <a:pt x="555173" y="523932"/>
                  </a:lnTo>
                  <a:lnTo>
                    <a:pt x="581835" y="488619"/>
                  </a:lnTo>
                  <a:lnTo>
                    <a:pt x="603432" y="449721"/>
                  </a:lnTo>
                  <a:lnTo>
                    <a:pt x="619469" y="407730"/>
                  </a:lnTo>
                  <a:lnTo>
                    <a:pt x="629454" y="363141"/>
                  </a:lnTo>
                  <a:lnTo>
                    <a:pt x="632891" y="316445"/>
                  </a:lnTo>
                  <a:lnTo>
                    <a:pt x="629454" y="269747"/>
                  </a:lnTo>
                  <a:lnTo>
                    <a:pt x="619469" y="225155"/>
                  </a:lnTo>
                  <a:lnTo>
                    <a:pt x="603432" y="183162"/>
                  </a:lnTo>
                  <a:lnTo>
                    <a:pt x="581835" y="144262"/>
                  </a:lnTo>
                  <a:lnTo>
                    <a:pt x="555173" y="108948"/>
                  </a:lnTo>
                  <a:lnTo>
                    <a:pt x="523937" y="77714"/>
                  </a:lnTo>
                  <a:lnTo>
                    <a:pt x="488623" y="51052"/>
                  </a:lnTo>
                  <a:lnTo>
                    <a:pt x="449723" y="29457"/>
                  </a:lnTo>
                  <a:lnTo>
                    <a:pt x="407731" y="13420"/>
                  </a:lnTo>
                  <a:lnTo>
                    <a:pt x="363141" y="3437"/>
                  </a:lnTo>
                  <a:lnTo>
                    <a:pt x="316445" y="0"/>
                  </a:lnTo>
                  <a:close/>
                </a:path>
              </a:pathLst>
            </a:custGeom>
            <a:solidFill>
              <a:srgbClr val="FFFFFF"/>
            </a:solidFill>
          </p:spPr>
          <p:txBody>
            <a:bodyPr wrap="square" lIns="0" tIns="0" rIns="0" bIns="0" rtlCol="0"/>
            <a:lstStyle/>
            <a:p>
              <a:endParaRPr/>
            </a:p>
          </p:txBody>
        </p:sp>
        <p:sp>
          <p:nvSpPr>
            <p:cNvPr id="95" name="object 95"/>
            <p:cNvSpPr/>
            <p:nvPr/>
          </p:nvSpPr>
          <p:spPr>
            <a:xfrm>
              <a:off x="6414352" y="3675180"/>
              <a:ext cx="690880" cy="690880"/>
            </a:xfrm>
            <a:custGeom>
              <a:avLst/>
              <a:gdLst/>
              <a:ahLst/>
              <a:cxnLst/>
              <a:rect l="l" t="t" r="r" b="b"/>
              <a:pathLst>
                <a:path w="690879" h="690879">
                  <a:moveTo>
                    <a:pt x="345313" y="0"/>
                  </a:moveTo>
                  <a:lnTo>
                    <a:pt x="298519" y="3158"/>
                  </a:lnTo>
                  <a:lnTo>
                    <a:pt x="253619" y="12356"/>
                  </a:lnTo>
                  <a:lnTo>
                    <a:pt x="211028" y="27180"/>
                  </a:lnTo>
                  <a:lnTo>
                    <a:pt x="171160" y="47214"/>
                  </a:lnTo>
                  <a:lnTo>
                    <a:pt x="134430" y="72045"/>
                  </a:lnTo>
                  <a:lnTo>
                    <a:pt x="101252" y="101257"/>
                  </a:lnTo>
                  <a:lnTo>
                    <a:pt x="72041" y="134435"/>
                  </a:lnTo>
                  <a:lnTo>
                    <a:pt x="47212" y="171165"/>
                  </a:lnTo>
                  <a:lnTo>
                    <a:pt x="27178" y="211033"/>
                  </a:lnTo>
                  <a:lnTo>
                    <a:pt x="12355" y="253623"/>
                  </a:lnTo>
                  <a:lnTo>
                    <a:pt x="3158" y="298521"/>
                  </a:lnTo>
                  <a:lnTo>
                    <a:pt x="0" y="345313"/>
                  </a:lnTo>
                  <a:lnTo>
                    <a:pt x="3158" y="392109"/>
                  </a:lnTo>
                  <a:lnTo>
                    <a:pt x="12355" y="437012"/>
                  </a:lnTo>
                  <a:lnTo>
                    <a:pt x="27178" y="479605"/>
                  </a:lnTo>
                  <a:lnTo>
                    <a:pt x="47212" y="519474"/>
                  </a:lnTo>
                  <a:lnTo>
                    <a:pt x="72041" y="556206"/>
                  </a:lnTo>
                  <a:lnTo>
                    <a:pt x="101252" y="589384"/>
                  </a:lnTo>
                  <a:lnTo>
                    <a:pt x="134430" y="618596"/>
                  </a:lnTo>
                  <a:lnTo>
                    <a:pt x="171160" y="643426"/>
                  </a:lnTo>
                  <a:lnTo>
                    <a:pt x="211028" y="663459"/>
                  </a:lnTo>
                  <a:lnTo>
                    <a:pt x="253619" y="678282"/>
                  </a:lnTo>
                  <a:lnTo>
                    <a:pt x="298519" y="687480"/>
                  </a:lnTo>
                  <a:lnTo>
                    <a:pt x="345313" y="690638"/>
                  </a:lnTo>
                  <a:lnTo>
                    <a:pt x="392104" y="687480"/>
                  </a:lnTo>
                  <a:lnTo>
                    <a:pt x="437002" y="678282"/>
                  </a:lnTo>
                  <a:lnTo>
                    <a:pt x="479592" y="663459"/>
                  </a:lnTo>
                  <a:lnTo>
                    <a:pt x="519460" y="643426"/>
                  </a:lnTo>
                  <a:lnTo>
                    <a:pt x="535043" y="632891"/>
                  </a:lnTo>
                  <a:lnTo>
                    <a:pt x="345313" y="632891"/>
                  </a:lnTo>
                  <a:lnTo>
                    <a:pt x="298666" y="629127"/>
                  </a:lnTo>
                  <a:lnTo>
                    <a:pt x="254416" y="618230"/>
                  </a:lnTo>
                  <a:lnTo>
                    <a:pt x="213156" y="600792"/>
                  </a:lnTo>
                  <a:lnTo>
                    <a:pt x="175476" y="577406"/>
                  </a:lnTo>
                  <a:lnTo>
                    <a:pt x="141970" y="548662"/>
                  </a:lnTo>
                  <a:lnTo>
                    <a:pt x="113228" y="515153"/>
                  </a:lnTo>
                  <a:lnTo>
                    <a:pt x="89843" y="477472"/>
                  </a:lnTo>
                  <a:lnTo>
                    <a:pt x="72406" y="436210"/>
                  </a:lnTo>
                  <a:lnTo>
                    <a:pt x="61510" y="391959"/>
                  </a:lnTo>
                  <a:lnTo>
                    <a:pt x="57746" y="345313"/>
                  </a:lnTo>
                  <a:lnTo>
                    <a:pt x="61510" y="298669"/>
                  </a:lnTo>
                  <a:lnTo>
                    <a:pt x="72406" y="254421"/>
                  </a:lnTo>
                  <a:lnTo>
                    <a:pt x="89843" y="213161"/>
                  </a:lnTo>
                  <a:lnTo>
                    <a:pt x="113228" y="175482"/>
                  </a:lnTo>
                  <a:lnTo>
                    <a:pt x="141970" y="141974"/>
                  </a:lnTo>
                  <a:lnTo>
                    <a:pt x="175476" y="113231"/>
                  </a:lnTo>
                  <a:lnTo>
                    <a:pt x="213156" y="89845"/>
                  </a:lnTo>
                  <a:lnTo>
                    <a:pt x="254416" y="72407"/>
                  </a:lnTo>
                  <a:lnTo>
                    <a:pt x="298666" y="61510"/>
                  </a:lnTo>
                  <a:lnTo>
                    <a:pt x="345313" y="57746"/>
                  </a:lnTo>
                  <a:lnTo>
                    <a:pt x="535039" y="57746"/>
                  </a:lnTo>
                  <a:lnTo>
                    <a:pt x="519460" y="47214"/>
                  </a:lnTo>
                  <a:lnTo>
                    <a:pt x="479592" y="27180"/>
                  </a:lnTo>
                  <a:lnTo>
                    <a:pt x="437002" y="12356"/>
                  </a:lnTo>
                  <a:lnTo>
                    <a:pt x="392104" y="3158"/>
                  </a:lnTo>
                  <a:lnTo>
                    <a:pt x="345313" y="0"/>
                  </a:lnTo>
                  <a:close/>
                </a:path>
                <a:path w="690879" h="690879">
                  <a:moveTo>
                    <a:pt x="535039" y="57746"/>
                  </a:moveTo>
                  <a:lnTo>
                    <a:pt x="345313" y="57746"/>
                  </a:lnTo>
                  <a:lnTo>
                    <a:pt x="391956" y="61510"/>
                  </a:lnTo>
                  <a:lnTo>
                    <a:pt x="436204" y="72407"/>
                  </a:lnTo>
                  <a:lnTo>
                    <a:pt x="477464" y="89845"/>
                  </a:lnTo>
                  <a:lnTo>
                    <a:pt x="515143" y="113231"/>
                  </a:lnTo>
                  <a:lnTo>
                    <a:pt x="548651" y="141974"/>
                  </a:lnTo>
                  <a:lnTo>
                    <a:pt x="577394" y="175482"/>
                  </a:lnTo>
                  <a:lnTo>
                    <a:pt x="600780" y="213161"/>
                  </a:lnTo>
                  <a:lnTo>
                    <a:pt x="618218" y="254421"/>
                  </a:lnTo>
                  <a:lnTo>
                    <a:pt x="629115" y="298669"/>
                  </a:lnTo>
                  <a:lnTo>
                    <a:pt x="632879" y="345313"/>
                  </a:lnTo>
                  <a:lnTo>
                    <a:pt x="629115" y="391959"/>
                  </a:lnTo>
                  <a:lnTo>
                    <a:pt x="618218" y="436210"/>
                  </a:lnTo>
                  <a:lnTo>
                    <a:pt x="600780" y="477472"/>
                  </a:lnTo>
                  <a:lnTo>
                    <a:pt x="577394" y="515153"/>
                  </a:lnTo>
                  <a:lnTo>
                    <a:pt x="548651" y="548662"/>
                  </a:lnTo>
                  <a:lnTo>
                    <a:pt x="515143" y="577406"/>
                  </a:lnTo>
                  <a:lnTo>
                    <a:pt x="477464" y="600792"/>
                  </a:lnTo>
                  <a:lnTo>
                    <a:pt x="436204" y="618230"/>
                  </a:lnTo>
                  <a:lnTo>
                    <a:pt x="391956" y="629127"/>
                  </a:lnTo>
                  <a:lnTo>
                    <a:pt x="345313" y="632891"/>
                  </a:lnTo>
                  <a:lnTo>
                    <a:pt x="535043" y="632891"/>
                  </a:lnTo>
                  <a:lnTo>
                    <a:pt x="589368" y="589384"/>
                  </a:lnTo>
                  <a:lnTo>
                    <a:pt x="618580" y="556206"/>
                  </a:lnTo>
                  <a:lnTo>
                    <a:pt x="643411" y="519474"/>
                  </a:lnTo>
                  <a:lnTo>
                    <a:pt x="663445" y="479605"/>
                  </a:lnTo>
                  <a:lnTo>
                    <a:pt x="678269" y="437012"/>
                  </a:lnTo>
                  <a:lnTo>
                    <a:pt x="687467" y="392109"/>
                  </a:lnTo>
                  <a:lnTo>
                    <a:pt x="690626" y="345313"/>
                  </a:lnTo>
                  <a:lnTo>
                    <a:pt x="687467" y="298521"/>
                  </a:lnTo>
                  <a:lnTo>
                    <a:pt x="678269" y="253623"/>
                  </a:lnTo>
                  <a:lnTo>
                    <a:pt x="663445" y="211033"/>
                  </a:lnTo>
                  <a:lnTo>
                    <a:pt x="643411" y="171165"/>
                  </a:lnTo>
                  <a:lnTo>
                    <a:pt x="618580" y="134435"/>
                  </a:lnTo>
                  <a:lnTo>
                    <a:pt x="589368" y="101257"/>
                  </a:lnTo>
                  <a:lnTo>
                    <a:pt x="556190" y="72045"/>
                  </a:lnTo>
                  <a:lnTo>
                    <a:pt x="535039" y="57746"/>
                  </a:lnTo>
                  <a:close/>
                </a:path>
              </a:pathLst>
            </a:custGeom>
            <a:solidFill>
              <a:srgbClr val="BC1621"/>
            </a:solidFill>
          </p:spPr>
          <p:txBody>
            <a:bodyPr wrap="square" lIns="0" tIns="0" rIns="0" bIns="0" rtlCol="0"/>
            <a:lstStyle/>
            <a:p>
              <a:endParaRPr/>
            </a:p>
          </p:txBody>
        </p:sp>
        <p:sp>
          <p:nvSpPr>
            <p:cNvPr id="96" name="object 96"/>
            <p:cNvSpPr txBox="1"/>
            <p:nvPr/>
          </p:nvSpPr>
          <p:spPr>
            <a:xfrm>
              <a:off x="5575300" y="4404942"/>
              <a:ext cx="1031066" cy="540533"/>
            </a:xfrm>
            <a:prstGeom prst="rect">
              <a:avLst/>
            </a:prstGeom>
          </p:spPr>
          <p:txBody>
            <a:bodyPr vert="horz" wrap="square" lIns="0" tIns="17145" rIns="0" bIns="0" rtlCol="0">
              <a:spAutoFit/>
            </a:bodyPr>
            <a:lstStyle/>
            <a:p>
              <a:pPr marL="201295" algn="r">
                <a:spcBef>
                  <a:spcPts val="135"/>
                </a:spcBef>
              </a:pPr>
              <a:r>
                <a:rPr sz="1600" b="1" spc="5" dirty="0">
                  <a:solidFill>
                    <a:srgbClr val="6F6F6E"/>
                  </a:solidFill>
                  <a:latin typeface="Tahoma"/>
                  <a:cs typeface="Tahoma"/>
                </a:rPr>
                <a:t>1998</a:t>
              </a:r>
              <a:endParaRPr sz="1600" dirty="0">
                <a:latin typeface="Tahoma"/>
                <a:cs typeface="Tahoma"/>
              </a:endParaRPr>
            </a:p>
            <a:p>
              <a:pPr marL="12700" algn="r"/>
              <a:r>
                <a:rPr lang="tr-TR" sz="900" spc="5" dirty="0">
                  <a:latin typeface="Tahoma"/>
                  <a:cs typeface="Tahoma"/>
                </a:rPr>
                <a:t>İnci Logistics is </a:t>
              </a:r>
              <a:r>
                <a:rPr lang="tr-TR" sz="900" spc="5" dirty="0" err="1">
                  <a:latin typeface="Tahoma"/>
                  <a:cs typeface="Tahoma"/>
                </a:rPr>
                <a:t>launched</a:t>
              </a:r>
              <a:r>
                <a:rPr lang="tr-TR" sz="900" spc="5" dirty="0">
                  <a:latin typeface="Tahoma"/>
                  <a:cs typeface="Tahoma"/>
                </a:rPr>
                <a:t>.</a:t>
              </a:r>
              <a:endParaRPr sz="900" dirty="0">
                <a:latin typeface="Tahoma"/>
                <a:cs typeface="Tahoma"/>
              </a:endParaRPr>
            </a:p>
          </p:txBody>
        </p:sp>
        <p:grpSp>
          <p:nvGrpSpPr>
            <p:cNvPr id="303" name="Group 302">
              <a:extLst>
                <a:ext uri="{FF2B5EF4-FFF2-40B4-BE49-F238E27FC236}">
                  <a16:creationId xmlns:a16="http://schemas.microsoft.com/office/drawing/2014/main" id="{4C79B045-E5C5-411B-A5F7-F7225A282BDB}"/>
                </a:ext>
              </a:extLst>
            </p:cNvPr>
            <p:cNvGrpSpPr/>
            <p:nvPr/>
          </p:nvGrpSpPr>
          <p:grpSpPr>
            <a:xfrm>
              <a:off x="6565536" y="3891499"/>
              <a:ext cx="394809" cy="234033"/>
              <a:chOff x="6565536" y="3891499"/>
              <a:chExt cx="394809" cy="234033"/>
            </a:xfrm>
          </p:grpSpPr>
          <p:sp>
            <p:nvSpPr>
              <p:cNvPr id="130" name="object 130"/>
              <p:cNvSpPr/>
              <p:nvPr/>
            </p:nvSpPr>
            <p:spPr>
              <a:xfrm>
                <a:off x="6565536" y="3945192"/>
                <a:ext cx="332105" cy="180340"/>
              </a:xfrm>
              <a:custGeom>
                <a:avLst/>
                <a:gdLst/>
                <a:ahLst/>
                <a:cxnLst/>
                <a:rect l="l" t="t" r="r" b="b"/>
                <a:pathLst>
                  <a:path w="332104" h="180339">
                    <a:moveTo>
                      <a:pt x="112725" y="0"/>
                    </a:moveTo>
                    <a:lnTo>
                      <a:pt x="51638" y="0"/>
                    </a:lnTo>
                    <a:lnTo>
                      <a:pt x="49657" y="977"/>
                    </a:lnTo>
                    <a:lnTo>
                      <a:pt x="48171" y="1981"/>
                    </a:lnTo>
                    <a:lnTo>
                      <a:pt x="2984" y="37769"/>
                    </a:lnTo>
                    <a:lnTo>
                      <a:pt x="990" y="39763"/>
                    </a:lnTo>
                    <a:lnTo>
                      <a:pt x="0" y="42252"/>
                    </a:lnTo>
                    <a:lnTo>
                      <a:pt x="0" y="148628"/>
                    </a:lnTo>
                    <a:lnTo>
                      <a:pt x="3962" y="152590"/>
                    </a:lnTo>
                    <a:lnTo>
                      <a:pt x="17881" y="152590"/>
                    </a:lnTo>
                    <a:lnTo>
                      <a:pt x="19975" y="163160"/>
                    </a:lnTo>
                    <a:lnTo>
                      <a:pt x="25700" y="171864"/>
                    </a:lnTo>
                    <a:lnTo>
                      <a:pt x="34217" y="177770"/>
                    </a:lnTo>
                    <a:lnTo>
                      <a:pt x="44691" y="179946"/>
                    </a:lnTo>
                    <a:lnTo>
                      <a:pt x="55165" y="177770"/>
                    </a:lnTo>
                    <a:lnTo>
                      <a:pt x="63682" y="171864"/>
                    </a:lnTo>
                    <a:lnTo>
                      <a:pt x="69406" y="163160"/>
                    </a:lnTo>
                    <a:lnTo>
                      <a:pt x="69626" y="162051"/>
                    </a:lnTo>
                    <a:lnTo>
                      <a:pt x="39725" y="162051"/>
                    </a:lnTo>
                    <a:lnTo>
                      <a:pt x="35750" y="157568"/>
                    </a:lnTo>
                    <a:lnTo>
                      <a:pt x="35750" y="147637"/>
                    </a:lnTo>
                    <a:lnTo>
                      <a:pt x="39725" y="143649"/>
                    </a:lnTo>
                    <a:lnTo>
                      <a:pt x="331724" y="143649"/>
                    </a:lnTo>
                    <a:lnTo>
                      <a:pt x="331724" y="134721"/>
                    </a:lnTo>
                    <a:lnTo>
                      <a:pt x="17881" y="134721"/>
                    </a:lnTo>
                    <a:lnTo>
                      <a:pt x="17881" y="116814"/>
                    </a:lnTo>
                    <a:lnTo>
                      <a:pt x="331724" y="116814"/>
                    </a:lnTo>
                    <a:lnTo>
                      <a:pt x="331724" y="102908"/>
                    </a:lnTo>
                    <a:lnTo>
                      <a:pt x="327761" y="98920"/>
                    </a:lnTo>
                    <a:lnTo>
                      <a:pt x="17881" y="98920"/>
                    </a:lnTo>
                    <a:lnTo>
                      <a:pt x="17881" y="89979"/>
                    </a:lnTo>
                    <a:lnTo>
                      <a:pt x="116700" y="89979"/>
                    </a:lnTo>
                    <a:lnTo>
                      <a:pt x="116700" y="72072"/>
                    </a:lnTo>
                    <a:lnTo>
                      <a:pt x="17881" y="72072"/>
                    </a:lnTo>
                    <a:lnTo>
                      <a:pt x="17881" y="49212"/>
                    </a:lnTo>
                    <a:lnTo>
                      <a:pt x="56616" y="17894"/>
                    </a:lnTo>
                    <a:lnTo>
                      <a:pt x="116700" y="17894"/>
                    </a:lnTo>
                    <a:lnTo>
                      <a:pt x="116700" y="3975"/>
                    </a:lnTo>
                    <a:lnTo>
                      <a:pt x="112725" y="0"/>
                    </a:lnTo>
                    <a:close/>
                  </a:path>
                  <a:path w="332104" h="180339">
                    <a:moveTo>
                      <a:pt x="223964" y="152590"/>
                    </a:moveTo>
                    <a:lnTo>
                      <a:pt x="206082" y="152590"/>
                    </a:lnTo>
                    <a:lnTo>
                      <a:pt x="208256" y="163160"/>
                    </a:lnTo>
                    <a:lnTo>
                      <a:pt x="214155" y="171864"/>
                    </a:lnTo>
                    <a:lnTo>
                      <a:pt x="222847" y="177770"/>
                    </a:lnTo>
                    <a:lnTo>
                      <a:pt x="233400" y="179946"/>
                    </a:lnTo>
                    <a:lnTo>
                      <a:pt x="243670" y="177770"/>
                    </a:lnTo>
                    <a:lnTo>
                      <a:pt x="252210" y="171864"/>
                    </a:lnTo>
                    <a:lnTo>
                      <a:pt x="258048" y="163160"/>
                    </a:lnTo>
                    <a:lnTo>
                      <a:pt x="258275" y="162051"/>
                    </a:lnTo>
                    <a:lnTo>
                      <a:pt x="228434" y="162051"/>
                    </a:lnTo>
                    <a:lnTo>
                      <a:pt x="223964" y="157568"/>
                    </a:lnTo>
                    <a:lnTo>
                      <a:pt x="223964" y="152590"/>
                    </a:lnTo>
                    <a:close/>
                  </a:path>
                  <a:path w="332104" h="180339">
                    <a:moveTo>
                      <a:pt x="278091" y="152590"/>
                    </a:moveTo>
                    <a:lnTo>
                      <a:pt x="260210" y="152590"/>
                    </a:lnTo>
                    <a:lnTo>
                      <a:pt x="262306" y="163160"/>
                    </a:lnTo>
                    <a:lnTo>
                      <a:pt x="268035" y="171864"/>
                    </a:lnTo>
                    <a:lnTo>
                      <a:pt x="276556" y="177770"/>
                    </a:lnTo>
                    <a:lnTo>
                      <a:pt x="287032" y="179946"/>
                    </a:lnTo>
                    <a:lnTo>
                      <a:pt x="297508" y="177770"/>
                    </a:lnTo>
                    <a:lnTo>
                      <a:pt x="306030" y="171864"/>
                    </a:lnTo>
                    <a:lnTo>
                      <a:pt x="311759" y="163160"/>
                    </a:lnTo>
                    <a:lnTo>
                      <a:pt x="311978" y="162051"/>
                    </a:lnTo>
                    <a:lnTo>
                      <a:pt x="282067" y="162051"/>
                    </a:lnTo>
                    <a:lnTo>
                      <a:pt x="278091" y="157568"/>
                    </a:lnTo>
                    <a:lnTo>
                      <a:pt x="278091" y="152590"/>
                    </a:lnTo>
                    <a:close/>
                  </a:path>
                  <a:path w="332104" h="180339">
                    <a:moveTo>
                      <a:pt x="228434" y="143649"/>
                    </a:moveTo>
                    <a:lnTo>
                      <a:pt x="49657" y="143649"/>
                    </a:lnTo>
                    <a:lnTo>
                      <a:pt x="53619" y="147637"/>
                    </a:lnTo>
                    <a:lnTo>
                      <a:pt x="53619" y="157568"/>
                    </a:lnTo>
                    <a:lnTo>
                      <a:pt x="49657" y="162051"/>
                    </a:lnTo>
                    <a:lnTo>
                      <a:pt x="69626" y="162051"/>
                    </a:lnTo>
                    <a:lnTo>
                      <a:pt x="71501" y="152590"/>
                    </a:lnTo>
                    <a:lnTo>
                      <a:pt x="223964" y="152590"/>
                    </a:lnTo>
                    <a:lnTo>
                      <a:pt x="223964" y="147637"/>
                    </a:lnTo>
                    <a:lnTo>
                      <a:pt x="228434" y="143649"/>
                    </a:lnTo>
                    <a:close/>
                  </a:path>
                  <a:path w="332104" h="180339">
                    <a:moveTo>
                      <a:pt x="282067" y="143649"/>
                    </a:moveTo>
                    <a:lnTo>
                      <a:pt x="238366" y="143649"/>
                    </a:lnTo>
                    <a:lnTo>
                      <a:pt x="242328" y="147637"/>
                    </a:lnTo>
                    <a:lnTo>
                      <a:pt x="242328" y="157568"/>
                    </a:lnTo>
                    <a:lnTo>
                      <a:pt x="238366" y="162051"/>
                    </a:lnTo>
                    <a:lnTo>
                      <a:pt x="258275" y="162051"/>
                    </a:lnTo>
                    <a:lnTo>
                      <a:pt x="260210" y="152590"/>
                    </a:lnTo>
                    <a:lnTo>
                      <a:pt x="278091" y="152590"/>
                    </a:lnTo>
                    <a:lnTo>
                      <a:pt x="278091" y="147637"/>
                    </a:lnTo>
                    <a:lnTo>
                      <a:pt x="282067" y="143649"/>
                    </a:lnTo>
                    <a:close/>
                  </a:path>
                  <a:path w="332104" h="180339">
                    <a:moveTo>
                      <a:pt x="331724" y="143649"/>
                    </a:moveTo>
                    <a:lnTo>
                      <a:pt x="291998" y="143649"/>
                    </a:lnTo>
                    <a:lnTo>
                      <a:pt x="295973" y="147637"/>
                    </a:lnTo>
                    <a:lnTo>
                      <a:pt x="295973" y="157568"/>
                    </a:lnTo>
                    <a:lnTo>
                      <a:pt x="291998" y="162051"/>
                    </a:lnTo>
                    <a:lnTo>
                      <a:pt x="311978" y="162051"/>
                    </a:lnTo>
                    <a:lnTo>
                      <a:pt x="313855" y="152590"/>
                    </a:lnTo>
                    <a:lnTo>
                      <a:pt x="327761" y="152590"/>
                    </a:lnTo>
                    <a:lnTo>
                      <a:pt x="331724" y="148628"/>
                    </a:lnTo>
                    <a:lnTo>
                      <a:pt x="331724" y="143649"/>
                    </a:lnTo>
                    <a:close/>
                  </a:path>
                  <a:path w="332104" h="180339">
                    <a:moveTo>
                      <a:pt x="46491" y="125880"/>
                    </a:moveTo>
                    <a:lnTo>
                      <a:pt x="36411" y="127297"/>
                    </a:lnTo>
                    <a:lnTo>
                      <a:pt x="27305" y="132727"/>
                    </a:lnTo>
                    <a:lnTo>
                      <a:pt x="26314" y="133222"/>
                    </a:lnTo>
                    <a:lnTo>
                      <a:pt x="24828" y="134721"/>
                    </a:lnTo>
                    <a:lnTo>
                      <a:pt x="64554" y="134721"/>
                    </a:lnTo>
                    <a:lnTo>
                      <a:pt x="56290" y="128386"/>
                    </a:lnTo>
                    <a:lnTo>
                      <a:pt x="46491" y="125880"/>
                    </a:lnTo>
                    <a:close/>
                  </a:path>
                  <a:path w="332104" h="180339">
                    <a:moveTo>
                      <a:pt x="234772" y="125880"/>
                    </a:moveTo>
                    <a:lnTo>
                      <a:pt x="224634" y="127297"/>
                    </a:lnTo>
                    <a:lnTo>
                      <a:pt x="215519" y="132727"/>
                    </a:lnTo>
                    <a:lnTo>
                      <a:pt x="214528" y="133222"/>
                    </a:lnTo>
                    <a:lnTo>
                      <a:pt x="214033" y="134213"/>
                    </a:lnTo>
                    <a:lnTo>
                      <a:pt x="213042" y="134721"/>
                    </a:lnTo>
                    <a:lnTo>
                      <a:pt x="253263" y="134721"/>
                    </a:lnTo>
                    <a:lnTo>
                      <a:pt x="244719" y="128386"/>
                    </a:lnTo>
                    <a:lnTo>
                      <a:pt x="234772" y="125880"/>
                    </a:lnTo>
                    <a:close/>
                  </a:path>
                  <a:path w="332104" h="180339">
                    <a:moveTo>
                      <a:pt x="288772" y="125880"/>
                    </a:moveTo>
                    <a:lnTo>
                      <a:pt x="278543" y="127297"/>
                    </a:lnTo>
                    <a:lnTo>
                      <a:pt x="269151" y="132727"/>
                    </a:lnTo>
                    <a:lnTo>
                      <a:pt x="267182" y="134721"/>
                    </a:lnTo>
                    <a:lnTo>
                      <a:pt x="306908" y="134721"/>
                    </a:lnTo>
                    <a:lnTo>
                      <a:pt x="298629" y="128386"/>
                    </a:lnTo>
                    <a:lnTo>
                      <a:pt x="288772" y="125880"/>
                    </a:lnTo>
                    <a:close/>
                  </a:path>
                  <a:path w="332104" h="180339">
                    <a:moveTo>
                      <a:pt x="331724" y="116814"/>
                    </a:moveTo>
                    <a:lnTo>
                      <a:pt x="313855" y="116814"/>
                    </a:lnTo>
                    <a:lnTo>
                      <a:pt x="313855" y="134721"/>
                    </a:lnTo>
                    <a:lnTo>
                      <a:pt x="331724" y="134721"/>
                    </a:lnTo>
                    <a:lnTo>
                      <a:pt x="331724" y="116814"/>
                    </a:lnTo>
                    <a:close/>
                  </a:path>
                  <a:path w="332104" h="180339">
                    <a:moveTo>
                      <a:pt x="116700" y="89979"/>
                    </a:moveTo>
                    <a:lnTo>
                      <a:pt x="98323" y="89979"/>
                    </a:lnTo>
                    <a:lnTo>
                      <a:pt x="98323" y="98920"/>
                    </a:lnTo>
                    <a:lnTo>
                      <a:pt x="116700" y="98920"/>
                    </a:lnTo>
                    <a:lnTo>
                      <a:pt x="116700" y="89979"/>
                    </a:lnTo>
                    <a:close/>
                  </a:path>
                  <a:path w="332104" h="180339">
                    <a:moveTo>
                      <a:pt x="116700" y="17894"/>
                    </a:moveTo>
                    <a:lnTo>
                      <a:pt x="98323" y="17894"/>
                    </a:lnTo>
                    <a:lnTo>
                      <a:pt x="98323" y="72072"/>
                    </a:lnTo>
                    <a:lnTo>
                      <a:pt x="116700" y="72072"/>
                    </a:lnTo>
                    <a:lnTo>
                      <a:pt x="116700" y="17894"/>
                    </a:lnTo>
                    <a:close/>
                  </a:path>
                </a:pathLst>
              </a:custGeom>
              <a:solidFill>
                <a:srgbClr val="2C3790"/>
              </a:solidFill>
            </p:spPr>
            <p:txBody>
              <a:bodyPr wrap="square" lIns="0" tIns="0" rIns="0" bIns="0" rtlCol="0"/>
              <a:lstStyle/>
              <a:p>
                <a:endParaRPr/>
              </a:p>
            </p:txBody>
          </p:sp>
          <p:sp>
            <p:nvSpPr>
              <p:cNvPr id="131" name="object 131"/>
              <p:cNvSpPr/>
              <p:nvPr/>
            </p:nvSpPr>
            <p:spPr>
              <a:xfrm>
                <a:off x="6691177" y="3891499"/>
                <a:ext cx="269168" cy="143675"/>
              </a:xfrm>
              <a:prstGeom prst="rect">
                <a:avLst/>
              </a:prstGeom>
              <a:blipFill>
                <a:blip r:embed="rId2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grpSp>
      <p:sp>
        <p:nvSpPr>
          <p:cNvPr id="99" name="object 99"/>
          <p:cNvSpPr/>
          <p:nvPr/>
        </p:nvSpPr>
        <p:spPr>
          <a:xfrm>
            <a:off x="3220389" y="3629429"/>
            <a:ext cx="778959" cy="776191"/>
          </a:xfrm>
          <a:prstGeom prst="rect">
            <a:avLst/>
          </a:prstGeom>
          <a:blipFill>
            <a:blip r:embed="rId2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nvGrpSpPr>
          <p:cNvPr id="289" name="Group 288">
            <a:extLst>
              <a:ext uri="{FF2B5EF4-FFF2-40B4-BE49-F238E27FC236}">
                <a16:creationId xmlns:a16="http://schemas.microsoft.com/office/drawing/2014/main" id="{359BED9A-B433-4E93-99E1-13C937874548}"/>
              </a:ext>
            </a:extLst>
          </p:cNvPr>
          <p:cNvGrpSpPr/>
          <p:nvPr/>
        </p:nvGrpSpPr>
        <p:grpSpPr>
          <a:xfrm>
            <a:off x="3253779" y="3351475"/>
            <a:ext cx="690880" cy="1007542"/>
            <a:chOff x="3773972" y="3358518"/>
            <a:chExt cx="690880" cy="1007542"/>
          </a:xfrm>
        </p:grpSpPr>
        <p:sp>
          <p:nvSpPr>
            <p:cNvPr id="97" name="object 97"/>
            <p:cNvSpPr/>
            <p:nvPr/>
          </p:nvSpPr>
          <p:spPr>
            <a:xfrm>
              <a:off x="4121414" y="3434164"/>
              <a:ext cx="0" cy="262890"/>
            </a:xfrm>
            <a:custGeom>
              <a:avLst/>
              <a:gdLst/>
              <a:ahLst/>
              <a:cxnLst/>
              <a:rect l="l" t="t" r="r" b="b"/>
              <a:pathLst>
                <a:path h="262889">
                  <a:moveTo>
                    <a:pt x="0" y="0"/>
                  </a:moveTo>
                  <a:lnTo>
                    <a:pt x="0" y="262750"/>
                  </a:lnTo>
                </a:path>
              </a:pathLst>
            </a:custGeom>
            <a:ln w="23101">
              <a:solidFill>
                <a:srgbClr val="BC1621"/>
              </a:solidFill>
            </a:ln>
          </p:spPr>
          <p:txBody>
            <a:bodyPr wrap="square" lIns="0" tIns="0" rIns="0" bIns="0" rtlCol="0"/>
            <a:lstStyle/>
            <a:p>
              <a:endParaRPr/>
            </a:p>
          </p:txBody>
        </p:sp>
        <p:sp>
          <p:nvSpPr>
            <p:cNvPr id="98" name="object 98"/>
            <p:cNvSpPr/>
            <p:nvPr/>
          </p:nvSpPr>
          <p:spPr>
            <a:xfrm>
              <a:off x="4081155" y="3358518"/>
              <a:ext cx="86855" cy="86867"/>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0" name="object 100"/>
            <p:cNvSpPr/>
            <p:nvPr/>
          </p:nvSpPr>
          <p:spPr>
            <a:xfrm>
              <a:off x="3802839" y="3704070"/>
              <a:ext cx="633095" cy="633095"/>
            </a:xfrm>
            <a:custGeom>
              <a:avLst/>
              <a:gdLst/>
              <a:ahLst/>
              <a:cxnLst/>
              <a:rect l="l" t="t" r="r" b="b"/>
              <a:pathLst>
                <a:path w="633095" h="633095">
                  <a:moveTo>
                    <a:pt x="316445" y="0"/>
                  </a:moveTo>
                  <a:lnTo>
                    <a:pt x="269747" y="3437"/>
                  </a:lnTo>
                  <a:lnTo>
                    <a:pt x="225155" y="13420"/>
                  </a:lnTo>
                  <a:lnTo>
                    <a:pt x="183162" y="29457"/>
                  </a:lnTo>
                  <a:lnTo>
                    <a:pt x="144262" y="51052"/>
                  </a:lnTo>
                  <a:lnTo>
                    <a:pt x="108948" y="77714"/>
                  </a:lnTo>
                  <a:lnTo>
                    <a:pt x="77714" y="108948"/>
                  </a:lnTo>
                  <a:lnTo>
                    <a:pt x="51052" y="144262"/>
                  </a:lnTo>
                  <a:lnTo>
                    <a:pt x="29457" y="183162"/>
                  </a:lnTo>
                  <a:lnTo>
                    <a:pt x="13420" y="225155"/>
                  </a:lnTo>
                  <a:lnTo>
                    <a:pt x="3437" y="269747"/>
                  </a:lnTo>
                  <a:lnTo>
                    <a:pt x="0" y="316445"/>
                  </a:lnTo>
                  <a:lnTo>
                    <a:pt x="3437" y="363141"/>
                  </a:lnTo>
                  <a:lnTo>
                    <a:pt x="13420" y="407730"/>
                  </a:lnTo>
                  <a:lnTo>
                    <a:pt x="29457" y="449721"/>
                  </a:lnTo>
                  <a:lnTo>
                    <a:pt x="51052" y="488619"/>
                  </a:lnTo>
                  <a:lnTo>
                    <a:pt x="77714" y="523932"/>
                  </a:lnTo>
                  <a:lnTo>
                    <a:pt x="108948" y="555165"/>
                  </a:lnTo>
                  <a:lnTo>
                    <a:pt x="144262" y="581826"/>
                  </a:lnTo>
                  <a:lnTo>
                    <a:pt x="183162" y="603422"/>
                  </a:lnTo>
                  <a:lnTo>
                    <a:pt x="225155" y="619458"/>
                  </a:lnTo>
                  <a:lnTo>
                    <a:pt x="269747" y="629441"/>
                  </a:lnTo>
                  <a:lnTo>
                    <a:pt x="316445" y="632879"/>
                  </a:lnTo>
                  <a:lnTo>
                    <a:pt x="363144" y="629441"/>
                  </a:lnTo>
                  <a:lnTo>
                    <a:pt x="407736" y="619458"/>
                  </a:lnTo>
                  <a:lnTo>
                    <a:pt x="449729" y="603422"/>
                  </a:lnTo>
                  <a:lnTo>
                    <a:pt x="488629" y="581826"/>
                  </a:lnTo>
                  <a:lnTo>
                    <a:pt x="523942" y="555165"/>
                  </a:lnTo>
                  <a:lnTo>
                    <a:pt x="555177" y="523932"/>
                  </a:lnTo>
                  <a:lnTo>
                    <a:pt x="581838" y="488619"/>
                  </a:lnTo>
                  <a:lnTo>
                    <a:pt x="603434" y="449721"/>
                  </a:lnTo>
                  <a:lnTo>
                    <a:pt x="619470" y="407730"/>
                  </a:lnTo>
                  <a:lnTo>
                    <a:pt x="629454" y="363141"/>
                  </a:lnTo>
                  <a:lnTo>
                    <a:pt x="632891" y="316445"/>
                  </a:lnTo>
                  <a:lnTo>
                    <a:pt x="629454" y="269747"/>
                  </a:lnTo>
                  <a:lnTo>
                    <a:pt x="619470" y="225155"/>
                  </a:lnTo>
                  <a:lnTo>
                    <a:pt x="603434" y="183162"/>
                  </a:lnTo>
                  <a:lnTo>
                    <a:pt x="581838" y="144262"/>
                  </a:lnTo>
                  <a:lnTo>
                    <a:pt x="555177" y="108948"/>
                  </a:lnTo>
                  <a:lnTo>
                    <a:pt x="523942" y="77714"/>
                  </a:lnTo>
                  <a:lnTo>
                    <a:pt x="488629" y="51052"/>
                  </a:lnTo>
                  <a:lnTo>
                    <a:pt x="449729" y="29457"/>
                  </a:lnTo>
                  <a:lnTo>
                    <a:pt x="407736" y="13420"/>
                  </a:lnTo>
                  <a:lnTo>
                    <a:pt x="363144" y="3437"/>
                  </a:lnTo>
                  <a:lnTo>
                    <a:pt x="316445" y="0"/>
                  </a:lnTo>
                  <a:close/>
                </a:path>
              </a:pathLst>
            </a:custGeom>
            <a:solidFill>
              <a:srgbClr val="FFFFFF"/>
            </a:solidFill>
          </p:spPr>
          <p:txBody>
            <a:bodyPr wrap="square" lIns="0" tIns="0" rIns="0" bIns="0" rtlCol="0"/>
            <a:lstStyle/>
            <a:p>
              <a:endParaRPr/>
            </a:p>
          </p:txBody>
        </p:sp>
        <p:sp>
          <p:nvSpPr>
            <p:cNvPr id="101" name="object 101"/>
            <p:cNvSpPr/>
            <p:nvPr/>
          </p:nvSpPr>
          <p:spPr>
            <a:xfrm>
              <a:off x="3773972" y="3675180"/>
              <a:ext cx="690880" cy="690880"/>
            </a:xfrm>
            <a:custGeom>
              <a:avLst/>
              <a:gdLst/>
              <a:ahLst/>
              <a:cxnLst/>
              <a:rect l="l" t="t" r="r" b="b"/>
              <a:pathLst>
                <a:path w="690879" h="690879">
                  <a:moveTo>
                    <a:pt x="345313" y="0"/>
                  </a:moveTo>
                  <a:lnTo>
                    <a:pt x="298519" y="3158"/>
                  </a:lnTo>
                  <a:lnTo>
                    <a:pt x="253619" y="12356"/>
                  </a:lnTo>
                  <a:lnTo>
                    <a:pt x="211028" y="27180"/>
                  </a:lnTo>
                  <a:lnTo>
                    <a:pt x="171160" y="47214"/>
                  </a:lnTo>
                  <a:lnTo>
                    <a:pt x="134430" y="72045"/>
                  </a:lnTo>
                  <a:lnTo>
                    <a:pt x="101252" y="101257"/>
                  </a:lnTo>
                  <a:lnTo>
                    <a:pt x="72041" y="134435"/>
                  </a:lnTo>
                  <a:lnTo>
                    <a:pt x="47212" y="171165"/>
                  </a:lnTo>
                  <a:lnTo>
                    <a:pt x="27178" y="211033"/>
                  </a:lnTo>
                  <a:lnTo>
                    <a:pt x="12355" y="253623"/>
                  </a:lnTo>
                  <a:lnTo>
                    <a:pt x="3158" y="298521"/>
                  </a:lnTo>
                  <a:lnTo>
                    <a:pt x="0" y="345313"/>
                  </a:lnTo>
                  <a:lnTo>
                    <a:pt x="3158" y="392109"/>
                  </a:lnTo>
                  <a:lnTo>
                    <a:pt x="12355" y="437012"/>
                  </a:lnTo>
                  <a:lnTo>
                    <a:pt x="27178" y="479605"/>
                  </a:lnTo>
                  <a:lnTo>
                    <a:pt x="47212" y="519474"/>
                  </a:lnTo>
                  <a:lnTo>
                    <a:pt x="72041" y="556206"/>
                  </a:lnTo>
                  <a:lnTo>
                    <a:pt x="101252" y="589384"/>
                  </a:lnTo>
                  <a:lnTo>
                    <a:pt x="134430" y="618596"/>
                  </a:lnTo>
                  <a:lnTo>
                    <a:pt x="171160" y="643426"/>
                  </a:lnTo>
                  <a:lnTo>
                    <a:pt x="211028" y="663459"/>
                  </a:lnTo>
                  <a:lnTo>
                    <a:pt x="253619" y="678282"/>
                  </a:lnTo>
                  <a:lnTo>
                    <a:pt x="298519" y="687480"/>
                  </a:lnTo>
                  <a:lnTo>
                    <a:pt x="345313" y="690638"/>
                  </a:lnTo>
                  <a:lnTo>
                    <a:pt x="392106" y="687480"/>
                  </a:lnTo>
                  <a:lnTo>
                    <a:pt x="437006" y="678282"/>
                  </a:lnTo>
                  <a:lnTo>
                    <a:pt x="479597" y="663459"/>
                  </a:lnTo>
                  <a:lnTo>
                    <a:pt x="519465" y="643426"/>
                  </a:lnTo>
                  <a:lnTo>
                    <a:pt x="535049" y="632891"/>
                  </a:lnTo>
                  <a:lnTo>
                    <a:pt x="345313" y="632891"/>
                  </a:lnTo>
                  <a:lnTo>
                    <a:pt x="298666" y="629127"/>
                  </a:lnTo>
                  <a:lnTo>
                    <a:pt x="254416" y="618230"/>
                  </a:lnTo>
                  <a:lnTo>
                    <a:pt x="213156" y="600792"/>
                  </a:lnTo>
                  <a:lnTo>
                    <a:pt x="175476" y="577406"/>
                  </a:lnTo>
                  <a:lnTo>
                    <a:pt x="141970" y="548662"/>
                  </a:lnTo>
                  <a:lnTo>
                    <a:pt x="113228" y="515153"/>
                  </a:lnTo>
                  <a:lnTo>
                    <a:pt x="89843" y="477472"/>
                  </a:lnTo>
                  <a:lnTo>
                    <a:pt x="72406" y="436210"/>
                  </a:lnTo>
                  <a:lnTo>
                    <a:pt x="61510" y="391959"/>
                  </a:lnTo>
                  <a:lnTo>
                    <a:pt x="57746" y="345313"/>
                  </a:lnTo>
                  <a:lnTo>
                    <a:pt x="61510" y="298669"/>
                  </a:lnTo>
                  <a:lnTo>
                    <a:pt x="72406" y="254421"/>
                  </a:lnTo>
                  <a:lnTo>
                    <a:pt x="89843" y="213161"/>
                  </a:lnTo>
                  <a:lnTo>
                    <a:pt x="113228" y="175482"/>
                  </a:lnTo>
                  <a:lnTo>
                    <a:pt x="141970" y="141974"/>
                  </a:lnTo>
                  <a:lnTo>
                    <a:pt x="175476" y="113231"/>
                  </a:lnTo>
                  <a:lnTo>
                    <a:pt x="213156" y="89845"/>
                  </a:lnTo>
                  <a:lnTo>
                    <a:pt x="254416" y="72407"/>
                  </a:lnTo>
                  <a:lnTo>
                    <a:pt x="298666" y="61510"/>
                  </a:lnTo>
                  <a:lnTo>
                    <a:pt x="345313" y="57746"/>
                  </a:lnTo>
                  <a:lnTo>
                    <a:pt x="535045" y="57746"/>
                  </a:lnTo>
                  <a:lnTo>
                    <a:pt x="519465" y="47214"/>
                  </a:lnTo>
                  <a:lnTo>
                    <a:pt x="479597" y="27180"/>
                  </a:lnTo>
                  <a:lnTo>
                    <a:pt x="437006" y="12356"/>
                  </a:lnTo>
                  <a:lnTo>
                    <a:pt x="392106" y="3158"/>
                  </a:lnTo>
                  <a:lnTo>
                    <a:pt x="345313" y="0"/>
                  </a:lnTo>
                  <a:close/>
                </a:path>
                <a:path w="690879" h="690879">
                  <a:moveTo>
                    <a:pt x="535045" y="57746"/>
                  </a:moveTo>
                  <a:lnTo>
                    <a:pt x="345313" y="57746"/>
                  </a:lnTo>
                  <a:lnTo>
                    <a:pt x="391959" y="61510"/>
                  </a:lnTo>
                  <a:lnTo>
                    <a:pt x="436209" y="72407"/>
                  </a:lnTo>
                  <a:lnTo>
                    <a:pt x="477469" y="89845"/>
                  </a:lnTo>
                  <a:lnTo>
                    <a:pt x="515149" y="113231"/>
                  </a:lnTo>
                  <a:lnTo>
                    <a:pt x="548655" y="141974"/>
                  </a:lnTo>
                  <a:lnTo>
                    <a:pt x="577397" y="175482"/>
                  </a:lnTo>
                  <a:lnTo>
                    <a:pt x="600782" y="213161"/>
                  </a:lnTo>
                  <a:lnTo>
                    <a:pt x="618219" y="254421"/>
                  </a:lnTo>
                  <a:lnTo>
                    <a:pt x="629115" y="298669"/>
                  </a:lnTo>
                  <a:lnTo>
                    <a:pt x="632879" y="345313"/>
                  </a:lnTo>
                  <a:lnTo>
                    <a:pt x="629115" y="391959"/>
                  </a:lnTo>
                  <a:lnTo>
                    <a:pt x="618219" y="436210"/>
                  </a:lnTo>
                  <a:lnTo>
                    <a:pt x="600782" y="477472"/>
                  </a:lnTo>
                  <a:lnTo>
                    <a:pt x="577397" y="515153"/>
                  </a:lnTo>
                  <a:lnTo>
                    <a:pt x="548655" y="548662"/>
                  </a:lnTo>
                  <a:lnTo>
                    <a:pt x="515149" y="577406"/>
                  </a:lnTo>
                  <a:lnTo>
                    <a:pt x="477469" y="600792"/>
                  </a:lnTo>
                  <a:lnTo>
                    <a:pt x="436209" y="618230"/>
                  </a:lnTo>
                  <a:lnTo>
                    <a:pt x="391959" y="629127"/>
                  </a:lnTo>
                  <a:lnTo>
                    <a:pt x="345313" y="632891"/>
                  </a:lnTo>
                  <a:lnTo>
                    <a:pt x="535049" y="632891"/>
                  </a:lnTo>
                  <a:lnTo>
                    <a:pt x="589373" y="589384"/>
                  </a:lnTo>
                  <a:lnTo>
                    <a:pt x="618584" y="556206"/>
                  </a:lnTo>
                  <a:lnTo>
                    <a:pt x="643413" y="519474"/>
                  </a:lnTo>
                  <a:lnTo>
                    <a:pt x="663447" y="479605"/>
                  </a:lnTo>
                  <a:lnTo>
                    <a:pt x="678270" y="437012"/>
                  </a:lnTo>
                  <a:lnTo>
                    <a:pt x="687467" y="392109"/>
                  </a:lnTo>
                  <a:lnTo>
                    <a:pt x="690626" y="345313"/>
                  </a:lnTo>
                  <a:lnTo>
                    <a:pt x="687467" y="298521"/>
                  </a:lnTo>
                  <a:lnTo>
                    <a:pt x="678270" y="253623"/>
                  </a:lnTo>
                  <a:lnTo>
                    <a:pt x="663447" y="211033"/>
                  </a:lnTo>
                  <a:lnTo>
                    <a:pt x="643413" y="171165"/>
                  </a:lnTo>
                  <a:lnTo>
                    <a:pt x="618584" y="134435"/>
                  </a:lnTo>
                  <a:lnTo>
                    <a:pt x="589373" y="101257"/>
                  </a:lnTo>
                  <a:lnTo>
                    <a:pt x="556195" y="72045"/>
                  </a:lnTo>
                  <a:lnTo>
                    <a:pt x="535045" y="57746"/>
                  </a:lnTo>
                  <a:close/>
                </a:path>
              </a:pathLst>
            </a:custGeom>
            <a:solidFill>
              <a:srgbClr val="BC1621"/>
            </a:solidFill>
          </p:spPr>
          <p:txBody>
            <a:bodyPr wrap="square" lIns="0" tIns="0" rIns="0" bIns="0" rtlCol="0"/>
            <a:lstStyle/>
            <a:p>
              <a:endParaRPr/>
            </a:p>
          </p:txBody>
        </p:sp>
        <p:sp>
          <p:nvSpPr>
            <p:cNvPr id="142" name="object 142"/>
            <p:cNvSpPr/>
            <p:nvPr/>
          </p:nvSpPr>
          <p:spPr>
            <a:xfrm>
              <a:off x="3955713" y="3856637"/>
              <a:ext cx="318735" cy="313423"/>
            </a:xfrm>
            <a:prstGeom prst="rect">
              <a:avLst/>
            </a:prstGeom>
            <a:blipFill>
              <a:blip r:embed="rId2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grpSp>
        <p:nvGrpSpPr>
          <p:cNvPr id="292" name="Group 291">
            <a:extLst>
              <a:ext uri="{FF2B5EF4-FFF2-40B4-BE49-F238E27FC236}">
                <a16:creationId xmlns:a16="http://schemas.microsoft.com/office/drawing/2014/main" id="{B10838AC-8D37-4488-89D0-54A379D7378A}"/>
              </a:ext>
            </a:extLst>
          </p:cNvPr>
          <p:cNvGrpSpPr/>
          <p:nvPr/>
        </p:nvGrpSpPr>
        <p:grpSpPr>
          <a:xfrm>
            <a:off x="3149039" y="5757106"/>
            <a:ext cx="2482422" cy="1269834"/>
            <a:chOff x="4232465" y="5785040"/>
            <a:chExt cx="2482422" cy="1269834"/>
          </a:xfrm>
        </p:grpSpPr>
        <p:grpSp>
          <p:nvGrpSpPr>
            <p:cNvPr id="314" name="Group 313">
              <a:extLst>
                <a:ext uri="{FF2B5EF4-FFF2-40B4-BE49-F238E27FC236}">
                  <a16:creationId xmlns:a16="http://schemas.microsoft.com/office/drawing/2014/main" id="{637E74B2-A183-4045-91B6-11A8E774925F}"/>
                </a:ext>
              </a:extLst>
            </p:cNvPr>
            <p:cNvGrpSpPr/>
            <p:nvPr/>
          </p:nvGrpSpPr>
          <p:grpSpPr>
            <a:xfrm rot="10800000">
              <a:off x="4564258" y="6492106"/>
              <a:ext cx="86855" cy="304163"/>
              <a:chOff x="4564705" y="5528345"/>
              <a:chExt cx="86855" cy="304163"/>
            </a:xfrm>
          </p:grpSpPr>
          <p:sp>
            <p:nvSpPr>
              <p:cNvPr id="103" name="object 103"/>
              <p:cNvSpPr/>
              <p:nvPr/>
            </p:nvSpPr>
            <p:spPr>
              <a:xfrm>
                <a:off x="4608132" y="5569618"/>
                <a:ext cx="0" cy="262890"/>
              </a:xfrm>
              <a:custGeom>
                <a:avLst/>
                <a:gdLst/>
                <a:ahLst/>
                <a:cxnLst/>
                <a:rect l="l" t="t" r="r" b="b"/>
                <a:pathLst>
                  <a:path h="262889">
                    <a:moveTo>
                      <a:pt x="0" y="262750"/>
                    </a:moveTo>
                    <a:lnTo>
                      <a:pt x="0" y="0"/>
                    </a:lnTo>
                  </a:path>
                </a:pathLst>
              </a:custGeom>
              <a:ln w="23101">
                <a:solidFill>
                  <a:srgbClr val="BC1621"/>
                </a:solidFill>
              </a:ln>
            </p:spPr>
            <p:txBody>
              <a:bodyPr wrap="square" lIns="0" tIns="0" rIns="0" bIns="0" rtlCol="0"/>
              <a:lstStyle/>
              <a:p>
                <a:endParaRPr/>
              </a:p>
            </p:txBody>
          </p:sp>
          <p:sp>
            <p:nvSpPr>
              <p:cNvPr id="104" name="object 104"/>
              <p:cNvSpPr/>
              <p:nvPr/>
            </p:nvSpPr>
            <p:spPr>
              <a:xfrm>
                <a:off x="4564705" y="5528345"/>
                <a:ext cx="86855" cy="86867"/>
              </a:xfrm>
              <a:prstGeom prst="rect">
                <a:avLst/>
              </a:prstGeom>
              <a:blipFill>
                <a:blip r:embed="rId2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sp>
          <p:nvSpPr>
            <p:cNvPr id="105" name="object 105"/>
            <p:cNvSpPr/>
            <p:nvPr/>
          </p:nvSpPr>
          <p:spPr>
            <a:xfrm>
              <a:off x="4232465" y="5785040"/>
              <a:ext cx="778967" cy="776196"/>
            </a:xfrm>
            <a:prstGeom prst="rect">
              <a:avLst/>
            </a:prstGeom>
            <a:blipFill>
              <a:blip r:embed="rId2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6" name="object 106"/>
            <p:cNvSpPr/>
            <p:nvPr/>
          </p:nvSpPr>
          <p:spPr>
            <a:xfrm>
              <a:off x="4291693" y="5843817"/>
              <a:ext cx="633095" cy="633095"/>
            </a:xfrm>
            <a:custGeom>
              <a:avLst/>
              <a:gdLst/>
              <a:ahLst/>
              <a:cxnLst/>
              <a:rect l="l" t="t" r="r" b="b"/>
              <a:pathLst>
                <a:path w="633095" h="633095">
                  <a:moveTo>
                    <a:pt x="316445" y="0"/>
                  </a:moveTo>
                  <a:lnTo>
                    <a:pt x="269747" y="3437"/>
                  </a:lnTo>
                  <a:lnTo>
                    <a:pt x="225155" y="13420"/>
                  </a:lnTo>
                  <a:lnTo>
                    <a:pt x="183162" y="29457"/>
                  </a:lnTo>
                  <a:lnTo>
                    <a:pt x="144262" y="51052"/>
                  </a:lnTo>
                  <a:lnTo>
                    <a:pt x="108948" y="77714"/>
                  </a:lnTo>
                  <a:lnTo>
                    <a:pt x="77714" y="108948"/>
                  </a:lnTo>
                  <a:lnTo>
                    <a:pt x="51052" y="144262"/>
                  </a:lnTo>
                  <a:lnTo>
                    <a:pt x="29457" y="183162"/>
                  </a:lnTo>
                  <a:lnTo>
                    <a:pt x="13420" y="225155"/>
                  </a:lnTo>
                  <a:lnTo>
                    <a:pt x="3437" y="269747"/>
                  </a:lnTo>
                  <a:lnTo>
                    <a:pt x="0" y="316445"/>
                  </a:lnTo>
                  <a:lnTo>
                    <a:pt x="3437" y="363144"/>
                  </a:lnTo>
                  <a:lnTo>
                    <a:pt x="13420" y="407736"/>
                  </a:lnTo>
                  <a:lnTo>
                    <a:pt x="29457" y="449729"/>
                  </a:lnTo>
                  <a:lnTo>
                    <a:pt x="51052" y="488629"/>
                  </a:lnTo>
                  <a:lnTo>
                    <a:pt x="77714" y="523942"/>
                  </a:lnTo>
                  <a:lnTo>
                    <a:pt x="108948" y="555177"/>
                  </a:lnTo>
                  <a:lnTo>
                    <a:pt x="144262" y="581838"/>
                  </a:lnTo>
                  <a:lnTo>
                    <a:pt x="183162" y="603434"/>
                  </a:lnTo>
                  <a:lnTo>
                    <a:pt x="225155" y="619470"/>
                  </a:lnTo>
                  <a:lnTo>
                    <a:pt x="269747" y="629454"/>
                  </a:lnTo>
                  <a:lnTo>
                    <a:pt x="316445" y="632891"/>
                  </a:lnTo>
                  <a:lnTo>
                    <a:pt x="363144" y="629454"/>
                  </a:lnTo>
                  <a:lnTo>
                    <a:pt x="407736" y="619470"/>
                  </a:lnTo>
                  <a:lnTo>
                    <a:pt x="449729" y="603434"/>
                  </a:lnTo>
                  <a:lnTo>
                    <a:pt x="488629" y="581838"/>
                  </a:lnTo>
                  <a:lnTo>
                    <a:pt x="523942" y="555177"/>
                  </a:lnTo>
                  <a:lnTo>
                    <a:pt x="555177" y="523942"/>
                  </a:lnTo>
                  <a:lnTo>
                    <a:pt x="581838" y="488629"/>
                  </a:lnTo>
                  <a:lnTo>
                    <a:pt x="603434" y="449729"/>
                  </a:lnTo>
                  <a:lnTo>
                    <a:pt x="619470" y="407736"/>
                  </a:lnTo>
                  <a:lnTo>
                    <a:pt x="629454" y="363144"/>
                  </a:lnTo>
                  <a:lnTo>
                    <a:pt x="632891" y="316445"/>
                  </a:lnTo>
                  <a:lnTo>
                    <a:pt x="629454" y="269747"/>
                  </a:lnTo>
                  <a:lnTo>
                    <a:pt x="619470" y="225155"/>
                  </a:lnTo>
                  <a:lnTo>
                    <a:pt x="603434" y="183162"/>
                  </a:lnTo>
                  <a:lnTo>
                    <a:pt x="581838" y="144262"/>
                  </a:lnTo>
                  <a:lnTo>
                    <a:pt x="555177" y="108948"/>
                  </a:lnTo>
                  <a:lnTo>
                    <a:pt x="523942" y="77714"/>
                  </a:lnTo>
                  <a:lnTo>
                    <a:pt x="488629" y="51052"/>
                  </a:lnTo>
                  <a:lnTo>
                    <a:pt x="449729" y="29457"/>
                  </a:lnTo>
                  <a:lnTo>
                    <a:pt x="407736" y="13420"/>
                  </a:lnTo>
                  <a:lnTo>
                    <a:pt x="363144" y="3437"/>
                  </a:lnTo>
                  <a:lnTo>
                    <a:pt x="316445" y="0"/>
                  </a:lnTo>
                  <a:close/>
                </a:path>
              </a:pathLst>
            </a:custGeom>
            <a:solidFill>
              <a:srgbClr val="FFFFFF"/>
            </a:solidFill>
          </p:spPr>
          <p:txBody>
            <a:bodyPr wrap="square" lIns="0" tIns="0" rIns="0" bIns="0" rtlCol="0"/>
            <a:lstStyle/>
            <a:p>
              <a:endParaRPr/>
            </a:p>
          </p:txBody>
        </p:sp>
        <p:sp>
          <p:nvSpPr>
            <p:cNvPr id="107" name="object 107"/>
            <p:cNvSpPr/>
            <p:nvPr/>
          </p:nvSpPr>
          <p:spPr>
            <a:xfrm>
              <a:off x="4262819" y="5814941"/>
              <a:ext cx="690880" cy="690880"/>
            </a:xfrm>
            <a:custGeom>
              <a:avLst/>
              <a:gdLst/>
              <a:ahLst/>
              <a:cxnLst/>
              <a:rect l="l" t="t" r="r" b="b"/>
              <a:pathLst>
                <a:path w="690879" h="690879">
                  <a:moveTo>
                    <a:pt x="345313" y="0"/>
                  </a:moveTo>
                  <a:lnTo>
                    <a:pt x="298519" y="3158"/>
                  </a:lnTo>
                  <a:lnTo>
                    <a:pt x="253619" y="12356"/>
                  </a:lnTo>
                  <a:lnTo>
                    <a:pt x="211028" y="27180"/>
                  </a:lnTo>
                  <a:lnTo>
                    <a:pt x="171160" y="47214"/>
                  </a:lnTo>
                  <a:lnTo>
                    <a:pt x="134430" y="72045"/>
                  </a:lnTo>
                  <a:lnTo>
                    <a:pt x="101252" y="101257"/>
                  </a:lnTo>
                  <a:lnTo>
                    <a:pt x="72041" y="134435"/>
                  </a:lnTo>
                  <a:lnTo>
                    <a:pt x="47212" y="171165"/>
                  </a:lnTo>
                  <a:lnTo>
                    <a:pt x="27178" y="211033"/>
                  </a:lnTo>
                  <a:lnTo>
                    <a:pt x="12355" y="253623"/>
                  </a:lnTo>
                  <a:lnTo>
                    <a:pt x="3158" y="298521"/>
                  </a:lnTo>
                  <a:lnTo>
                    <a:pt x="0" y="345312"/>
                  </a:lnTo>
                  <a:lnTo>
                    <a:pt x="3158" y="392110"/>
                  </a:lnTo>
                  <a:lnTo>
                    <a:pt x="12355" y="437012"/>
                  </a:lnTo>
                  <a:lnTo>
                    <a:pt x="27178" y="479607"/>
                  </a:lnTo>
                  <a:lnTo>
                    <a:pt x="47212" y="519477"/>
                  </a:lnTo>
                  <a:lnTo>
                    <a:pt x="72041" y="556210"/>
                  </a:lnTo>
                  <a:lnTo>
                    <a:pt x="101252" y="589391"/>
                  </a:lnTo>
                  <a:lnTo>
                    <a:pt x="134430" y="618604"/>
                  </a:lnTo>
                  <a:lnTo>
                    <a:pt x="171160" y="643435"/>
                  </a:lnTo>
                  <a:lnTo>
                    <a:pt x="211028" y="663470"/>
                  </a:lnTo>
                  <a:lnTo>
                    <a:pt x="253619" y="678294"/>
                  </a:lnTo>
                  <a:lnTo>
                    <a:pt x="298519" y="687493"/>
                  </a:lnTo>
                  <a:lnTo>
                    <a:pt x="345313" y="690651"/>
                  </a:lnTo>
                  <a:lnTo>
                    <a:pt x="392106" y="687493"/>
                  </a:lnTo>
                  <a:lnTo>
                    <a:pt x="437006" y="678294"/>
                  </a:lnTo>
                  <a:lnTo>
                    <a:pt x="479597" y="663470"/>
                  </a:lnTo>
                  <a:lnTo>
                    <a:pt x="519465" y="643435"/>
                  </a:lnTo>
                  <a:lnTo>
                    <a:pt x="535061" y="632891"/>
                  </a:lnTo>
                  <a:lnTo>
                    <a:pt x="345313" y="632891"/>
                  </a:lnTo>
                  <a:lnTo>
                    <a:pt x="298666" y="629127"/>
                  </a:lnTo>
                  <a:lnTo>
                    <a:pt x="254416" y="618230"/>
                  </a:lnTo>
                  <a:lnTo>
                    <a:pt x="213156" y="600792"/>
                  </a:lnTo>
                  <a:lnTo>
                    <a:pt x="175476" y="577406"/>
                  </a:lnTo>
                  <a:lnTo>
                    <a:pt x="141970" y="548662"/>
                  </a:lnTo>
                  <a:lnTo>
                    <a:pt x="113228" y="515153"/>
                  </a:lnTo>
                  <a:lnTo>
                    <a:pt x="89843" y="477472"/>
                  </a:lnTo>
                  <a:lnTo>
                    <a:pt x="72406" y="436210"/>
                  </a:lnTo>
                  <a:lnTo>
                    <a:pt x="61510" y="391959"/>
                  </a:lnTo>
                  <a:lnTo>
                    <a:pt x="57746" y="345312"/>
                  </a:lnTo>
                  <a:lnTo>
                    <a:pt x="61510" y="298669"/>
                  </a:lnTo>
                  <a:lnTo>
                    <a:pt x="72406" y="254421"/>
                  </a:lnTo>
                  <a:lnTo>
                    <a:pt x="89843" y="213161"/>
                  </a:lnTo>
                  <a:lnTo>
                    <a:pt x="113228" y="175482"/>
                  </a:lnTo>
                  <a:lnTo>
                    <a:pt x="141970" y="141974"/>
                  </a:lnTo>
                  <a:lnTo>
                    <a:pt x="175476" y="113231"/>
                  </a:lnTo>
                  <a:lnTo>
                    <a:pt x="213156" y="89845"/>
                  </a:lnTo>
                  <a:lnTo>
                    <a:pt x="254416" y="72407"/>
                  </a:lnTo>
                  <a:lnTo>
                    <a:pt x="298666" y="61510"/>
                  </a:lnTo>
                  <a:lnTo>
                    <a:pt x="345313" y="57746"/>
                  </a:lnTo>
                  <a:lnTo>
                    <a:pt x="535045" y="57746"/>
                  </a:lnTo>
                  <a:lnTo>
                    <a:pt x="519465" y="47214"/>
                  </a:lnTo>
                  <a:lnTo>
                    <a:pt x="479597" y="27180"/>
                  </a:lnTo>
                  <a:lnTo>
                    <a:pt x="437006" y="12356"/>
                  </a:lnTo>
                  <a:lnTo>
                    <a:pt x="392106" y="3158"/>
                  </a:lnTo>
                  <a:lnTo>
                    <a:pt x="345313" y="0"/>
                  </a:lnTo>
                  <a:close/>
                </a:path>
                <a:path w="690879" h="690879">
                  <a:moveTo>
                    <a:pt x="535045" y="57746"/>
                  </a:moveTo>
                  <a:lnTo>
                    <a:pt x="345313" y="57746"/>
                  </a:lnTo>
                  <a:lnTo>
                    <a:pt x="391959" y="61510"/>
                  </a:lnTo>
                  <a:lnTo>
                    <a:pt x="436209" y="72407"/>
                  </a:lnTo>
                  <a:lnTo>
                    <a:pt x="477469" y="89845"/>
                  </a:lnTo>
                  <a:lnTo>
                    <a:pt x="515149" y="113231"/>
                  </a:lnTo>
                  <a:lnTo>
                    <a:pt x="548655" y="141974"/>
                  </a:lnTo>
                  <a:lnTo>
                    <a:pt x="577397" y="175482"/>
                  </a:lnTo>
                  <a:lnTo>
                    <a:pt x="600782" y="213161"/>
                  </a:lnTo>
                  <a:lnTo>
                    <a:pt x="618219" y="254421"/>
                  </a:lnTo>
                  <a:lnTo>
                    <a:pt x="629115" y="298669"/>
                  </a:lnTo>
                  <a:lnTo>
                    <a:pt x="632879" y="345312"/>
                  </a:lnTo>
                  <a:lnTo>
                    <a:pt x="629115" y="391959"/>
                  </a:lnTo>
                  <a:lnTo>
                    <a:pt x="618219" y="436210"/>
                  </a:lnTo>
                  <a:lnTo>
                    <a:pt x="600782" y="477472"/>
                  </a:lnTo>
                  <a:lnTo>
                    <a:pt x="577397" y="515153"/>
                  </a:lnTo>
                  <a:lnTo>
                    <a:pt x="548655" y="548662"/>
                  </a:lnTo>
                  <a:lnTo>
                    <a:pt x="515149" y="577406"/>
                  </a:lnTo>
                  <a:lnTo>
                    <a:pt x="477469" y="600792"/>
                  </a:lnTo>
                  <a:lnTo>
                    <a:pt x="436209" y="618230"/>
                  </a:lnTo>
                  <a:lnTo>
                    <a:pt x="391959" y="629127"/>
                  </a:lnTo>
                  <a:lnTo>
                    <a:pt x="345313" y="632891"/>
                  </a:lnTo>
                  <a:lnTo>
                    <a:pt x="535061" y="632891"/>
                  </a:lnTo>
                  <a:lnTo>
                    <a:pt x="589373" y="589391"/>
                  </a:lnTo>
                  <a:lnTo>
                    <a:pt x="618584" y="556210"/>
                  </a:lnTo>
                  <a:lnTo>
                    <a:pt x="643413" y="519477"/>
                  </a:lnTo>
                  <a:lnTo>
                    <a:pt x="663447" y="479607"/>
                  </a:lnTo>
                  <a:lnTo>
                    <a:pt x="678270" y="437012"/>
                  </a:lnTo>
                  <a:lnTo>
                    <a:pt x="687467" y="392110"/>
                  </a:lnTo>
                  <a:lnTo>
                    <a:pt x="690626" y="345312"/>
                  </a:lnTo>
                  <a:lnTo>
                    <a:pt x="687467" y="298521"/>
                  </a:lnTo>
                  <a:lnTo>
                    <a:pt x="678270" y="253623"/>
                  </a:lnTo>
                  <a:lnTo>
                    <a:pt x="663447" y="211033"/>
                  </a:lnTo>
                  <a:lnTo>
                    <a:pt x="643413" y="171165"/>
                  </a:lnTo>
                  <a:lnTo>
                    <a:pt x="618584" y="134435"/>
                  </a:lnTo>
                  <a:lnTo>
                    <a:pt x="589373" y="101257"/>
                  </a:lnTo>
                  <a:lnTo>
                    <a:pt x="556195" y="72045"/>
                  </a:lnTo>
                  <a:lnTo>
                    <a:pt x="535045" y="57746"/>
                  </a:lnTo>
                  <a:close/>
                </a:path>
              </a:pathLst>
            </a:custGeom>
            <a:solidFill>
              <a:srgbClr val="BC1621"/>
            </a:solidFill>
          </p:spPr>
          <p:txBody>
            <a:bodyPr wrap="square" lIns="0" tIns="0" rIns="0" bIns="0" rtlCol="0"/>
            <a:lstStyle/>
            <a:p>
              <a:endParaRPr/>
            </a:p>
          </p:txBody>
        </p:sp>
        <p:sp>
          <p:nvSpPr>
            <p:cNvPr id="108" name="object 108"/>
            <p:cNvSpPr txBox="1"/>
            <p:nvPr/>
          </p:nvSpPr>
          <p:spPr>
            <a:xfrm>
              <a:off x="4732144" y="6514341"/>
              <a:ext cx="1982743" cy="540533"/>
            </a:xfrm>
            <a:prstGeom prst="rect">
              <a:avLst/>
            </a:prstGeom>
          </p:spPr>
          <p:txBody>
            <a:bodyPr vert="horz" wrap="square" lIns="0" tIns="17145" rIns="0" bIns="0" rtlCol="0">
              <a:spAutoFit/>
            </a:bodyPr>
            <a:lstStyle/>
            <a:p>
              <a:pPr marL="12700">
                <a:spcBef>
                  <a:spcPts val="135"/>
                </a:spcBef>
              </a:pPr>
              <a:r>
                <a:rPr sz="1600" b="1" spc="5" dirty="0">
                  <a:solidFill>
                    <a:srgbClr val="6F6F6E"/>
                  </a:solidFill>
                  <a:latin typeface="Tahoma"/>
                  <a:cs typeface="Tahoma"/>
                </a:rPr>
                <a:t>2016</a:t>
              </a:r>
              <a:endParaRPr sz="1600" dirty="0">
                <a:latin typeface="Tahoma"/>
                <a:cs typeface="Tahoma"/>
              </a:endParaRPr>
            </a:p>
            <a:p>
              <a:pPr marL="12700"/>
              <a:r>
                <a:rPr lang="tr-TR" sz="900" spc="10" dirty="0" err="1">
                  <a:latin typeface="Tahoma"/>
                  <a:cs typeface="Tahoma"/>
                </a:rPr>
                <a:t>The</a:t>
              </a:r>
              <a:r>
                <a:rPr lang="tr-TR" sz="900" spc="10" dirty="0">
                  <a:latin typeface="Tahoma"/>
                  <a:cs typeface="Tahoma"/>
                </a:rPr>
                <a:t> Board of Directors </a:t>
              </a:r>
              <a:r>
                <a:rPr lang="tr-TR" sz="900" spc="10" dirty="0" err="1">
                  <a:latin typeface="Tahoma"/>
                  <a:cs typeface="Tahoma"/>
                </a:rPr>
                <a:t>hands</a:t>
              </a:r>
              <a:r>
                <a:rPr lang="tr-TR" sz="900" spc="10" dirty="0">
                  <a:latin typeface="Tahoma"/>
                  <a:cs typeface="Tahoma"/>
                </a:rPr>
                <a:t> </a:t>
              </a:r>
              <a:br>
                <a:rPr lang="tr-TR" sz="900" spc="10" dirty="0">
                  <a:latin typeface="Tahoma"/>
                  <a:cs typeface="Tahoma"/>
                </a:rPr>
              </a:br>
              <a:r>
                <a:rPr lang="tr-TR" sz="900" spc="10" dirty="0" err="1">
                  <a:latin typeface="Tahoma"/>
                  <a:cs typeface="Tahoma"/>
                </a:rPr>
                <a:t>over</a:t>
              </a:r>
              <a:r>
                <a:rPr lang="tr-TR" sz="900" spc="10" dirty="0">
                  <a:latin typeface="Tahoma"/>
                  <a:cs typeface="Tahoma"/>
                </a:rPr>
                <a:t> </a:t>
              </a:r>
              <a:r>
                <a:rPr lang="tr-TR" sz="900" spc="10" dirty="0" err="1">
                  <a:latin typeface="Tahoma"/>
                  <a:cs typeface="Tahoma"/>
                </a:rPr>
                <a:t>to</a:t>
              </a:r>
              <a:r>
                <a:rPr lang="tr-TR" sz="900" spc="10" dirty="0">
                  <a:latin typeface="Tahoma"/>
                  <a:cs typeface="Tahoma"/>
                </a:rPr>
                <a:t> </a:t>
              </a:r>
              <a:r>
                <a:rPr lang="tr-TR" sz="900" spc="10" dirty="0" err="1">
                  <a:latin typeface="Tahoma"/>
                  <a:cs typeface="Tahoma"/>
                </a:rPr>
                <a:t>the</a:t>
              </a:r>
              <a:r>
                <a:rPr lang="tr-TR" sz="900" spc="10" dirty="0">
                  <a:latin typeface="Tahoma"/>
                  <a:cs typeface="Tahoma"/>
                </a:rPr>
                <a:t> </a:t>
              </a:r>
              <a:r>
                <a:rPr lang="tr-TR" sz="900" spc="10" dirty="0" err="1">
                  <a:latin typeface="Tahoma"/>
                  <a:cs typeface="Tahoma"/>
                </a:rPr>
                <a:t>third</a:t>
              </a:r>
              <a:r>
                <a:rPr lang="tr-TR" sz="900" spc="10" dirty="0">
                  <a:latin typeface="Tahoma"/>
                  <a:cs typeface="Tahoma"/>
                </a:rPr>
                <a:t> </a:t>
              </a:r>
              <a:r>
                <a:rPr lang="tr-TR" sz="900" spc="10" dirty="0" err="1">
                  <a:latin typeface="Tahoma"/>
                  <a:cs typeface="Tahoma"/>
                </a:rPr>
                <a:t>generation</a:t>
              </a:r>
              <a:r>
                <a:rPr lang="tr-TR" sz="900" spc="10" dirty="0">
                  <a:latin typeface="Tahoma"/>
                  <a:cs typeface="Tahoma"/>
                </a:rPr>
                <a:t>.</a:t>
              </a:r>
              <a:endParaRPr sz="900" dirty="0">
                <a:latin typeface="Tahoma"/>
                <a:cs typeface="Tahoma"/>
              </a:endParaRPr>
            </a:p>
          </p:txBody>
        </p:sp>
        <p:sp>
          <p:nvSpPr>
            <p:cNvPr id="143" name="object 143"/>
            <p:cNvSpPr/>
            <p:nvPr/>
          </p:nvSpPr>
          <p:spPr>
            <a:xfrm>
              <a:off x="4431716" y="6000048"/>
              <a:ext cx="320297" cy="314985"/>
            </a:xfrm>
            <a:prstGeom prst="rect">
              <a:avLst/>
            </a:prstGeom>
            <a:blipFill>
              <a:blip r:embed="rId2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grpSp>
        <p:nvGrpSpPr>
          <p:cNvPr id="294" name="Group 293">
            <a:extLst>
              <a:ext uri="{FF2B5EF4-FFF2-40B4-BE49-F238E27FC236}">
                <a16:creationId xmlns:a16="http://schemas.microsoft.com/office/drawing/2014/main" id="{0D5895A3-E53C-4051-A264-AAAE034CD3AD}"/>
              </a:ext>
            </a:extLst>
          </p:cNvPr>
          <p:cNvGrpSpPr/>
          <p:nvPr/>
        </p:nvGrpSpPr>
        <p:grpSpPr>
          <a:xfrm>
            <a:off x="229950" y="5619313"/>
            <a:ext cx="1616237" cy="1188445"/>
            <a:chOff x="1326161" y="5746470"/>
            <a:chExt cx="1616237" cy="1188445"/>
          </a:xfrm>
        </p:grpSpPr>
        <p:sp>
          <p:nvSpPr>
            <p:cNvPr id="60" name="object 60"/>
            <p:cNvSpPr/>
            <p:nvPr/>
          </p:nvSpPr>
          <p:spPr>
            <a:xfrm rot="4518849">
              <a:off x="2109270" y="6184088"/>
              <a:ext cx="0" cy="262890"/>
            </a:xfrm>
            <a:custGeom>
              <a:avLst/>
              <a:gdLst/>
              <a:ahLst/>
              <a:cxnLst/>
              <a:rect l="l" t="t" r="r" b="b"/>
              <a:pathLst>
                <a:path h="262889">
                  <a:moveTo>
                    <a:pt x="0" y="262750"/>
                  </a:moveTo>
                  <a:lnTo>
                    <a:pt x="0" y="0"/>
                  </a:lnTo>
                </a:path>
              </a:pathLst>
            </a:custGeom>
            <a:ln w="23101">
              <a:solidFill>
                <a:srgbClr val="BC1621"/>
              </a:solidFill>
            </a:ln>
          </p:spPr>
          <p:txBody>
            <a:bodyPr wrap="square" lIns="0" tIns="0" rIns="0" bIns="0" rtlCol="0"/>
            <a:lstStyle/>
            <a:p>
              <a:endParaRPr/>
            </a:p>
          </p:txBody>
        </p:sp>
        <p:sp>
          <p:nvSpPr>
            <p:cNvPr id="61" name="object 61"/>
            <p:cNvSpPr/>
            <p:nvPr/>
          </p:nvSpPr>
          <p:spPr>
            <a:xfrm>
              <a:off x="1940040" y="6333996"/>
              <a:ext cx="59614" cy="53581"/>
            </a:xfrm>
            <a:prstGeom prst="rect">
              <a:avLst/>
            </a:prstGeom>
            <a:blipFill>
              <a:blip r:embed="rId2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2" name="object 62"/>
            <p:cNvSpPr/>
            <p:nvPr/>
          </p:nvSpPr>
          <p:spPr>
            <a:xfrm>
              <a:off x="2166200" y="5746470"/>
              <a:ext cx="776198" cy="776194"/>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3" name="object 63"/>
            <p:cNvSpPr/>
            <p:nvPr/>
          </p:nvSpPr>
          <p:spPr>
            <a:xfrm>
              <a:off x="2224739" y="5805050"/>
              <a:ext cx="633095" cy="633095"/>
            </a:xfrm>
            <a:custGeom>
              <a:avLst/>
              <a:gdLst/>
              <a:ahLst/>
              <a:cxnLst/>
              <a:rect l="l" t="t" r="r" b="b"/>
              <a:pathLst>
                <a:path w="633094" h="633095">
                  <a:moveTo>
                    <a:pt x="316445" y="0"/>
                  </a:moveTo>
                  <a:lnTo>
                    <a:pt x="269747" y="3437"/>
                  </a:lnTo>
                  <a:lnTo>
                    <a:pt x="225155" y="13420"/>
                  </a:lnTo>
                  <a:lnTo>
                    <a:pt x="183162" y="29456"/>
                  </a:lnTo>
                  <a:lnTo>
                    <a:pt x="144262" y="51052"/>
                  </a:lnTo>
                  <a:lnTo>
                    <a:pt x="108948" y="77713"/>
                  </a:lnTo>
                  <a:lnTo>
                    <a:pt x="77714" y="108946"/>
                  </a:lnTo>
                  <a:lnTo>
                    <a:pt x="51052" y="144259"/>
                  </a:lnTo>
                  <a:lnTo>
                    <a:pt x="29457" y="183157"/>
                  </a:lnTo>
                  <a:lnTo>
                    <a:pt x="13420" y="225148"/>
                  </a:lnTo>
                  <a:lnTo>
                    <a:pt x="3437" y="269738"/>
                  </a:lnTo>
                  <a:lnTo>
                    <a:pt x="0" y="316433"/>
                  </a:lnTo>
                  <a:lnTo>
                    <a:pt x="3437" y="363131"/>
                  </a:lnTo>
                  <a:lnTo>
                    <a:pt x="13420" y="407723"/>
                  </a:lnTo>
                  <a:lnTo>
                    <a:pt x="29457" y="449716"/>
                  </a:lnTo>
                  <a:lnTo>
                    <a:pt x="51052" y="488616"/>
                  </a:lnTo>
                  <a:lnTo>
                    <a:pt x="77714" y="523930"/>
                  </a:lnTo>
                  <a:lnTo>
                    <a:pt x="108948" y="555164"/>
                  </a:lnTo>
                  <a:lnTo>
                    <a:pt x="144262" y="581826"/>
                  </a:lnTo>
                  <a:lnTo>
                    <a:pt x="183162" y="603421"/>
                  </a:lnTo>
                  <a:lnTo>
                    <a:pt x="225155" y="619458"/>
                  </a:lnTo>
                  <a:lnTo>
                    <a:pt x="269747" y="629441"/>
                  </a:lnTo>
                  <a:lnTo>
                    <a:pt x="316445" y="632879"/>
                  </a:lnTo>
                  <a:lnTo>
                    <a:pt x="363141" y="629441"/>
                  </a:lnTo>
                  <a:lnTo>
                    <a:pt x="407731" y="619458"/>
                  </a:lnTo>
                  <a:lnTo>
                    <a:pt x="449723" y="603421"/>
                  </a:lnTo>
                  <a:lnTo>
                    <a:pt x="488623" y="581826"/>
                  </a:lnTo>
                  <a:lnTo>
                    <a:pt x="523937" y="555164"/>
                  </a:lnTo>
                  <a:lnTo>
                    <a:pt x="555173" y="523930"/>
                  </a:lnTo>
                  <a:lnTo>
                    <a:pt x="581835" y="488616"/>
                  </a:lnTo>
                  <a:lnTo>
                    <a:pt x="603432" y="449716"/>
                  </a:lnTo>
                  <a:lnTo>
                    <a:pt x="619469" y="407723"/>
                  </a:lnTo>
                  <a:lnTo>
                    <a:pt x="629454" y="363131"/>
                  </a:lnTo>
                  <a:lnTo>
                    <a:pt x="632891" y="316433"/>
                  </a:lnTo>
                  <a:lnTo>
                    <a:pt x="629454" y="269738"/>
                  </a:lnTo>
                  <a:lnTo>
                    <a:pt x="619469" y="225148"/>
                  </a:lnTo>
                  <a:lnTo>
                    <a:pt x="603432" y="183157"/>
                  </a:lnTo>
                  <a:lnTo>
                    <a:pt x="581835" y="144259"/>
                  </a:lnTo>
                  <a:lnTo>
                    <a:pt x="555173" y="108946"/>
                  </a:lnTo>
                  <a:lnTo>
                    <a:pt x="523937" y="77713"/>
                  </a:lnTo>
                  <a:lnTo>
                    <a:pt x="488623" y="51052"/>
                  </a:lnTo>
                  <a:lnTo>
                    <a:pt x="449723" y="29456"/>
                  </a:lnTo>
                  <a:lnTo>
                    <a:pt x="407731" y="13420"/>
                  </a:lnTo>
                  <a:lnTo>
                    <a:pt x="363141" y="3437"/>
                  </a:lnTo>
                  <a:lnTo>
                    <a:pt x="316445" y="0"/>
                  </a:lnTo>
                  <a:close/>
                </a:path>
              </a:pathLst>
            </a:custGeom>
            <a:solidFill>
              <a:srgbClr val="FFFFFF"/>
            </a:solidFill>
          </p:spPr>
          <p:txBody>
            <a:bodyPr wrap="square" lIns="0" tIns="0" rIns="0" bIns="0" rtlCol="0"/>
            <a:lstStyle/>
            <a:p>
              <a:endParaRPr/>
            </a:p>
          </p:txBody>
        </p:sp>
        <p:sp>
          <p:nvSpPr>
            <p:cNvPr id="64" name="object 64"/>
            <p:cNvSpPr/>
            <p:nvPr/>
          </p:nvSpPr>
          <p:spPr>
            <a:xfrm>
              <a:off x="2195866" y="5776172"/>
              <a:ext cx="690880" cy="690880"/>
            </a:xfrm>
            <a:custGeom>
              <a:avLst/>
              <a:gdLst/>
              <a:ahLst/>
              <a:cxnLst/>
              <a:rect l="l" t="t" r="r" b="b"/>
              <a:pathLst>
                <a:path w="690880" h="690879">
                  <a:moveTo>
                    <a:pt x="345313" y="0"/>
                  </a:moveTo>
                  <a:lnTo>
                    <a:pt x="298519" y="3158"/>
                  </a:lnTo>
                  <a:lnTo>
                    <a:pt x="253619" y="12355"/>
                  </a:lnTo>
                  <a:lnTo>
                    <a:pt x="211028" y="27178"/>
                  </a:lnTo>
                  <a:lnTo>
                    <a:pt x="171160" y="47212"/>
                  </a:lnTo>
                  <a:lnTo>
                    <a:pt x="134430" y="72041"/>
                  </a:lnTo>
                  <a:lnTo>
                    <a:pt x="101252" y="101252"/>
                  </a:lnTo>
                  <a:lnTo>
                    <a:pt x="72041" y="134430"/>
                  </a:lnTo>
                  <a:lnTo>
                    <a:pt x="47212" y="171160"/>
                  </a:lnTo>
                  <a:lnTo>
                    <a:pt x="27178" y="211028"/>
                  </a:lnTo>
                  <a:lnTo>
                    <a:pt x="12355" y="253619"/>
                  </a:lnTo>
                  <a:lnTo>
                    <a:pt x="3158" y="298519"/>
                  </a:lnTo>
                  <a:lnTo>
                    <a:pt x="0" y="345313"/>
                  </a:lnTo>
                  <a:lnTo>
                    <a:pt x="3158" y="392107"/>
                  </a:lnTo>
                  <a:lnTo>
                    <a:pt x="12355" y="437007"/>
                  </a:lnTo>
                  <a:lnTo>
                    <a:pt x="27178" y="479599"/>
                  </a:lnTo>
                  <a:lnTo>
                    <a:pt x="47212" y="519469"/>
                  </a:lnTo>
                  <a:lnTo>
                    <a:pt x="72041" y="556200"/>
                  </a:lnTo>
                  <a:lnTo>
                    <a:pt x="101252" y="589380"/>
                  </a:lnTo>
                  <a:lnTo>
                    <a:pt x="134430" y="618592"/>
                  </a:lnTo>
                  <a:lnTo>
                    <a:pt x="171160" y="643423"/>
                  </a:lnTo>
                  <a:lnTo>
                    <a:pt x="211028" y="663458"/>
                  </a:lnTo>
                  <a:lnTo>
                    <a:pt x="253619" y="678282"/>
                  </a:lnTo>
                  <a:lnTo>
                    <a:pt x="298519" y="687480"/>
                  </a:lnTo>
                  <a:lnTo>
                    <a:pt x="345313" y="690638"/>
                  </a:lnTo>
                  <a:lnTo>
                    <a:pt x="392106" y="687480"/>
                  </a:lnTo>
                  <a:lnTo>
                    <a:pt x="437006" y="678282"/>
                  </a:lnTo>
                  <a:lnTo>
                    <a:pt x="479597" y="663458"/>
                  </a:lnTo>
                  <a:lnTo>
                    <a:pt x="519465" y="643423"/>
                  </a:lnTo>
                  <a:lnTo>
                    <a:pt x="535044" y="632891"/>
                  </a:lnTo>
                  <a:lnTo>
                    <a:pt x="345313" y="632891"/>
                  </a:lnTo>
                  <a:lnTo>
                    <a:pt x="298666" y="629127"/>
                  </a:lnTo>
                  <a:lnTo>
                    <a:pt x="254416" y="618230"/>
                  </a:lnTo>
                  <a:lnTo>
                    <a:pt x="213156" y="600792"/>
                  </a:lnTo>
                  <a:lnTo>
                    <a:pt x="175476" y="577406"/>
                  </a:lnTo>
                  <a:lnTo>
                    <a:pt x="141970" y="548662"/>
                  </a:lnTo>
                  <a:lnTo>
                    <a:pt x="113228" y="515153"/>
                  </a:lnTo>
                  <a:lnTo>
                    <a:pt x="89843" y="477472"/>
                  </a:lnTo>
                  <a:lnTo>
                    <a:pt x="72406" y="436210"/>
                  </a:lnTo>
                  <a:lnTo>
                    <a:pt x="61510" y="391959"/>
                  </a:lnTo>
                  <a:lnTo>
                    <a:pt x="57746" y="345313"/>
                  </a:lnTo>
                  <a:lnTo>
                    <a:pt x="61510" y="298669"/>
                  </a:lnTo>
                  <a:lnTo>
                    <a:pt x="72406" y="254421"/>
                  </a:lnTo>
                  <a:lnTo>
                    <a:pt x="89843" y="213161"/>
                  </a:lnTo>
                  <a:lnTo>
                    <a:pt x="113228" y="175482"/>
                  </a:lnTo>
                  <a:lnTo>
                    <a:pt x="141970" y="141974"/>
                  </a:lnTo>
                  <a:lnTo>
                    <a:pt x="175476" y="113231"/>
                  </a:lnTo>
                  <a:lnTo>
                    <a:pt x="213156" y="89845"/>
                  </a:lnTo>
                  <a:lnTo>
                    <a:pt x="254416" y="72407"/>
                  </a:lnTo>
                  <a:lnTo>
                    <a:pt x="298666" y="61510"/>
                  </a:lnTo>
                  <a:lnTo>
                    <a:pt x="345313" y="57746"/>
                  </a:lnTo>
                  <a:lnTo>
                    <a:pt x="535049" y="57746"/>
                  </a:lnTo>
                  <a:lnTo>
                    <a:pt x="519465" y="47212"/>
                  </a:lnTo>
                  <a:lnTo>
                    <a:pt x="479597" y="27178"/>
                  </a:lnTo>
                  <a:lnTo>
                    <a:pt x="437006" y="12355"/>
                  </a:lnTo>
                  <a:lnTo>
                    <a:pt x="392106" y="3158"/>
                  </a:lnTo>
                  <a:lnTo>
                    <a:pt x="345313" y="0"/>
                  </a:lnTo>
                  <a:close/>
                </a:path>
                <a:path w="690880" h="690879">
                  <a:moveTo>
                    <a:pt x="535049" y="57746"/>
                  </a:moveTo>
                  <a:lnTo>
                    <a:pt x="345313" y="57746"/>
                  </a:lnTo>
                  <a:lnTo>
                    <a:pt x="391959" y="61510"/>
                  </a:lnTo>
                  <a:lnTo>
                    <a:pt x="436209" y="72407"/>
                  </a:lnTo>
                  <a:lnTo>
                    <a:pt x="477469" y="89845"/>
                  </a:lnTo>
                  <a:lnTo>
                    <a:pt x="515149" y="113231"/>
                  </a:lnTo>
                  <a:lnTo>
                    <a:pt x="548655" y="141974"/>
                  </a:lnTo>
                  <a:lnTo>
                    <a:pt x="577397" y="175482"/>
                  </a:lnTo>
                  <a:lnTo>
                    <a:pt x="600782" y="213161"/>
                  </a:lnTo>
                  <a:lnTo>
                    <a:pt x="618219" y="254421"/>
                  </a:lnTo>
                  <a:lnTo>
                    <a:pt x="629115" y="298669"/>
                  </a:lnTo>
                  <a:lnTo>
                    <a:pt x="632879" y="345313"/>
                  </a:lnTo>
                  <a:lnTo>
                    <a:pt x="629115" y="391959"/>
                  </a:lnTo>
                  <a:lnTo>
                    <a:pt x="618219" y="436210"/>
                  </a:lnTo>
                  <a:lnTo>
                    <a:pt x="600782" y="477472"/>
                  </a:lnTo>
                  <a:lnTo>
                    <a:pt x="577397" y="515153"/>
                  </a:lnTo>
                  <a:lnTo>
                    <a:pt x="548655" y="548662"/>
                  </a:lnTo>
                  <a:lnTo>
                    <a:pt x="515149" y="577406"/>
                  </a:lnTo>
                  <a:lnTo>
                    <a:pt x="477469" y="600792"/>
                  </a:lnTo>
                  <a:lnTo>
                    <a:pt x="436209" y="618230"/>
                  </a:lnTo>
                  <a:lnTo>
                    <a:pt x="391959" y="629127"/>
                  </a:lnTo>
                  <a:lnTo>
                    <a:pt x="345313" y="632891"/>
                  </a:lnTo>
                  <a:lnTo>
                    <a:pt x="535044" y="632891"/>
                  </a:lnTo>
                  <a:lnTo>
                    <a:pt x="589373" y="589380"/>
                  </a:lnTo>
                  <a:lnTo>
                    <a:pt x="618584" y="556200"/>
                  </a:lnTo>
                  <a:lnTo>
                    <a:pt x="643413" y="519469"/>
                  </a:lnTo>
                  <a:lnTo>
                    <a:pt x="663447" y="479599"/>
                  </a:lnTo>
                  <a:lnTo>
                    <a:pt x="678270" y="437007"/>
                  </a:lnTo>
                  <a:lnTo>
                    <a:pt x="687467" y="392107"/>
                  </a:lnTo>
                  <a:lnTo>
                    <a:pt x="690626" y="345313"/>
                  </a:lnTo>
                  <a:lnTo>
                    <a:pt x="687467" y="298519"/>
                  </a:lnTo>
                  <a:lnTo>
                    <a:pt x="678270" y="253619"/>
                  </a:lnTo>
                  <a:lnTo>
                    <a:pt x="663447" y="211028"/>
                  </a:lnTo>
                  <a:lnTo>
                    <a:pt x="643413" y="171160"/>
                  </a:lnTo>
                  <a:lnTo>
                    <a:pt x="618584" y="134430"/>
                  </a:lnTo>
                  <a:lnTo>
                    <a:pt x="589373" y="101252"/>
                  </a:lnTo>
                  <a:lnTo>
                    <a:pt x="556195" y="72041"/>
                  </a:lnTo>
                  <a:lnTo>
                    <a:pt x="535049" y="57746"/>
                  </a:lnTo>
                  <a:close/>
                </a:path>
              </a:pathLst>
            </a:custGeom>
            <a:solidFill>
              <a:srgbClr val="BC1621"/>
            </a:solidFill>
          </p:spPr>
          <p:txBody>
            <a:bodyPr wrap="square" lIns="0" tIns="0" rIns="0" bIns="0" rtlCol="0"/>
            <a:lstStyle/>
            <a:p>
              <a:endParaRPr/>
            </a:p>
          </p:txBody>
        </p:sp>
        <p:sp>
          <p:nvSpPr>
            <p:cNvPr id="65" name="object 65"/>
            <p:cNvSpPr txBox="1"/>
            <p:nvPr/>
          </p:nvSpPr>
          <p:spPr>
            <a:xfrm>
              <a:off x="1326161" y="6255883"/>
              <a:ext cx="1305547" cy="679032"/>
            </a:xfrm>
            <a:prstGeom prst="rect">
              <a:avLst/>
            </a:prstGeom>
          </p:spPr>
          <p:txBody>
            <a:bodyPr vert="horz" wrap="square" lIns="0" tIns="17145" rIns="0" bIns="0" rtlCol="0">
              <a:spAutoFit/>
            </a:bodyPr>
            <a:lstStyle/>
            <a:p>
              <a:pPr marL="12700">
                <a:spcBef>
                  <a:spcPts val="135"/>
                </a:spcBef>
              </a:pPr>
              <a:r>
                <a:rPr sz="1600" b="1" spc="5" dirty="0">
                  <a:solidFill>
                    <a:srgbClr val="6F6F6E"/>
                  </a:solidFill>
                  <a:latin typeface="Tahoma"/>
                  <a:cs typeface="Tahoma"/>
                </a:rPr>
                <a:t>2014</a:t>
              </a:r>
              <a:endParaRPr sz="1600" dirty="0">
                <a:latin typeface="Tahoma"/>
                <a:cs typeface="Tahoma"/>
              </a:endParaRPr>
            </a:p>
            <a:p>
              <a:pPr marL="12700"/>
              <a:r>
                <a:rPr lang="tr-TR" sz="900" spc="10" dirty="0">
                  <a:latin typeface="Tahoma"/>
                  <a:cs typeface="Tahoma"/>
                </a:rPr>
                <a:t>İnci Logistics </a:t>
              </a:r>
              <a:r>
                <a:rPr lang="tr-TR" sz="900" spc="10" dirty="0" err="1">
                  <a:latin typeface="Tahoma"/>
                  <a:cs typeface="Tahoma"/>
                </a:rPr>
                <a:t>and</a:t>
              </a:r>
              <a:r>
                <a:rPr lang="tr-TR" sz="900" spc="10" dirty="0">
                  <a:latin typeface="Tahoma"/>
                  <a:cs typeface="Tahoma"/>
                </a:rPr>
                <a:t> Yusen Logistics </a:t>
              </a:r>
              <a:r>
                <a:rPr lang="tr-TR" sz="900" spc="10" dirty="0" err="1">
                  <a:latin typeface="Tahoma"/>
                  <a:cs typeface="Tahoma"/>
                </a:rPr>
                <a:t>enter</a:t>
              </a:r>
              <a:r>
                <a:rPr lang="tr-TR" sz="900" spc="10" dirty="0">
                  <a:latin typeface="Tahoma"/>
                  <a:cs typeface="Tahoma"/>
                </a:rPr>
                <a:t> </a:t>
              </a:r>
              <a:r>
                <a:rPr lang="tr-TR" sz="900" spc="10" dirty="0" err="1">
                  <a:latin typeface="Tahoma"/>
                  <a:cs typeface="Tahoma"/>
                </a:rPr>
                <a:t>into</a:t>
              </a:r>
              <a:r>
                <a:rPr lang="tr-TR" sz="900" spc="10" dirty="0">
                  <a:latin typeface="Tahoma"/>
                  <a:cs typeface="Tahoma"/>
                </a:rPr>
                <a:t> a </a:t>
              </a:r>
              <a:r>
                <a:rPr lang="tr-TR" sz="900" spc="10" dirty="0" err="1">
                  <a:latin typeface="Tahoma"/>
                  <a:cs typeface="Tahoma"/>
                </a:rPr>
                <a:t>partnership</a:t>
              </a:r>
              <a:r>
                <a:rPr lang="tr-TR" sz="900" spc="10" dirty="0">
                  <a:latin typeface="Tahoma"/>
                  <a:cs typeface="Tahoma"/>
                </a:rPr>
                <a:t>.</a:t>
              </a:r>
              <a:endParaRPr sz="900" dirty="0">
                <a:latin typeface="Tahoma"/>
                <a:cs typeface="Tahoma"/>
              </a:endParaRPr>
            </a:p>
          </p:txBody>
        </p:sp>
        <p:sp>
          <p:nvSpPr>
            <p:cNvPr id="153" name="object 153"/>
            <p:cNvSpPr/>
            <p:nvPr/>
          </p:nvSpPr>
          <p:spPr>
            <a:xfrm>
              <a:off x="2339378" y="6000177"/>
              <a:ext cx="416702" cy="256664"/>
            </a:xfrm>
            <a:prstGeom prst="rect">
              <a:avLst/>
            </a:prstGeom>
            <a:blipFill>
              <a:blip r:embed="rId2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grpSp>
        <p:nvGrpSpPr>
          <p:cNvPr id="293" name="Group 292">
            <a:extLst>
              <a:ext uri="{FF2B5EF4-FFF2-40B4-BE49-F238E27FC236}">
                <a16:creationId xmlns:a16="http://schemas.microsoft.com/office/drawing/2014/main" id="{1669DA93-708F-4EE1-AD4D-36A4BA7FE289}"/>
              </a:ext>
            </a:extLst>
          </p:cNvPr>
          <p:cNvGrpSpPr/>
          <p:nvPr/>
        </p:nvGrpSpPr>
        <p:grpSpPr>
          <a:xfrm>
            <a:off x="1010017" y="5757243"/>
            <a:ext cx="1950337" cy="1298966"/>
            <a:chOff x="2070101" y="5793792"/>
            <a:chExt cx="1950337" cy="1298966"/>
          </a:xfrm>
        </p:grpSpPr>
        <p:sp>
          <p:nvSpPr>
            <p:cNvPr id="115" name="object 115"/>
            <p:cNvSpPr/>
            <p:nvPr/>
          </p:nvSpPr>
          <p:spPr>
            <a:xfrm>
              <a:off x="3617138" y="6495625"/>
              <a:ext cx="0" cy="262890"/>
            </a:xfrm>
            <a:custGeom>
              <a:avLst/>
              <a:gdLst/>
              <a:ahLst/>
              <a:cxnLst/>
              <a:rect l="l" t="t" r="r" b="b"/>
              <a:pathLst>
                <a:path h="262890">
                  <a:moveTo>
                    <a:pt x="0" y="0"/>
                  </a:moveTo>
                  <a:lnTo>
                    <a:pt x="0" y="262763"/>
                  </a:lnTo>
                </a:path>
              </a:pathLst>
            </a:custGeom>
            <a:ln w="23101">
              <a:solidFill>
                <a:srgbClr val="BC1621"/>
              </a:solidFill>
            </a:ln>
          </p:spPr>
          <p:txBody>
            <a:bodyPr wrap="square" lIns="0" tIns="0" rIns="0" bIns="0" rtlCol="0"/>
            <a:lstStyle/>
            <a:p>
              <a:endParaRPr/>
            </a:p>
          </p:txBody>
        </p:sp>
        <p:sp>
          <p:nvSpPr>
            <p:cNvPr id="116" name="object 116"/>
            <p:cNvSpPr/>
            <p:nvPr/>
          </p:nvSpPr>
          <p:spPr>
            <a:xfrm>
              <a:off x="3573712" y="6712779"/>
              <a:ext cx="86855" cy="86868"/>
            </a:xfrm>
            <a:prstGeom prst="rect">
              <a:avLst/>
            </a:prstGeom>
            <a:blipFill>
              <a:blip r:embed="rId3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 name="object 117"/>
            <p:cNvSpPr/>
            <p:nvPr/>
          </p:nvSpPr>
          <p:spPr>
            <a:xfrm>
              <a:off x="3241471" y="5793792"/>
              <a:ext cx="778967" cy="776200"/>
            </a:xfrm>
            <a:prstGeom prst="rect">
              <a:avLst/>
            </a:prstGeom>
            <a:blipFill>
              <a:blip r:embed="rId2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8" name="object 118"/>
            <p:cNvSpPr/>
            <p:nvPr/>
          </p:nvSpPr>
          <p:spPr>
            <a:xfrm>
              <a:off x="3300693" y="5851297"/>
              <a:ext cx="633095" cy="633095"/>
            </a:xfrm>
            <a:custGeom>
              <a:avLst/>
              <a:gdLst/>
              <a:ahLst/>
              <a:cxnLst/>
              <a:rect l="l" t="t" r="r" b="b"/>
              <a:pathLst>
                <a:path w="633095" h="633095">
                  <a:moveTo>
                    <a:pt x="316445" y="0"/>
                  </a:moveTo>
                  <a:lnTo>
                    <a:pt x="269747" y="3437"/>
                  </a:lnTo>
                  <a:lnTo>
                    <a:pt x="225155" y="13420"/>
                  </a:lnTo>
                  <a:lnTo>
                    <a:pt x="183162" y="29456"/>
                  </a:lnTo>
                  <a:lnTo>
                    <a:pt x="144262" y="51052"/>
                  </a:lnTo>
                  <a:lnTo>
                    <a:pt x="108948" y="77713"/>
                  </a:lnTo>
                  <a:lnTo>
                    <a:pt x="77714" y="108946"/>
                  </a:lnTo>
                  <a:lnTo>
                    <a:pt x="51052" y="144259"/>
                  </a:lnTo>
                  <a:lnTo>
                    <a:pt x="29457" y="183157"/>
                  </a:lnTo>
                  <a:lnTo>
                    <a:pt x="13420" y="225148"/>
                  </a:lnTo>
                  <a:lnTo>
                    <a:pt x="3437" y="269738"/>
                  </a:lnTo>
                  <a:lnTo>
                    <a:pt x="0" y="316433"/>
                  </a:lnTo>
                  <a:lnTo>
                    <a:pt x="3437" y="363131"/>
                  </a:lnTo>
                  <a:lnTo>
                    <a:pt x="13420" y="407723"/>
                  </a:lnTo>
                  <a:lnTo>
                    <a:pt x="29457" y="449716"/>
                  </a:lnTo>
                  <a:lnTo>
                    <a:pt x="51052" y="488616"/>
                  </a:lnTo>
                  <a:lnTo>
                    <a:pt x="77714" y="523930"/>
                  </a:lnTo>
                  <a:lnTo>
                    <a:pt x="108948" y="555164"/>
                  </a:lnTo>
                  <a:lnTo>
                    <a:pt x="144262" y="581826"/>
                  </a:lnTo>
                  <a:lnTo>
                    <a:pt x="183162" y="603421"/>
                  </a:lnTo>
                  <a:lnTo>
                    <a:pt x="225155" y="619458"/>
                  </a:lnTo>
                  <a:lnTo>
                    <a:pt x="269747" y="629441"/>
                  </a:lnTo>
                  <a:lnTo>
                    <a:pt x="316445" y="632879"/>
                  </a:lnTo>
                  <a:lnTo>
                    <a:pt x="363144" y="629441"/>
                  </a:lnTo>
                  <a:lnTo>
                    <a:pt x="407736" y="619458"/>
                  </a:lnTo>
                  <a:lnTo>
                    <a:pt x="449729" y="603421"/>
                  </a:lnTo>
                  <a:lnTo>
                    <a:pt x="488629" y="581826"/>
                  </a:lnTo>
                  <a:lnTo>
                    <a:pt x="523942" y="555164"/>
                  </a:lnTo>
                  <a:lnTo>
                    <a:pt x="555177" y="523930"/>
                  </a:lnTo>
                  <a:lnTo>
                    <a:pt x="581838" y="488616"/>
                  </a:lnTo>
                  <a:lnTo>
                    <a:pt x="603434" y="449716"/>
                  </a:lnTo>
                  <a:lnTo>
                    <a:pt x="619470" y="407723"/>
                  </a:lnTo>
                  <a:lnTo>
                    <a:pt x="629454" y="363131"/>
                  </a:lnTo>
                  <a:lnTo>
                    <a:pt x="632891" y="316433"/>
                  </a:lnTo>
                  <a:lnTo>
                    <a:pt x="629454" y="269738"/>
                  </a:lnTo>
                  <a:lnTo>
                    <a:pt x="619470" y="225148"/>
                  </a:lnTo>
                  <a:lnTo>
                    <a:pt x="603434" y="183157"/>
                  </a:lnTo>
                  <a:lnTo>
                    <a:pt x="581838" y="144259"/>
                  </a:lnTo>
                  <a:lnTo>
                    <a:pt x="555177" y="108946"/>
                  </a:lnTo>
                  <a:lnTo>
                    <a:pt x="523942" y="77713"/>
                  </a:lnTo>
                  <a:lnTo>
                    <a:pt x="488629" y="51052"/>
                  </a:lnTo>
                  <a:lnTo>
                    <a:pt x="449729" y="29456"/>
                  </a:lnTo>
                  <a:lnTo>
                    <a:pt x="407736" y="13420"/>
                  </a:lnTo>
                  <a:lnTo>
                    <a:pt x="363144" y="3437"/>
                  </a:lnTo>
                  <a:lnTo>
                    <a:pt x="316445" y="0"/>
                  </a:lnTo>
                  <a:close/>
                </a:path>
              </a:pathLst>
            </a:custGeom>
            <a:solidFill>
              <a:srgbClr val="FFFFFF"/>
            </a:solidFill>
          </p:spPr>
          <p:txBody>
            <a:bodyPr wrap="square" lIns="0" tIns="0" rIns="0" bIns="0" rtlCol="0"/>
            <a:lstStyle/>
            <a:p>
              <a:endParaRPr/>
            </a:p>
          </p:txBody>
        </p:sp>
        <p:sp>
          <p:nvSpPr>
            <p:cNvPr id="119" name="object 119"/>
            <p:cNvSpPr/>
            <p:nvPr/>
          </p:nvSpPr>
          <p:spPr>
            <a:xfrm>
              <a:off x="3271826" y="5822408"/>
              <a:ext cx="690880" cy="690880"/>
            </a:xfrm>
            <a:custGeom>
              <a:avLst/>
              <a:gdLst/>
              <a:ahLst/>
              <a:cxnLst/>
              <a:rect l="l" t="t" r="r" b="b"/>
              <a:pathLst>
                <a:path w="690879" h="690879">
                  <a:moveTo>
                    <a:pt x="345313" y="0"/>
                  </a:moveTo>
                  <a:lnTo>
                    <a:pt x="298519" y="3158"/>
                  </a:lnTo>
                  <a:lnTo>
                    <a:pt x="253619" y="12356"/>
                  </a:lnTo>
                  <a:lnTo>
                    <a:pt x="211028" y="27180"/>
                  </a:lnTo>
                  <a:lnTo>
                    <a:pt x="171160" y="47214"/>
                  </a:lnTo>
                  <a:lnTo>
                    <a:pt x="134430" y="72045"/>
                  </a:lnTo>
                  <a:lnTo>
                    <a:pt x="101252" y="101257"/>
                  </a:lnTo>
                  <a:lnTo>
                    <a:pt x="72041" y="134435"/>
                  </a:lnTo>
                  <a:lnTo>
                    <a:pt x="47212" y="171165"/>
                  </a:lnTo>
                  <a:lnTo>
                    <a:pt x="27178" y="211033"/>
                  </a:lnTo>
                  <a:lnTo>
                    <a:pt x="12355" y="253623"/>
                  </a:lnTo>
                  <a:lnTo>
                    <a:pt x="3158" y="298521"/>
                  </a:lnTo>
                  <a:lnTo>
                    <a:pt x="0" y="345313"/>
                  </a:lnTo>
                  <a:lnTo>
                    <a:pt x="3158" y="392109"/>
                  </a:lnTo>
                  <a:lnTo>
                    <a:pt x="12355" y="437012"/>
                  </a:lnTo>
                  <a:lnTo>
                    <a:pt x="27178" y="479605"/>
                  </a:lnTo>
                  <a:lnTo>
                    <a:pt x="47212" y="519474"/>
                  </a:lnTo>
                  <a:lnTo>
                    <a:pt x="72041" y="556206"/>
                  </a:lnTo>
                  <a:lnTo>
                    <a:pt x="101252" y="589384"/>
                  </a:lnTo>
                  <a:lnTo>
                    <a:pt x="134430" y="618596"/>
                  </a:lnTo>
                  <a:lnTo>
                    <a:pt x="171160" y="643426"/>
                  </a:lnTo>
                  <a:lnTo>
                    <a:pt x="211028" y="663459"/>
                  </a:lnTo>
                  <a:lnTo>
                    <a:pt x="253619" y="678282"/>
                  </a:lnTo>
                  <a:lnTo>
                    <a:pt x="298519" y="687480"/>
                  </a:lnTo>
                  <a:lnTo>
                    <a:pt x="345313" y="690638"/>
                  </a:lnTo>
                  <a:lnTo>
                    <a:pt x="392106" y="687480"/>
                  </a:lnTo>
                  <a:lnTo>
                    <a:pt x="437006" y="678282"/>
                  </a:lnTo>
                  <a:lnTo>
                    <a:pt x="479597" y="663459"/>
                  </a:lnTo>
                  <a:lnTo>
                    <a:pt x="519465" y="643426"/>
                  </a:lnTo>
                  <a:lnTo>
                    <a:pt x="535049" y="632891"/>
                  </a:lnTo>
                  <a:lnTo>
                    <a:pt x="345313" y="632891"/>
                  </a:lnTo>
                  <a:lnTo>
                    <a:pt x="298666" y="629127"/>
                  </a:lnTo>
                  <a:lnTo>
                    <a:pt x="254416" y="618230"/>
                  </a:lnTo>
                  <a:lnTo>
                    <a:pt x="213156" y="600792"/>
                  </a:lnTo>
                  <a:lnTo>
                    <a:pt x="175476" y="577406"/>
                  </a:lnTo>
                  <a:lnTo>
                    <a:pt x="141970" y="548662"/>
                  </a:lnTo>
                  <a:lnTo>
                    <a:pt x="113228" y="515153"/>
                  </a:lnTo>
                  <a:lnTo>
                    <a:pt x="89843" y="477472"/>
                  </a:lnTo>
                  <a:lnTo>
                    <a:pt x="72406" y="436210"/>
                  </a:lnTo>
                  <a:lnTo>
                    <a:pt x="61510" y="391959"/>
                  </a:lnTo>
                  <a:lnTo>
                    <a:pt x="57746" y="345313"/>
                  </a:lnTo>
                  <a:lnTo>
                    <a:pt x="61510" y="298669"/>
                  </a:lnTo>
                  <a:lnTo>
                    <a:pt x="72406" y="254421"/>
                  </a:lnTo>
                  <a:lnTo>
                    <a:pt x="89843" y="213161"/>
                  </a:lnTo>
                  <a:lnTo>
                    <a:pt x="113228" y="175482"/>
                  </a:lnTo>
                  <a:lnTo>
                    <a:pt x="141970" y="141974"/>
                  </a:lnTo>
                  <a:lnTo>
                    <a:pt x="175476" y="113231"/>
                  </a:lnTo>
                  <a:lnTo>
                    <a:pt x="213156" y="89845"/>
                  </a:lnTo>
                  <a:lnTo>
                    <a:pt x="254416" y="72407"/>
                  </a:lnTo>
                  <a:lnTo>
                    <a:pt x="298666" y="61510"/>
                  </a:lnTo>
                  <a:lnTo>
                    <a:pt x="345313" y="57746"/>
                  </a:lnTo>
                  <a:lnTo>
                    <a:pt x="535045" y="57746"/>
                  </a:lnTo>
                  <a:lnTo>
                    <a:pt x="519465" y="47214"/>
                  </a:lnTo>
                  <a:lnTo>
                    <a:pt x="479597" y="27180"/>
                  </a:lnTo>
                  <a:lnTo>
                    <a:pt x="437006" y="12356"/>
                  </a:lnTo>
                  <a:lnTo>
                    <a:pt x="392106" y="3158"/>
                  </a:lnTo>
                  <a:lnTo>
                    <a:pt x="345313" y="0"/>
                  </a:lnTo>
                  <a:close/>
                </a:path>
                <a:path w="690879" h="690879">
                  <a:moveTo>
                    <a:pt x="535045" y="57746"/>
                  </a:moveTo>
                  <a:lnTo>
                    <a:pt x="345313" y="57746"/>
                  </a:lnTo>
                  <a:lnTo>
                    <a:pt x="391959" y="61510"/>
                  </a:lnTo>
                  <a:lnTo>
                    <a:pt x="436209" y="72407"/>
                  </a:lnTo>
                  <a:lnTo>
                    <a:pt x="477469" y="89845"/>
                  </a:lnTo>
                  <a:lnTo>
                    <a:pt x="515149" y="113231"/>
                  </a:lnTo>
                  <a:lnTo>
                    <a:pt x="548655" y="141974"/>
                  </a:lnTo>
                  <a:lnTo>
                    <a:pt x="577397" y="175482"/>
                  </a:lnTo>
                  <a:lnTo>
                    <a:pt x="600782" y="213161"/>
                  </a:lnTo>
                  <a:lnTo>
                    <a:pt x="618219" y="254421"/>
                  </a:lnTo>
                  <a:lnTo>
                    <a:pt x="629115" y="298669"/>
                  </a:lnTo>
                  <a:lnTo>
                    <a:pt x="632879" y="345313"/>
                  </a:lnTo>
                  <a:lnTo>
                    <a:pt x="629115" y="391959"/>
                  </a:lnTo>
                  <a:lnTo>
                    <a:pt x="618219" y="436210"/>
                  </a:lnTo>
                  <a:lnTo>
                    <a:pt x="600782" y="477472"/>
                  </a:lnTo>
                  <a:lnTo>
                    <a:pt x="577397" y="515153"/>
                  </a:lnTo>
                  <a:lnTo>
                    <a:pt x="548655" y="548662"/>
                  </a:lnTo>
                  <a:lnTo>
                    <a:pt x="515149" y="577406"/>
                  </a:lnTo>
                  <a:lnTo>
                    <a:pt x="477469" y="600792"/>
                  </a:lnTo>
                  <a:lnTo>
                    <a:pt x="436209" y="618230"/>
                  </a:lnTo>
                  <a:lnTo>
                    <a:pt x="391959" y="629127"/>
                  </a:lnTo>
                  <a:lnTo>
                    <a:pt x="345313" y="632891"/>
                  </a:lnTo>
                  <a:lnTo>
                    <a:pt x="535049" y="632891"/>
                  </a:lnTo>
                  <a:lnTo>
                    <a:pt x="589373" y="589384"/>
                  </a:lnTo>
                  <a:lnTo>
                    <a:pt x="618584" y="556206"/>
                  </a:lnTo>
                  <a:lnTo>
                    <a:pt x="643413" y="519474"/>
                  </a:lnTo>
                  <a:lnTo>
                    <a:pt x="663447" y="479605"/>
                  </a:lnTo>
                  <a:lnTo>
                    <a:pt x="678270" y="437012"/>
                  </a:lnTo>
                  <a:lnTo>
                    <a:pt x="687467" y="392109"/>
                  </a:lnTo>
                  <a:lnTo>
                    <a:pt x="690626" y="345313"/>
                  </a:lnTo>
                  <a:lnTo>
                    <a:pt x="687467" y="298521"/>
                  </a:lnTo>
                  <a:lnTo>
                    <a:pt x="678270" y="253623"/>
                  </a:lnTo>
                  <a:lnTo>
                    <a:pt x="663447" y="211033"/>
                  </a:lnTo>
                  <a:lnTo>
                    <a:pt x="643413" y="171165"/>
                  </a:lnTo>
                  <a:lnTo>
                    <a:pt x="618584" y="134435"/>
                  </a:lnTo>
                  <a:lnTo>
                    <a:pt x="589373" y="101257"/>
                  </a:lnTo>
                  <a:lnTo>
                    <a:pt x="556195" y="72045"/>
                  </a:lnTo>
                  <a:lnTo>
                    <a:pt x="535045" y="57746"/>
                  </a:lnTo>
                  <a:close/>
                </a:path>
              </a:pathLst>
            </a:custGeom>
            <a:solidFill>
              <a:srgbClr val="BC1621"/>
            </a:solidFill>
          </p:spPr>
          <p:txBody>
            <a:bodyPr wrap="square" lIns="0" tIns="0" rIns="0" bIns="0" rtlCol="0"/>
            <a:lstStyle/>
            <a:p>
              <a:endParaRPr/>
            </a:p>
          </p:txBody>
        </p:sp>
        <p:sp>
          <p:nvSpPr>
            <p:cNvPr id="120" name="object 120"/>
            <p:cNvSpPr txBox="1"/>
            <p:nvPr/>
          </p:nvSpPr>
          <p:spPr>
            <a:xfrm>
              <a:off x="2070101" y="6552225"/>
              <a:ext cx="1466007" cy="540533"/>
            </a:xfrm>
            <a:prstGeom prst="rect">
              <a:avLst/>
            </a:prstGeom>
          </p:spPr>
          <p:txBody>
            <a:bodyPr vert="horz" wrap="square" lIns="0" tIns="17145" rIns="0" bIns="0" rtlCol="0">
              <a:spAutoFit/>
            </a:bodyPr>
            <a:lstStyle/>
            <a:p>
              <a:pPr marL="745490" algn="r">
                <a:spcBef>
                  <a:spcPts val="135"/>
                </a:spcBef>
              </a:pPr>
              <a:r>
                <a:rPr sz="1600" b="1" spc="5" dirty="0">
                  <a:solidFill>
                    <a:srgbClr val="6F6F6E"/>
                  </a:solidFill>
                  <a:latin typeface="Tahoma"/>
                  <a:cs typeface="Tahoma"/>
                </a:rPr>
                <a:t>2015</a:t>
              </a:r>
              <a:endParaRPr sz="1600" dirty="0">
                <a:latin typeface="Tahoma"/>
                <a:cs typeface="Tahoma"/>
              </a:endParaRPr>
            </a:p>
            <a:p>
              <a:pPr marL="12700" algn="r"/>
              <a:r>
                <a:rPr lang="tr-TR" sz="900" spc="10" dirty="0">
                  <a:latin typeface="Tahoma"/>
                  <a:cs typeface="Tahoma"/>
                </a:rPr>
                <a:t>İnci Akü </a:t>
              </a:r>
              <a:r>
                <a:rPr lang="tr-TR" sz="900" spc="10" dirty="0" err="1">
                  <a:latin typeface="Tahoma"/>
                  <a:cs typeface="Tahoma"/>
                </a:rPr>
                <a:t>and</a:t>
              </a:r>
              <a:r>
                <a:rPr lang="tr-TR" sz="900" spc="10" dirty="0">
                  <a:latin typeface="Tahoma"/>
                  <a:cs typeface="Tahoma"/>
                </a:rPr>
                <a:t> GS </a:t>
              </a:r>
              <a:r>
                <a:rPr lang="tr-TR" sz="900" spc="10" dirty="0" err="1">
                  <a:latin typeface="Tahoma"/>
                  <a:cs typeface="Tahoma"/>
                </a:rPr>
                <a:t>Yuasa</a:t>
              </a:r>
              <a:r>
                <a:rPr lang="tr-TR" sz="900" spc="10" dirty="0">
                  <a:latin typeface="Tahoma"/>
                  <a:cs typeface="Tahoma"/>
                </a:rPr>
                <a:t> </a:t>
              </a:r>
              <a:r>
                <a:rPr lang="tr-TR" sz="900" spc="10" dirty="0" err="1">
                  <a:latin typeface="Tahoma"/>
                  <a:cs typeface="Tahoma"/>
                </a:rPr>
                <a:t>enter</a:t>
              </a:r>
              <a:r>
                <a:rPr lang="tr-TR" sz="900" spc="10" dirty="0">
                  <a:latin typeface="Tahoma"/>
                  <a:cs typeface="Tahoma"/>
                </a:rPr>
                <a:t> </a:t>
              </a:r>
              <a:r>
                <a:rPr lang="tr-TR" sz="900" spc="10" dirty="0" err="1">
                  <a:latin typeface="Tahoma"/>
                  <a:cs typeface="Tahoma"/>
                </a:rPr>
                <a:t>into</a:t>
              </a:r>
              <a:r>
                <a:rPr lang="tr-TR" sz="900" spc="10" dirty="0">
                  <a:latin typeface="Tahoma"/>
                  <a:cs typeface="Tahoma"/>
                </a:rPr>
                <a:t> a </a:t>
              </a:r>
              <a:r>
                <a:rPr lang="tr-TR" sz="900" spc="10" dirty="0" err="1">
                  <a:latin typeface="Tahoma"/>
                  <a:cs typeface="Tahoma"/>
                </a:rPr>
                <a:t>partnership</a:t>
              </a:r>
              <a:r>
                <a:rPr lang="tr-TR" sz="900" spc="10" dirty="0">
                  <a:latin typeface="Tahoma"/>
                  <a:cs typeface="Tahoma"/>
                </a:rPr>
                <a:t>.</a:t>
              </a:r>
              <a:endParaRPr sz="900" dirty="0">
                <a:latin typeface="Tahoma"/>
                <a:cs typeface="Tahoma"/>
              </a:endParaRPr>
            </a:p>
          </p:txBody>
        </p:sp>
        <p:sp>
          <p:nvSpPr>
            <p:cNvPr id="154" name="object 154"/>
            <p:cNvSpPr/>
            <p:nvPr/>
          </p:nvSpPr>
          <p:spPr>
            <a:xfrm>
              <a:off x="3374250" y="6119418"/>
              <a:ext cx="490588" cy="68604"/>
            </a:xfrm>
            <a:prstGeom prst="rect">
              <a:avLst/>
            </a:prstGeom>
            <a:blipFill>
              <a:blip r:embed="rId3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55" name="object 155"/>
            <p:cNvSpPr/>
            <p:nvPr/>
          </p:nvSpPr>
          <p:spPr>
            <a:xfrm>
              <a:off x="3374250" y="6203918"/>
              <a:ext cx="490855" cy="0"/>
            </a:xfrm>
            <a:custGeom>
              <a:avLst/>
              <a:gdLst/>
              <a:ahLst/>
              <a:cxnLst/>
              <a:rect l="l" t="t" r="r" b="b"/>
              <a:pathLst>
                <a:path w="490854">
                  <a:moveTo>
                    <a:pt x="0" y="0"/>
                  </a:moveTo>
                  <a:lnTo>
                    <a:pt x="490588" y="0"/>
                  </a:lnTo>
                </a:path>
              </a:pathLst>
            </a:custGeom>
            <a:ln w="7454">
              <a:solidFill>
                <a:srgbClr val="F3A21D"/>
              </a:solidFill>
            </a:ln>
          </p:spPr>
          <p:txBody>
            <a:bodyPr wrap="square" lIns="0" tIns="0" rIns="0" bIns="0" rtlCol="0"/>
            <a:lstStyle/>
            <a:p>
              <a:endParaRPr/>
            </a:p>
          </p:txBody>
        </p:sp>
      </p:grpSp>
      <p:grpSp>
        <p:nvGrpSpPr>
          <p:cNvPr id="291" name="Group 290">
            <a:extLst>
              <a:ext uri="{FF2B5EF4-FFF2-40B4-BE49-F238E27FC236}">
                <a16:creationId xmlns:a16="http://schemas.microsoft.com/office/drawing/2014/main" id="{E085793B-EBDC-404C-A355-C5289551B1DE}"/>
              </a:ext>
            </a:extLst>
          </p:cNvPr>
          <p:cNvGrpSpPr/>
          <p:nvPr/>
        </p:nvGrpSpPr>
        <p:grpSpPr>
          <a:xfrm>
            <a:off x="2757364" y="5031079"/>
            <a:ext cx="2395948" cy="1503107"/>
            <a:chOff x="3711886" y="5067818"/>
            <a:chExt cx="2395948" cy="1503107"/>
          </a:xfrm>
        </p:grpSpPr>
        <p:grpSp>
          <p:nvGrpSpPr>
            <p:cNvPr id="313" name="Group 312">
              <a:extLst>
                <a:ext uri="{FF2B5EF4-FFF2-40B4-BE49-F238E27FC236}">
                  <a16:creationId xmlns:a16="http://schemas.microsoft.com/office/drawing/2014/main" id="{040157B1-AEDA-429E-B551-CACF865D89A2}"/>
                </a:ext>
              </a:extLst>
            </p:cNvPr>
            <p:cNvGrpSpPr/>
            <p:nvPr/>
          </p:nvGrpSpPr>
          <p:grpSpPr>
            <a:xfrm rot="10800000">
              <a:off x="5661252" y="5537978"/>
              <a:ext cx="86855" cy="304021"/>
              <a:chOff x="5661252" y="5384800"/>
              <a:chExt cx="86855" cy="304021"/>
            </a:xfrm>
          </p:grpSpPr>
          <p:sp>
            <p:nvSpPr>
              <p:cNvPr id="54" name="object 54"/>
              <p:cNvSpPr/>
              <p:nvPr/>
            </p:nvSpPr>
            <p:spPr>
              <a:xfrm>
                <a:off x="5704678" y="5384800"/>
                <a:ext cx="0" cy="262890"/>
              </a:xfrm>
              <a:custGeom>
                <a:avLst/>
                <a:gdLst/>
                <a:ahLst/>
                <a:cxnLst/>
                <a:rect l="l" t="t" r="r" b="b"/>
                <a:pathLst>
                  <a:path h="262890">
                    <a:moveTo>
                      <a:pt x="0" y="0"/>
                    </a:moveTo>
                    <a:lnTo>
                      <a:pt x="0" y="262762"/>
                    </a:lnTo>
                  </a:path>
                </a:pathLst>
              </a:custGeom>
              <a:ln w="23101">
                <a:solidFill>
                  <a:srgbClr val="BC1621"/>
                </a:solidFill>
              </a:ln>
            </p:spPr>
            <p:txBody>
              <a:bodyPr wrap="square" lIns="0" tIns="0" rIns="0" bIns="0" rtlCol="0"/>
              <a:lstStyle/>
              <a:p>
                <a:endParaRPr/>
              </a:p>
            </p:txBody>
          </p:sp>
          <p:sp>
            <p:nvSpPr>
              <p:cNvPr id="55" name="object 55"/>
              <p:cNvSpPr/>
              <p:nvPr/>
            </p:nvSpPr>
            <p:spPr>
              <a:xfrm>
                <a:off x="5661252" y="5601953"/>
                <a:ext cx="86855" cy="86868"/>
              </a:xfrm>
              <a:prstGeom prst="rect">
                <a:avLst/>
              </a:prstGeom>
              <a:blipFill>
                <a:blip r:embed="rId3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sp>
          <p:nvSpPr>
            <p:cNvPr id="56" name="object 56"/>
            <p:cNvSpPr/>
            <p:nvPr/>
          </p:nvSpPr>
          <p:spPr>
            <a:xfrm>
              <a:off x="5328862" y="5791953"/>
              <a:ext cx="778972" cy="778972"/>
            </a:xfrm>
            <a:prstGeom prst="rect">
              <a:avLst/>
            </a:prstGeom>
            <a:blipFill>
              <a:blip r:embed="rId3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7" name="object 57"/>
            <p:cNvSpPr/>
            <p:nvPr/>
          </p:nvSpPr>
          <p:spPr>
            <a:xfrm>
              <a:off x="5388232" y="5851285"/>
              <a:ext cx="633095" cy="633095"/>
            </a:xfrm>
            <a:custGeom>
              <a:avLst/>
              <a:gdLst/>
              <a:ahLst/>
              <a:cxnLst/>
              <a:rect l="l" t="t" r="r" b="b"/>
              <a:pathLst>
                <a:path w="633095" h="633095">
                  <a:moveTo>
                    <a:pt x="316445" y="0"/>
                  </a:moveTo>
                  <a:lnTo>
                    <a:pt x="269747" y="3437"/>
                  </a:lnTo>
                  <a:lnTo>
                    <a:pt x="225155" y="13420"/>
                  </a:lnTo>
                  <a:lnTo>
                    <a:pt x="183162" y="29457"/>
                  </a:lnTo>
                  <a:lnTo>
                    <a:pt x="144262" y="51052"/>
                  </a:lnTo>
                  <a:lnTo>
                    <a:pt x="108948" y="77714"/>
                  </a:lnTo>
                  <a:lnTo>
                    <a:pt x="77714" y="108948"/>
                  </a:lnTo>
                  <a:lnTo>
                    <a:pt x="51052" y="144262"/>
                  </a:lnTo>
                  <a:lnTo>
                    <a:pt x="29457" y="183162"/>
                  </a:lnTo>
                  <a:lnTo>
                    <a:pt x="13420" y="225155"/>
                  </a:lnTo>
                  <a:lnTo>
                    <a:pt x="3437" y="269747"/>
                  </a:lnTo>
                  <a:lnTo>
                    <a:pt x="0" y="316445"/>
                  </a:lnTo>
                  <a:lnTo>
                    <a:pt x="3437" y="363144"/>
                  </a:lnTo>
                  <a:lnTo>
                    <a:pt x="13420" y="407736"/>
                  </a:lnTo>
                  <a:lnTo>
                    <a:pt x="29457" y="449729"/>
                  </a:lnTo>
                  <a:lnTo>
                    <a:pt x="51052" y="488629"/>
                  </a:lnTo>
                  <a:lnTo>
                    <a:pt x="77714" y="523942"/>
                  </a:lnTo>
                  <a:lnTo>
                    <a:pt x="108948" y="555177"/>
                  </a:lnTo>
                  <a:lnTo>
                    <a:pt x="144262" y="581838"/>
                  </a:lnTo>
                  <a:lnTo>
                    <a:pt x="183162" y="603434"/>
                  </a:lnTo>
                  <a:lnTo>
                    <a:pt x="225155" y="619470"/>
                  </a:lnTo>
                  <a:lnTo>
                    <a:pt x="269747" y="629454"/>
                  </a:lnTo>
                  <a:lnTo>
                    <a:pt x="316445" y="632891"/>
                  </a:lnTo>
                  <a:lnTo>
                    <a:pt x="363144" y="629454"/>
                  </a:lnTo>
                  <a:lnTo>
                    <a:pt x="407736" y="619470"/>
                  </a:lnTo>
                  <a:lnTo>
                    <a:pt x="449729" y="603434"/>
                  </a:lnTo>
                  <a:lnTo>
                    <a:pt x="488629" y="581838"/>
                  </a:lnTo>
                  <a:lnTo>
                    <a:pt x="523942" y="555177"/>
                  </a:lnTo>
                  <a:lnTo>
                    <a:pt x="555177" y="523942"/>
                  </a:lnTo>
                  <a:lnTo>
                    <a:pt x="581838" y="488629"/>
                  </a:lnTo>
                  <a:lnTo>
                    <a:pt x="603434" y="449729"/>
                  </a:lnTo>
                  <a:lnTo>
                    <a:pt x="619470" y="407736"/>
                  </a:lnTo>
                  <a:lnTo>
                    <a:pt x="629454" y="363144"/>
                  </a:lnTo>
                  <a:lnTo>
                    <a:pt x="632891" y="316445"/>
                  </a:lnTo>
                  <a:lnTo>
                    <a:pt x="629454" y="269747"/>
                  </a:lnTo>
                  <a:lnTo>
                    <a:pt x="619470" y="225155"/>
                  </a:lnTo>
                  <a:lnTo>
                    <a:pt x="603434" y="183162"/>
                  </a:lnTo>
                  <a:lnTo>
                    <a:pt x="581838" y="144262"/>
                  </a:lnTo>
                  <a:lnTo>
                    <a:pt x="555177" y="108948"/>
                  </a:lnTo>
                  <a:lnTo>
                    <a:pt x="523942" y="77714"/>
                  </a:lnTo>
                  <a:lnTo>
                    <a:pt x="488629" y="51052"/>
                  </a:lnTo>
                  <a:lnTo>
                    <a:pt x="449729" y="29457"/>
                  </a:lnTo>
                  <a:lnTo>
                    <a:pt x="407736" y="13420"/>
                  </a:lnTo>
                  <a:lnTo>
                    <a:pt x="363144" y="3437"/>
                  </a:lnTo>
                  <a:lnTo>
                    <a:pt x="316445" y="0"/>
                  </a:lnTo>
                  <a:close/>
                </a:path>
              </a:pathLst>
            </a:custGeom>
            <a:solidFill>
              <a:srgbClr val="FFFFFF"/>
            </a:solidFill>
          </p:spPr>
          <p:txBody>
            <a:bodyPr wrap="square" lIns="0" tIns="0" rIns="0" bIns="0" rtlCol="0"/>
            <a:lstStyle/>
            <a:p>
              <a:endParaRPr/>
            </a:p>
          </p:txBody>
        </p:sp>
        <p:sp>
          <p:nvSpPr>
            <p:cNvPr id="58" name="object 58"/>
            <p:cNvSpPr/>
            <p:nvPr/>
          </p:nvSpPr>
          <p:spPr>
            <a:xfrm>
              <a:off x="5359365" y="5822408"/>
              <a:ext cx="690880" cy="690880"/>
            </a:xfrm>
            <a:custGeom>
              <a:avLst/>
              <a:gdLst/>
              <a:ahLst/>
              <a:cxnLst/>
              <a:rect l="l" t="t" r="r" b="b"/>
              <a:pathLst>
                <a:path w="690879" h="690879">
                  <a:moveTo>
                    <a:pt x="345313" y="0"/>
                  </a:moveTo>
                  <a:lnTo>
                    <a:pt x="298521" y="3158"/>
                  </a:lnTo>
                  <a:lnTo>
                    <a:pt x="253623" y="12356"/>
                  </a:lnTo>
                  <a:lnTo>
                    <a:pt x="211033" y="27180"/>
                  </a:lnTo>
                  <a:lnTo>
                    <a:pt x="171165" y="47214"/>
                  </a:lnTo>
                  <a:lnTo>
                    <a:pt x="134435" y="72045"/>
                  </a:lnTo>
                  <a:lnTo>
                    <a:pt x="101257" y="101257"/>
                  </a:lnTo>
                  <a:lnTo>
                    <a:pt x="72045" y="134435"/>
                  </a:lnTo>
                  <a:lnTo>
                    <a:pt x="47214" y="171165"/>
                  </a:lnTo>
                  <a:lnTo>
                    <a:pt x="27180" y="211033"/>
                  </a:lnTo>
                  <a:lnTo>
                    <a:pt x="12356" y="253623"/>
                  </a:lnTo>
                  <a:lnTo>
                    <a:pt x="3158" y="298521"/>
                  </a:lnTo>
                  <a:lnTo>
                    <a:pt x="0" y="345313"/>
                  </a:lnTo>
                  <a:lnTo>
                    <a:pt x="3158" y="392109"/>
                  </a:lnTo>
                  <a:lnTo>
                    <a:pt x="12356" y="437012"/>
                  </a:lnTo>
                  <a:lnTo>
                    <a:pt x="27180" y="479605"/>
                  </a:lnTo>
                  <a:lnTo>
                    <a:pt x="47214" y="519474"/>
                  </a:lnTo>
                  <a:lnTo>
                    <a:pt x="72045" y="556206"/>
                  </a:lnTo>
                  <a:lnTo>
                    <a:pt x="101257" y="589384"/>
                  </a:lnTo>
                  <a:lnTo>
                    <a:pt x="134435" y="618596"/>
                  </a:lnTo>
                  <a:lnTo>
                    <a:pt x="171165" y="643426"/>
                  </a:lnTo>
                  <a:lnTo>
                    <a:pt x="211033" y="663459"/>
                  </a:lnTo>
                  <a:lnTo>
                    <a:pt x="253623" y="678282"/>
                  </a:lnTo>
                  <a:lnTo>
                    <a:pt x="298521" y="687480"/>
                  </a:lnTo>
                  <a:lnTo>
                    <a:pt x="345313" y="690638"/>
                  </a:lnTo>
                  <a:lnTo>
                    <a:pt x="392106" y="687480"/>
                  </a:lnTo>
                  <a:lnTo>
                    <a:pt x="437006" y="678282"/>
                  </a:lnTo>
                  <a:lnTo>
                    <a:pt x="479597" y="663459"/>
                  </a:lnTo>
                  <a:lnTo>
                    <a:pt x="519465" y="643426"/>
                  </a:lnTo>
                  <a:lnTo>
                    <a:pt x="535049" y="632891"/>
                  </a:lnTo>
                  <a:lnTo>
                    <a:pt x="345313" y="632891"/>
                  </a:lnTo>
                  <a:lnTo>
                    <a:pt x="298669" y="629127"/>
                  </a:lnTo>
                  <a:lnTo>
                    <a:pt x="254421" y="618230"/>
                  </a:lnTo>
                  <a:lnTo>
                    <a:pt x="213161" y="600792"/>
                  </a:lnTo>
                  <a:lnTo>
                    <a:pt x="175482" y="577406"/>
                  </a:lnTo>
                  <a:lnTo>
                    <a:pt x="141974" y="548662"/>
                  </a:lnTo>
                  <a:lnTo>
                    <a:pt x="113231" y="515153"/>
                  </a:lnTo>
                  <a:lnTo>
                    <a:pt x="89845" y="477472"/>
                  </a:lnTo>
                  <a:lnTo>
                    <a:pt x="72407" y="436210"/>
                  </a:lnTo>
                  <a:lnTo>
                    <a:pt x="61510" y="391959"/>
                  </a:lnTo>
                  <a:lnTo>
                    <a:pt x="57746" y="345313"/>
                  </a:lnTo>
                  <a:lnTo>
                    <a:pt x="61510" y="298669"/>
                  </a:lnTo>
                  <a:lnTo>
                    <a:pt x="72407" y="254421"/>
                  </a:lnTo>
                  <a:lnTo>
                    <a:pt x="89845" y="213161"/>
                  </a:lnTo>
                  <a:lnTo>
                    <a:pt x="113231" y="175482"/>
                  </a:lnTo>
                  <a:lnTo>
                    <a:pt x="141974" y="141974"/>
                  </a:lnTo>
                  <a:lnTo>
                    <a:pt x="175482" y="113231"/>
                  </a:lnTo>
                  <a:lnTo>
                    <a:pt x="213161" y="89845"/>
                  </a:lnTo>
                  <a:lnTo>
                    <a:pt x="254421" y="72407"/>
                  </a:lnTo>
                  <a:lnTo>
                    <a:pt x="298669" y="61510"/>
                  </a:lnTo>
                  <a:lnTo>
                    <a:pt x="345313" y="57746"/>
                  </a:lnTo>
                  <a:lnTo>
                    <a:pt x="535045" y="57746"/>
                  </a:lnTo>
                  <a:lnTo>
                    <a:pt x="519465" y="47214"/>
                  </a:lnTo>
                  <a:lnTo>
                    <a:pt x="479597" y="27180"/>
                  </a:lnTo>
                  <a:lnTo>
                    <a:pt x="437006" y="12356"/>
                  </a:lnTo>
                  <a:lnTo>
                    <a:pt x="392106" y="3158"/>
                  </a:lnTo>
                  <a:lnTo>
                    <a:pt x="345313" y="0"/>
                  </a:lnTo>
                  <a:close/>
                </a:path>
                <a:path w="690879" h="690879">
                  <a:moveTo>
                    <a:pt x="535045" y="57746"/>
                  </a:moveTo>
                  <a:lnTo>
                    <a:pt x="345313" y="57746"/>
                  </a:lnTo>
                  <a:lnTo>
                    <a:pt x="391959" y="61510"/>
                  </a:lnTo>
                  <a:lnTo>
                    <a:pt x="436209" y="72407"/>
                  </a:lnTo>
                  <a:lnTo>
                    <a:pt x="477469" y="89845"/>
                  </a:lnTo>
                  <a:lnTo>
                    <a:pt x="515149" y="113231"/>
                  </a:lnTo>
                  <a:lnTo>
                    <a:pt x="548655" y="141974"/>
                  </a:lnTo>
                  <a:lnTo>
                    <a:pt x="577397" y="175482"/>
                  </a:lnTo>
                  <a:lnTo>
                    <a:pt x="600782" y="213161"/>
                  </a:lnTo>
                  <a:lnTo>
                    <a:pt x="618219" y="254421"/>
                  </a:lnTo>
                  <a:lnTo>
                    <a:pt x="629115" y="298669"/>
                  </a:lnTo>
                  <a:lnTo>
                    <a:pt x="632879" y="345313"/>
                  </a:lnTo>
                  <a:lnTo>
                    <a:pt x="629115" y="391959"/>
                  </a:lnTo>
                  <a:lnTo>
                    <a:pt x="618219" y="436210"/>
                  </a:lnTo>
                  <a:lnTo>
                    <a:pt x="600782" y="477472"/>
                  </a:lnTo>
                  <a:lnTo>
                    <a:pt x="577397" y="515153"/>
                  </a:lnTo>
                  <a:lnTo>
                    <a:pt x="548655" y="548662"/>
                  </a:lnTo>
                  <a:lnTo>
                    <a:pt x="515149" y="577406"/>
                  </a:lnTo>
                  <a:lnTo>
                    <a:pt x="477469" y="600792"/>
                  </a:lnTo>
                  <a:lnTo>
                    <a:pt x="436209" y="618230"/>
                  </a:lnTo>
                  <a:lnTo>
                    <a:pt x="391959" y="629127"/>
                  </a:lnTo>
                  <a:lnTo>
                    <a:pt x="345313" y="632891"/>
                  </a:lnTo>
                  <a:lnTo>
                    <a:pt x="535049" y="632891"/>
                  </a:lnTo>
                  <a:lnTo>
                    <a:pt x="589373" y="589384"/>
                  </a:lnTo>
                  <a:lnTo>
                    <a:pt x="618584" y="556206"/>
                  </a:lnTo>
                  <a:lnTo>
                    <a:pt x="643413" y="519474"/>
                  </a:lnTo>
                  <a:lnTo>
                    <a:pt x="663447" y="479605"/>
                  </a:lnTo>
                  <a:lnTo>
                    <a:pt x="678270" y="437012"/>
                  </a:lnTo>
                  <a:lnTo>
                    <a:pt x="687467" y="392109"/>
                  </a:lnTo>
                  <a:lnTo>
                    <a:pt x="690626" y="345313"/>
                  </a:lnTo>
                  <a:lnTo>
                    <a:pt x="687467" y="298521"/>
                  </a:lnTo>
                  <a:lnTo>
                    <a:pt x="678270" y="253623"/>
                  </a:lnTo>
                  <a:lnTo>
                    <a:pt x="663447" y="211033"/>
                  </a:lnTo>
                  <a:lnTo>
                    <a:pt x="643413" y="171165"/>
                  </a:lnTo>
                  <a:lnTo>
                    <a:pt x="618584" y="134435"/>
                  </a:lnTo>
                  <a:lnTo>
                    <a:pt x="589373" y="101257"/>
                  </a:lnTo>
                  <a:lnTo>
                    <a:pt x="556195" y="72045"/>
                  </a:lnTo>
                  <a:lnTo>
                    <a:pt x="535045" y="57746"/>
                  </a:lnTo>
                  <a:close/>
                </a:path>
              </a:pathLst>
            </a:custGeom>
            <a:solidFill>
              <a:srgbClr val="BC1621"/>
            </a:solidFill>
          </p:spPr>
          <p:txBody>
            <a:bodyPr wrap="square" lIns="0" tIns="0" rIns="0" bIns="0" rtlCol="0"/>
            <a:lstStyle/>
            <a:p>
              <a:endParaRPr/>
            </a:p>
          </p:txBody>
        </p:sp>
        <p:sp>
          <p:nvSpPr>
            <p:cNvPr id="59" name="object 59"/>
            <p:cNvSpPr txBox="1"/>
            <p:nvPr/>
          </p:nvSpPr>
          <p:spPr>
            <a:xfrm>
              <a:off x="3711886" y="5067818"/>
              <a:ext cx="1822759" cy="663643"/>
            </a:xfrm>
            <a:prstGeom prst="rect">
              <a:avLst/>
            </a:prstGeom>
          </p:spPr>
          <p:txBody>
            <a:bodyPr vert="horz" wrap="square" lIns="0" tIns="17145" rIns="0" bIns="0" rtlCol="0" anchor="t">
              <a:spAutoFit/>
            </a:bodyPr>
            <a:lstStyle/>
            <a:p>
              <a:pPr marL="623570" algn="r">
                <a:lnSpc>
                  <a:spcPts val="1839"/>
                </a:lnSpc>
                <a:spcBef>
                  <a:spcPts val="135"/>
                </a:spcBef>
              </a:pPr>
              <a:r>
                <a:rPr sz="1600" b="1" spc="5" dirty="0">
                  <a:solidFill>
                    <a:srgbClr val="6F6F6E"/>
                  </a:solidFill>
                  <a:latin typeface="Tahoma"/>
                  <a:cs typeface="Tahoma"/>
                </a:rPr>
                <a:t>2018</a:t>
              </a:r>
              <a:endParaRPr sz="1600" dirty="0">
                <a:latin typeface="Tahoma"/>
                <a:cs typeface="Tahoma"/>
              </a:endParaRPr>
            </a:p>
            <a:p>
              <a:pPr marL="124460" algn="r"/>
              <a:r>
                <a:rPr sz="900" spc="10" dirty="0">
                  <a:latin typeface="Tahoma"/>
                  <a:cs typeface="Tahoma"/>
                </a:rPr>
                <a:t>Vinci</a:t>
              </a:r>
              <a:r>
                <a:rPr lang="tr-TR" sz="900" spc="10" dirty="0">
                  <a:latin typeface="Tahoma"/>
                  <a:cs typeface="Tahoma"/>
                </a:rPr>
                <a:t> </a:t>
              </a:r>
              <a:r>
                <a:rPr lang="tr-TR" sz="900" spc="10" dirty="0" err="1">
                  <a:latin typeface="Tahoma"/>
                  <a:cs typeface="Tahoma"/>
                </a:rPr>
                <a:t>established</a:t>
              </a:r>
              <a:r>
                <a:rPr lang="tr-TR" sz="900" spc="10" dirty="0">
                  <a:latin typeface="Tahoma"/>
                  <a:cs typeface="Tahoma"/>
                </a:rPr>
                <a:t> as a </a:t>
              </a:r>
              <a:r>
                <a:rPr lang="tr-TR" sz="900" spc="10" dirty="0" err="1">
                  <a:latin typeface="Tahoma"/>
                  <a:cs typeface="Tahoma"/>
                </a:rPr>
                <a:t>Venture</a:t>
              </a:r>
              <a:r>
                <a:rPr lang="tr-TR" sz="900" spc="10" dirty="0">
                  <a:latin typeface="Tahoma"/>
                  <a:cs typeface="Tahoma"/>
                </a:rPr>
                <a:t> </a:t>
              </a:r>
              <a:r>
                <a:rPr lang="tr-TR" sz="900" spc="10" dirty="0" err="1">
                  <a:latin typeface="Tahoma"/>
                  <a:cs typeface="Tahoma"/>
                </a:rPr>
                <a:t>Capital</a:t>
              </a:r>
              <a:r>
                <a:rPr lang="tr-TR" sz="900" spc="10" dirty="0">
                  <a:latin typeface="Tahoma"/>
                  <a:cs typeface="Tahoma"/>
                </a:rPr>
                <a:t> </a:t>
              </a:r>
              <a:r>
                <a:rPr lang="tr-TR" sz="900" spc="10" dirty="0" err="1">
                  <a:latin typeface="Tahoma"/>
                  <a:cs typeface="Tahoma"/>
                </a:rPr>
                <a:t>firm</a:t>
              </a:r>
              <a:r>
                <a:rPr lang="tr-TR" sz="900" spc="10" dirty="0">
                  <a:latin typeface="Tahoma"/>
                  <a:cs typeface="Tahoma"/>
                </a:rPr>
                <a:t> </a:t>
              </a:r>
              <a:r>
                <a:rPr lang="tr-TR" sz="900" spc="10" dirty="0" err="1">
                  <a:latin typeface="Tahoma"/>
                  <a:cs typeface="Tahoma"/>
                </a:rPr>
                <a:t>with</a:t>
              </a:r>
              <a:r>
                <a:rPr lang="tr-TR" sz="900" spc="10" dirty="0">
                  <a:latin typeface="Tahoma"/>
                  <a:cs typeface="Tahoma"/>
                </a:rPr>
                <a:t> İnci Holding as </a:t>
              </a:r>
              <a:r>
                <a:rPr lang="tr-TR" sz="900" spc="10" dirty="0" err="1">
                  <a:latin typeface="Tahoma"/>
                  <a:cs typeface="Tahoma"/>
                </a:rPr>
                <a:t>its</a:t>
              </a:r>
              <a:r>
                <a:rPr lang="tr-TR" sz="900" spc="10" dirty="0">
                  <a:latin typeface="Tahoma"/>
                  <a:cs typeface="Tahoma"/>
                </a:rPr>
                <a:t> </a:t>
              </a:r>
              <a:r>
                <a:rPr lang="tr-TR" sz="900" spc="10" dirty="0" err="1">
                  <a:latin typeface="Tahoma"/>
                  <a:cs typeface="Tahoma"/>
                </a:rPr>
                <a:t>strategic</a:t>
              </a:r>
              <a:r>
                <a:rPr lang="tr-TR" sz="900" spc="10" dirty="0">
                  <a:latin typeface="Tahoma"/>
                  <a:cs typeface="Tahoma"/>
                </a:rPr>
                <a:t> </a:t>
              </a:r>
              <a:r>
                <a:rPr lang="tr-TR" sz="900" spc="10" dirty="0" err="1">
                  <a:latin typeface="Tahoma"/>
                  <a:cs typeface="Tahoma"/>
                </a:rPr>
                <a:t>investor</a:t>
              </a:r>
              <a:r>
                <a:rPr lang="tr-TR" sz="900" spc="5" dirty="0">
                  <a:latin typeface="Tahoma"/>
                  <a:cs typeface="Tahoma"/>
                </a:rPr>
                <a:t>.</a:t>
              </a:r>
              <a:endParaRPr sz="900" spc="5" dirty="0">
                <a:latin typeface="Tahoma"/>
                <a:cs typeface="Tahoma"/>
              </a:endParaRPr>
            </a:p>
          </p:txBody>
        </p:sp>
        <p:sp>
          <p:nvSpPr>
            <p:cNvPr id="156" name="object 156"/>
            <p:cNvSpPr/>
            <p:nvPr/>
          </p:nvSpPr>
          <p:spPr>
            <a:xfrm>
              <a:off x="5481450" y="6101307"/>
              <a:ext cx="446452" cy="158318"/>
            </a:xfrm>
            <a:prstGeom prst="rect">
              <a:avLst/>
            </a:prstGeom>
            <a:blipFill>
              <a:blip r:embed="rId3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grpSp>
        <p:nvGrpSpPr>
          <p:cNvPr id="290" name="Group 289">
            <a:extLst>
              <a:ext uri="{FF2B5EF4-FFF2-40B4-BE49-F238E27FC236}">
                <a16:creationId xmlns:a16="http://schemas.microsoft.com/office/drawing/2014/main" id="{4FBDE142-F9A4-4453-B92B-B0FC9115E946}"/>
              </a:ext>
            </a:extLst>
          </p:cNvPr>
          <p:cNvGrpSpPr/>
          <p:nvPr/>
        </p:nvGrpSpPr>
        <p:grpSpPr>
          <a:xfrm>
            <a:off x="5441038" y="5771071"/>
            <a:ext cx="3462565" cy="1340222"/>
            <a:chOff x="6319893" y="5785040"/>
            <a:chExt cx="3462565" cy="1340222"/>
          </a:xfrm>
        </p:grpSpPr>
        <p:sp>
          <p:nvSpPr>
            <p:cNvPr id="109" name="object 109"/>
            <p:cNvSpPr/>
            <p:nvPr/>
          </p:nvSpPr>
          <p:spPr>
            <a:xfrm>
              <a:off x="6695560" y="6470743"/>
              <a:ext cx="0" cy="262890"/>
            </a:xfrm>
            <a:custGeom>
              <a:avLst/>
              <a:gdLst/>
              <a:ahLst/>
              <a:cxnLst/>
              <a:rect l="l" t="t" r="r" b="b"/>
              <a:pathLst>
                <a:path h="262889">
                  <a:moveTo>
                    <a:pt x="0" y="262750"/>
                  </a:moveTo>
                  <a:lnTo>
                    <a:pt x="0" y="0"/>
                  </a:lnTo>
                </a:path>
              </a:pathLst>
            </a:custGeom>
            <a:ln w="23101">
              <a:solidFill>
                <a:srgbClr val="BC1621"/>
              </a:solidFill>
            </a:ln>
          </p:spPr>
          <p:txBody>
            <a:bodyPr wrap="square" lIns="0" tIns="0" rIns="0" bIns="0" rtlCol="0"/>
            <a:lstStyle/>
            <a:p>
              <a:endParaRPr/>
            </a:p>
          </p:txBody>
        </p:sp>
        <p:sp>
          <p:nvSpPr>
            <p:cNvPr id="110" name="object 110"/>
            <p:cNvSpPr/>
            <p:nvPr/>
          </p:nvSpPr>
          <p:spPr>
            <a:xfrm>
              <a:off x="6652132" y="6714205"/>
              <a:ext cx="86855" cy="86867"/>
            </a:xfrm>
            <a:prstGeom prst="rect">
              <a:avLst/>
            </a:prstGeom>
            <a:blipFill>
              <a:blip r:embed="rId3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 name="object 111"/>
            <p:cNvSpPr/>
            <p:nvPr/>
          </p:nvSpPr>
          <p:spPr>
            <a:xfrm>
              <a:off x="6319893" y="5785040"/>
              <a:ext cx="778972" cy="776196"/>
            </a:xfrm>
            <a:prstGeom prst="rect">
              <a:avLst/>
            </a:prstGeom>
            <a:blipFill>
              <a:blip r:embed="rId2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2" name="object 112"/>
            <p:cNvSpPr/>
            <p:nvPr/>
          </p:nvSpPr>
          <p:spPr>
            <a:xfrm>
              <a:off x="6379124" y="5843817"/>
              <a:ext cx="633095" cy="633095"/>
            </a:xfrm>
            <a:custGeom>
              <a:avLst/>
              <a:gdLst/>
              <a:ahLst/>
              <a:cxnLst/>
              <a:rect l="l" t="t" r="r" b="b"/>
              <a:pathLst>
                <a:path w="633095" h="633095">
                  <a:moveTo>
                    <a:pt x="316445" y="0"/>
                  </a:moveTo>
                  <a:lnTo>
                    <a:pt x="269747" y="3437"/>
                  </a:lnTo>
                  <a:lnTo>
                    <a:pt x="225155" y="13420"/>
                  </a:lnTo>
                  <a:lnTo>
                    <a:pt x="183162" y="29457"/>
                  </a:lnTo>
                  <a:lnTo>
                    <a:pt x="144262" y="51052"/>
                  </a:lnTo>
                  <a:lnTo>
                    <a:pt x="108948" y="77714"/>
                  </a:lnTo>
                  <a:lnTo>
                    <a:pt x="77714" y="108948"/>
                  </a:lnTo>
                  <a:lnTo>
                    <a:pt x="51052" y="144262"/>
                  </a:lnTo>
                  <a:lnTo>
                    <a:pt x="29457" y="183162"/>
                  </a:lnTo>
                  <a:lnTo>
                    <a:pt x="13420" y="225155"/>
                  </a:lnTo>
                  <a:lnTo>
                    <a:pt x="3437" y="269747"/>
                  </a:lnTo>
                  <a:lnTo>
                    <a:pt x="0" y="316445"/>
                  </a:lnTo>
                  <a:lnTo>
                    <a:pt x="3437" y="363144"/>
                  </a:lnTo>
                  <a:lnTo>
                    <a:pt x="13420" y="407736"/>
                  </a:lnTo>
                  <a:lnTo>
                    <a:pt x="29457" y="449729"/>
                  </a:lnTo>
                  <a:lnTo>
                    <a:pt x="51052" y="488629"/>
                  </a:lnTo>
                  <a:lnTo>
                    <a:pt x="77714" y="523942"/>
                  </a:lnTo>
                  <a:lnTo>
                    <a:pt x="108948" y="555177"/>
                  </a:lnTo>
                  <a:lnTo>
                    <a:pt x="144262" y="581838"/>
                  </a:lnTo>
                  <a:lnTo>
                    <a:pt x="183162" y="603434"/>
                  </a:lnTo>
                  <a:lnTo>
                    <a:pt x="225155" y="619470"/>
                  </a:lnTo>
                  <a:lnTo>
                    <a:pt x="269747" y="629454"/>
                  </a:lnTo>
                  <a:lnTo>
                    <a:pt x="316445" y="632891"/>
                  </a:lnTo>
                  <a:lnTo>
                    <a:pt x="363144" y="629454"/>
                  </a:lnTo>
                  <a:lnTo>
                    <a:pt x="407736" y="619470"/>
                  </a:lnTo>
                  <a:lnTo>
                    <a:pt x="449729" y="603434"/>
                  </a:lnTo>
                  <a:lnTo>
                    <a:pt x="488629" y="581838"/>
                  </a:lnTo>
                  <a:lnTo>
                    <a:pt x="523942" y="555177"/>
                  </a:lnTo>
                  <a:lnTo>
                    <a:pt x="555177" y="523942"/>
                  </a:lnTo>
                  <a:lnTo>
                    <a:pt x="581838" y="488629"/>
                  </a:lnTo>
                  <a:lnTo>
                    <a:pt x="603434" y="449729"/>
                  </a:lnTo>
                  <a:lnTo>
                    <a:pt x="619470" y="407736"/>
                  </a:lnTo>
                  <a:lnTo>
                    <a:pt x="629454" y="363144"/>
                  </a:lnTo>
                  <a:lnTo>
                    <a:pt x="632891" y="316445"/>
                  </a:lnTo>
                  <a:lnTo>
                    <a:pt x="629454" y="269747"/>
                  </a:lnTo>
                  <a:lnTo>
                    <a:pt x="619470" y="225155"/>
                  </a:lnTo>
                  <a:lnTo>
                    <a:pt x="603434" y="183162"/>
                  </a:lnTo>
                  <a:lnTo>
                    <a:pt x="581838" y="144262"/>
                  </a:lnTo>
                  <a:lnTo>
                    <a:pt x="555177" y="108948"/>
                  </a:lnTo>
                  <a:lnTo>
                    <a:pt x="523942" y="77714"/>
                  </a:lnTo>
                  <a:lnTo>
                    <a:pt x="488629" y="51052"/>
                  </a:lnTo>
                  <a:lnTo>
                    <a:pt x="449729" y="29457"/>
                  </a:lnTo>
                  <a:lnTo>
                    <a:pt x="407736" y="13420"/>
                  </a:lnTo>
                  <a:lnTo>
                    <a:pt x="363144" y="3437"/>
                  </a:lnTo>
                  <a:lnTo>
                    <a:pt x="316445" y="0"/>
                  </a:lnTo>
                  <a:close/>
                </a:path>
              </a:pathLst>
            </a:custGeom>
            <a:solidFill>
              <a:srgbClr val="FFFFFF"/>
            </a:solidFill>
          </p:spPr>
          <p:txBody>
            <a:bodyPr wrap="square" lIns="0" tIns="0" rIns="0" bIns="0" rtlCol="0"/>
            <a:lstStyle/>
            <a:p>
              <a:endParaRPr/>
            </a:p>
          </p:txBody>
        </p:sp>
        <p:sp>
          <p:nvSpPr>
            <p:cNvPr id="113" name="object 113"/>
            <p:cNvSpPr/>
            <p:nvPr/>
          </p:nvSpPr>
          <p:spPr>
            <a:xfrm>
              <a:off x="6350257" y="5814941"/>
              <a:ext cx="690880" cy="690880"/>
            </a:xfrm>
            <a:custGeom>
              <a:avLst/>
              <a:gdLst/>
              <a:ahLst/>
              <a:cxnLst/>
              <a:rect l="l" t="t" r="r" b="b"/>
              <a:pathLst>
                <a:path w="690879" h="690879">
                  <a:moveTo>
                    <a:pt x="345313" y="0"/>
                  </a:moveTo>
                  <a:lnTo>
                    <a:pt x="298519" y="3158"/>
                  </a:lnTo>
                  <a:lnTo>
                    <a:pt x="253619" y="12356"/>
                  </a:lnTo>
                  <a:lnTo>
                    <a:pt x="211028" y="27180"/>
                  </a:lnTo>
                  <a:lnTo>
                    <a:pt x="171160" y="47214"/>
                  </a:lnTo>
                  <a:lnTo>
                    <a:pt x="134430" y="72045"/>
                  </a:lnTo>
                  <a:lnTo>
                    <a:pt x="101252" y="101257"/>
                  </a:lnTo>
                  <a:lnTo>
                    <a:pt x="72041" y="134435"/>
                  </a:lnTo>
                  <a:lnTo>
                    <a:pt x="47212" y="171165"/>
                  </a:lnTo>
                  <a:lnTo>
                    <a:pt x="27178" y="211033"/>
                  </a:lnTo>
                  <a:lnTo>
                    <a:pt x="12355" y="253623"/>
                  </a:lnTo>
                  <a:lnTo>
                    <a:pt x="3158" y="298521"/>
                  </a:lnTo>
                  <a:lnTo>
                    <a:pt x="0" y="345312"/>
                  </a:lnTo>
                  <a:lnTo>
                    <a:pt x="3158" y="392110"/>
                  </a:lnTo>
                  <a:lnTo>
                    <a:pt x="12355" y="437012"/>
                  </a:lnTo>
                  <a:lnTo>
                    <a:pt x="27178" y="479607"/>
                  </a:lnTo>
                  <a:lnTo>
                    <a:pt x="47212" y="519477"/>
                  </a:lnTo>
                  <a:lnTo>
                    <a:pt x="72041" y="556210"/>
                  </a:lnTo>
                  <a:lnTo>
                    <a:pt x="101252" y="589391"/>
                  </a:lnTo>
                  <a:lnTo>
                    <a:pt x="134430" y="618604"/>
                  </a:lnTo>
                  <a:lnTo>
                    <a:pt x="171160" y="643435"/>
                  </a:lnTo>
                  <a:lnTo>
                    <a:pt x="211028" y="663470"/>
                  </a:lnTo>
                  <a:lnTo>
                    <a:pt x="253619" y="678294"/>
                  </a:lnTo>
                  <a:lnTo>
                    <a:pt x="298519" y="687493"/>
                  </a:lnTo>
                  <a:lnTo>
                    <a:pt x="345313" y="690651"/>
                  </a:lnTo>
                  <a:lnTo>
                    <a:pt x="392104" y="687493"/>
                  </a:lnTo>
                  <a:lnTo>
                    <a:pt x="437002" y="678294"/>
                  </a:lnTo>
                  <a:lnTo>
                    <a:pt x="479592" y="663470"/>
                  </a:lnTo>
                  <a:lnTo>
                    <a:pt x="519460" y="643435"/>
                  </a:lnTo>
                  <a:lnTo>
                    <a:pt x="535056" y="632891"/>
                  </a:lnTo>
                  <a:lnTo>
                    <a:pt x="345313" y="632891"/>
                  </a:lnTo>
                  <a:lnTo>
                    <a:pt x="298666" y="629127"/>
                  </a:lnTo>
                  <a:lnTo>
                    <a:pt x="254416" y="618230"/>
                  </a:lnTo>
                  <a:lnTo>
                    <a:pt x="213156" y="600792"/>
                  </a:lnTo>
                  <a:lnTo>
                    <a:pt x="175476" y="577406"/>
                  </a:lnTo>
                  <a:lnTo>
                    <a:pt x="141970" y="548662"/>
                  </a:lnTo>
                  <a:lnTo>
                    <a:pt x="113228" y="515153"/>
                  </a:lnTo>
                  <a:lnTo>
                    <a:pt x="89843" y="477472"/>
                  </a:lnTo>
                  <a:lnTo>
                    <a:pt x="72406" y="436210"/>
                  </a:lnTo>
                  <a:lnTo>
                    <a:pt x="61510" y="391959"/>
                  </a:lnTo>
                  <a:lnTo>
                    <a:pt x="57746" y="345312"/>
                  </a:lnTo>
                  <a:lnTo>
                    <a:pt x="61510" y="298669"/>
                  </a:lnTo>
                  <a:lnTo>
                    <a:pt x="72406" y="254421"/>
                  </a:lnTo>
                  <a:lnTo>
                    <a:pt x="89843" y="213161"/>
                  </a:lnTo>
                  <a:lnTo>
                    <a:pt x="113228" y="175482"/>
                  </a:lnTo>
                  <a:lnTo>
                    <a:pt x="141970" y="141974"/>
                  </a:lnTo>
                  <a:lnTo>
                    <a:pt x="175476" y="113231"/>
                  </a:lnTo>
                  <a:lnTo>
                    <a:pt x="213156" y="89845"/>
                  </a:lnTo>
                  <a:lnTo>
                    <a:pt x="254416" y="72407"/>
                  </a:lnTo>
                  <a:lnTo>
                    <a:pt x="298666" y="61510"/>
                  </a:lnTo>
                  <a:lnTo>
                    <a:pt x="345313" y="57746"/>
                  </a:lnTo>
                  <a:lnTo>
                    <a:pt x="535039" y="57746"/>
                  </a:lnTo>
                  <a:lnTo>
                    <a:pt x="519460" y="47214"/>
                  </a:lnTo>
                  <a:lnTo>
                    <a:pt x="479592" y="27180"/>
                  </a:lnTo>
                  <a:lnTo>
                    <a:pt x="437002" y="12356"/>
                  </a:lnTo>
                  <a:lnTo>
                    <a:pt x="392104" y="3158"/>
                  </a:lnTo>
                  <a:lnTo>
                    <a:pt x="345313" y="0"/>
                  </a:lnTo>
                  <a:close/>
                </a:path>
                <a:path w="690879" h="690879">
                  <a:moveTo>
                    <a:pt x="535039" y="57746"/>
                  </a:moveTo>
                  <a:lnTo>
                    <a:pt x="345313" y="57746"/>
                  </a:lnTo>
                  <a:lnTo>
                    <a:pt x="391956" y="61510"/>
                  </a:lnTo>
                  <a:lnTo>
                    <a:pt x="436204" y="72407"/>
                  </a:lnTo>
                  <a:lnTo>
                    <a:pt x="477464" y="89845"/>
                  </a:lnTo>
                  <a:lnTo>
                    <a:pt x="515143" y="113231"/>
                  </a:lnTo>
                  <a:lnTo>
                    <a:pt x="548651" y="141974"/>
                  </a:lnTo>
                  <a:lnTo>
                    <a:pt x="577394" y="175482"/>
                  </a:lnTo>
                  <a:lnTo>
                    <a:pt x="600780" y="213161"/>
                  </a:lnTo>
                  <a:lnTo>
                    <a:pt x="618218" y="254421"/>
                  </a:lnTo>
                  <a:lnTo>
                    <a:pt x="629115" y="298669"/>
                  </a:lnTo>
                  <a:lnTo>
                    <a:pt x="632879" y="345312"/>
                  </a:lnTo>
                  <a:lnTo>
                    <a:pt x="629115" y="391959"/>
                  </a:lnTo>
                  <a:lnTo>
                    <a:pt x="618218" y="436210"/>
                  </a:lnTo>
                  <a:lnTo>
                    <a:pt x="600780" y="477472"/>
                  </a:lnTo>
                  <a:lnTo>
                    <a:pt x="577394" y="515153"/>
                  </a:lnTo>
                  <a:lnTo>
                    <a:pt x="548651" y="548662"/>
                  </a:lnTo>
                  <a:lnTo>
                    <a:pt x="515143" y="577406"/>
                  </a:lnTo>
                  <a:lnTo>
                    <a:pt x="477464" y="600792"/>
                  </a:lnTo>
                  <a:lnTo>
                    <a:pt x="436204" y="618230"/>
                  </a:lnTo>
                  <a:lnTo>
                    <a:pt x="391956" y="629127"/>
                  </a:lnTo>
                  <a:lnTo>
                    <a:pt x="345313" y="632891"/>
                  </a:lnTo>
                  <a:lnTo>
                    <a:pt x="535056" y="632891"/>
                  </a:lnTo>
                  <a:lnTo>
                    <a:pt x="589368" y="589391"/>
                  </a:lnTo>
                  <a:lnTo>
                    <a:pt x="618580" y="556210"/>
                  </a:lnTo>
                  <a:lnTo>
                    <a:pt x="643411" y="519477"/>
                  </a:lnTo>
                  <a:lnTo>
                    <a:pt x="663445" y="479607"/>
                  </a:lnTo>
                  <a:lnTo>
                    <a:pt x="678269" y="437012"/>
                  </a:lnTo>
                  <a:lnTo>
                    <a:pt x="687467" y="392110"/>
                  </a:lnTo>
                  <a:lnTo>
                    <a:pt x="690626" y="345312"/>
                  </a:lnTo>
                  <a:lnTo>
                    <a:pt x="687467" y="298521"/>
                  </a:lnTo>
                  <a:lnTo>
                    <a:pt x="678269" y="253623"/>
                  </a:lnTo>
                  <a:lnTo>
                    <a:pt x="663445" y="211033"/>
                  </a:lnTo>
                  <a:lnTo>
                    <a:pt x="643411" y="171165"/>
                  </a:lnTo>
                  <a:lnTo>
                    <a:pt x="618580" y="134435"/>
                  </a:lnTo>
                  <a:lnTo>
                    <a:pt x="589368" y="101257"/>
                  </a:lnTo>
                  <a:lnTo>
                    <a:pt x="556190" y="72045"/>
                  </a:lnTo>
                  <a:lnTo>
                    <a:pt x="535039" y="57746"/>
                  </a:lnTo>
                  <a:close/>
                </a:path>
              </a:pathLst>
            </a:custGeom>
            <a:solidFill>
              <a:srgbClr val="BC1621"/>
            </a:solidFill>
          </p:spPr>
          <p:txBody>
            <a:bodyPr wrap="square" lIns="0" tIns="0" rIns="0" bIns="0" rtlCol="0"/>
            <a:lstStyle/>
            <a:p>
              <a:endParaRPr/>
            </a:p>
          </p:txBody>
        </p:sp>
        <p:sp>
          <p:nvSpPr>
            <p:cNvPr id="114" name="object 114"/>
            <p:cNvSpPr txBox="1"/>
            <p:nvPr/>
          </p:nvSpPr>
          <p:spPr>
            <a:xfrm>
              <a:off x="6850997" y="6446230"/>
              <a:ext cx="2931461" cy="679032"/>
            </a:xfrm>
            <a:prstGeom prst="rect">
              <a:avLst/>
            </a:prstGeom>
          </p:spPr>
          <p:txBody>
            <a:bodyPr vert="horz" wrap="square" lIns="0" tIns="17145" rIns="0" bIns="0" rtlCol="0">
              <a:spAutoFit/>
            </a:bodyPr>
            <a:lstStyle/>
            <a:p>
              <a:pPr marL="12700">
                <a:spcBef>
                  <a:spcPts val="135"/>
                </a:spcBef>
              </a:pPr>
              <a:r>
                <a:rPr sz="1600" b="1" spc="5" dirty="0">
                  <a:solidFill>
                    <a:srgbClr val="6F6F6E"/>
                  </a:solidFill>
                  <a:latin typeface="Tahoma"/>
                  <a:cs typeface="Tahoma"/>
                </a:rPr>
                <a:t>20</a:t>
              </a:r>
              <a:r>
                <a:rPr lang="tr-TR" sz="1600" b="1" spc="5" dirty="0">
                  <a:solidFill>
                    <a:srgbClr val="6F6F6E"/>
                  </a:solidFill>
                  <a:latin typeface="Tahoma"/>
                  <a:cs typeface="Tahoma"/>
                </a:rPr>
                <a:t>20-22</a:t>
              </a:r>
              <a:endParaRPr sz="1600" dirty="0">
                <a:latin typeface="Tahoma"/>
                <a:cs typeface="Tahoma"/>
              </a:endParaRPr>
            </a:p>
            <a:p>
              <a:pPr marL="12700"/>
              <a:r>
                <a:rPr lang="en-US" sz="900" spc="5" dirty="0">
                  <a:latin typeface="Tahoma"/>
                  <a:cs typeface="Tahoma"/>
                </a:rPr>
                <a:t>Rhombus, a US technology company, as İnci Holding's first foreign direct investment, was acquired by BorgWarner in 2022.</a:t>
              </a:r>
              <a:endParaRPr lang="en-US" sz="900" dirty="0">
                <a:latin typeface="Tahoma"/>
                <a:cs typeface="Tahoma"/>
              </a:endParaRPr>
            </a:p>
          </p:txBody>
        </p:sp>
        <p:sp>
          <p:nvSpPr>
            <p:cNvPr id="157" name="object 157"/>
            <p:cNvSpPr/>
            <p:nvPr/>
          </p:nvSpPr>
          <p:spPr>
            <a:xfrm>
              <a:off x="6445085" y="6117197"/>
              <a:ext cx="500950" cy="101064"/>
            </a:xfrm>
            <a:prstGeom prst="rect">
              <a:avLst/>
            </a:prstGeom>
            <a:blipFill>
              <a:blip r:embed="rId3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sp>
        <p:nvSpPr>
          <p:cNvPr id="158" name="object 158"/>
          <p:cNvSpPr txBox="1">
            <a:spLocks noGrp="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5</a:t>
            </a:fld>
            <a:endParaRPr/>
          </a:p>
        </p:txBody>
      </p:sp>
      <p:grpSp>
        <p:nvGrpSpPr>
          <p:cNvPr id="161" name="Group 160">
            <a:extLst>
              <a:ext uri="{FF2B5EF4-FFF2-40B4-BE49-F238E27FC236}">
                <a16:creationId xmlns:a16="http://schemas.microsoft.com/office/drawing/2014/main" id="{F99470C8-C333-4334-B71C-EDF388FC41DE}"/>
              </a:ext>
            </a:extLst>
          </p:cNvPr>
          <p:cNvGrpSpPr/>
          <p:nvPr/>
        </p:nvGrpSpPr>
        <p:grpSpPr>
          <a:xfrm>
            <a:off x="0" y="-2"/>
            <a:ext cx="693187" cy="2187567"/>
            <a:chOff x="0" y="-2"/>
            <a:chExt cx="693187" cy="2187567"/>
          </a:xfrm>
        </p:grpSpPr>
        <p:sp>
          <p:nvSpPr>
            <p:cNvPr id="162" name="object 12">
              <a:extLst>
                <a:ext uri="{FF2B5EF4-FFF2-40B4-BE49-F238E27FC236}">
                  <a16:creationId xmlns:a16="http://schemas.microsoft.com/office/drawing/2014/main" id="{2CD2A7B4-9BBF-4842-876F-EB24472A7B7C}"/>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63" name="object 4">
              <a:extLst>
                <a:ext uri="{FF2B5EF4-FFF2-40B4-BE49-F238E27FC236}">
                  <a16:creationId xmlns:a16="http://schemas.microsoft.com/office/drawing/2014/main" id="{CDA62E3B-CDE1-4A57-843F-D67FDB9B4A72}"/>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grpSp>
        <p:nvGrpSpPr>
          <p:cNvPr id="288" name="Group 287">
            <a:extLst>
              <a:ext uri="{FF2B5EF4-FFF2-40B4-BE49-F238E27FC236}">
                <a16:creationId xmlns:a16="http://schemas.microsoft.com/office/drawing/2014/main" id="{A1F01B08-9F66-4F0B-B97F-332A96A17B79}"/>
              </a:ext>
            </a:extLst>
          </p:cNvPr>
          <p:cNvGrpSpPr/>
          <p:nvPr/>
        </p:nvGrpSpPr>
        <p:grpSpPr>
          <a:xfrm rot="20814354">
            <a:off x="1384443" y="3361854"/>
            <a:ext cx="778972" cy="1058911"/>
            <a:chOff x="1446243" y="4757394"/>
            <a:chExt cx="778972" cy="1058911"/>
          </a:xfrm>
        </p:grpSpPr>
        <p:sp>
          <p:nvSpPr>
            <p:cNvPr id="38" name="object 38"/>
            <p:cNvSpPr/>
            <p:nvPr/>
          </p:nvSpPr>
          <p:spPr>
            <a:xfrm>
              <a:off x="1446243" y="5040105"/>
              <a:ext cx="778972" cy="776200"/>
            </a:xfrm>
            <a:prstGeom prst="rect">
              <a:avLst/>
            </a:prstGeom>
            <a:blipFill>
              <a:blip r:embed="rId3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9" name="object 39"/>
            <p:cNvSpPr/>
            <p:nvPr/>
          </p:nvSpPr>
          <p:spPr>
            <a:xfrm>
              <a:off x="1505317" y="5097146"/>
              <a:ext cx="633095" cy="633095"/>
            </a:xfrm>
            <a:custGeom>
              <a:avLst/>
              <a:gdLst/>
              <a:ahLst/>
              <a:cxnLst/>
              <a:rect l="l" t="t" r="r" b="b"/>
              <a:pathLst>
                <a:path w="633094" h="633095">
                  <a:moveTo>
                    <a:pt x="316420" y="0"/>
                  </a:moveTo>
                  <a:lnTo>
                    <a:pt x="269747" y="3435"/>
                  </a:lnTo>
                  <a:lnTo>
                    <a:pt x="225175" y="13412"/>
                  </a:lnTo>
                  <a:lnTo>
                    <a:pt x="183198" y="29439"/>
                  </a:lnTo>
                  <a:lnTo>
                    <a:pt x="144309" y="51022"/>
                  </a:lnTo>
                  <a:lnTo>
                    <a:pt x="109001" y="77668"/>
                  </a:lnTo>
                  <a:lnTo>
                    <a:pt x="77768" y="108886"/>
                  </a:lnTo>
                  <a:lnTo>
                    <a:pt x="51104" y="144180"/>
                  </a:lnTo>
                  <a:lnTo>
                    <a:pt x="29502" y="183060"/>
                  </a:lnTo>
                  <a:lnTo>
                    <a:pt x="13454" y="225032"/>
                  </a:lnTo>
                  <a:lnTo>
                    <a:pt x="3456" y="269603"/>
                  </a:lnTo>
                  <a:lnTo>
                    <a:pt x="0" y="316280"/>
                  </a:lnTo>
                  <a:lnTo>
                    <a:pt x="3872" y="366271"/>
                  </a:lnTo>
                  <a:lnTo>
                    <a:pt x="15356" y="414350"/>
                  </a:lnTo>
                  <a:lnTo>
                    <a:pt x="34160" y="459814"/>
                  </a:lnTo>
                  <a:lnTo>
                    <a:pt x="59991" y="501958"/>
                  </a:lnTo>
                  <a:lnTo>
                    <a:pt x="92557" y="540080"/>
                  </a:lnTo>
                  <a:lnTo>
                    <a:pt x="130648" y="572691"/>
                  </a:lnTo>
                  <a:lnTo>
                    <a:pt x="172766" y="598566"/>
                  </a:lnTo>
                  <a:lnTo>
                    <a:pt x="218209" y="617415"/>
                  </a:lnTo>
                  <a:lnTo>
                    <a:pt x="266277" y="628949"/>
                  </a:lnTo>
                  <a:lnTo>
                    <a:pt x="316268" y="632879"/>
                  </a:lnTo>
                  <a:lnTo>
                    <a:pt x="363140" y="629443"/>
                  </a:lnTo>
                  <a:lnTo>
                    <a:pt x="407709" y="619466"/>
                  </a:lnTo>
                  <a:lnTo>
                    <a:pt x="449683" y="603439"/>
                  </a:lnTo>
                  <a:lnTo>
                    <a:pt x="488570" y="581856"/>
                  </a:lnTo>
                  <a:lnTo>
                    <a:pt x="523875" y="555210"/>
                  </a:lnTo>
                  <a:lnTo>
                    <a:pt x="555106" y="523993"/>
                  </a:lnTo>
                  <a:lnTo>
                    <a:pt x="581769" y="488698"/>
                  </a:lnTo>
                  <a:lnTo>
                    <a:pt x="603371" y="449818"/>
                  </a:lnTo>
                  <a:lnTo>
                    <a:pt x="619419" y="407846"/>
                  </a:lnTo>
                  <a:lnTo>
                    <a:pt x="629419" y="363275"/>
                  </a:lnTo>
                  <a:lnTo>
                    <a:pt x="632879" y="316598"/>
                  </a:lnTo>
                  <a:lnTo>
                    <a:pt x="629006" y="266608"/>
                  </a:lnTo>
                  <a:lnTo>
                    <a:pt x="617521" y="218528"/>
                  </a:lnTo>
                  <a:lnTo>
                    <a:pt x="598716" y="173064"/>
                  </a:lnTo>
                  <a:lnTo>
                    <a:pt x="572881" y="130920"/>
                  </a:lnTo>
                  <a:lnTo>
                    <a:pt x="540308" y="92798"/>
                  </a:lnTo>
                  <a:lnTo>
                    <a:pt x="502220" y="60182"/>
                  </a:lnTo>
                  <a:lnTo>
                    <a:pt x="460093" y="34307"/>
                  </a:lnTo>
                  <a:lnTo>
                    <a:pt x="414621" y="15459"/>
                  </a:lnTo>
                  <a:lnTo>
                    <a:pt x="366499" y="3928"/>
                  </a:lnTo>
                  <a:lnTo>
                    <a:pt x="316420" y="0"/>
                  </a:lnTo>
                  <a:close/>
                </a:path>
              </a:pathLst>
            </a:custGeom>
            <a:solidFill>
              <a:srgbClr val="FFFFFF"/>
            </a:solidFill>
          </p:spPr>
          <p:txBody>
            <a:bodyPr wrap="square" lIns="0" tIns="0" rIns="0" bIns="0" rtlCol="0"/>
            <a:lstStyle/>
            <a:p>
              <a:endParaRPr/>
            </a:p>
          </p:txBody>
        </p:sp>
        <p:sp>
          <p:nvSpPr>
            <p:cNvPr id="40" name="object 40"/>
            <p:cNvSpPr/>
            <p:nvPr/>
          </p:nvSpPr>
          <p:spPr>
            <a:xfrm>
              <a:off x="1476437" y="5068268"/>
              <a:ext cx="690880" cy="690880"/>
            </a:xfrm>
            <a:custGeom>
              <a:avLst/>
              <a:gdLst/>
              <a:ahLst/>
              <a:cxnLst/>
              <a:rect l="l" t="t" r="r" b="b"/>
              <a:pathLst>
                <a:path w="690880" h="690879">
                  <a:moveTo>
                    <a:pt x="345503" y="0"/>
                  </a:moveTo>
                  <a:lnTo>
                    <a:pt x="345313" y="0"/>
                  </a:lnTo>
                  <a:lnTo>
                    <a:pt x="298545" y="3156"/>
                  </a:lnTo>
                  <a:lnTo>
                    <a:pt x="253666" y="12349"/>
                  </a:lnTo>
                  <a:lnTo>
                    <a:pt x="211090" y="27165"/>
                  </a:lnTo>
                  <a:lnTo>
                    <a:pt x="171233" y="47188"/>
                  </a:lnTo>
                  <a:lnTo>
                    <a:pt x="134509" y="72005"/>
                  </a:lnTo>
                  <a:lnTo>
                    <a:pt x="101273" y="101269"/>
                  </a:lnTo>
                  <a:lnTo>
                    <a:pt x="72119" y="134362"/>
                  </a:lnTo>
                  <a:lnTo>
                    <a:pt x="47282" y="171073"/>
                  </a:lnTo>
                  <a:lnTo>
                    <a:pt x="27237" y="210921"/>
                  </a:lnTo>
                  <a:lnTo>
                    <a:pt x="12398" y="253489"/>
                  </a:lnTo>
                  <a:lnTo>
                    <a:pt x="3181" y="298366"/>
                  </a:lnTo>
                  <a:lnTo>
                    <a:pt x="0" y="345135"/>
                  </a:lnTo>
                  <a:lnTo>
                    <a:pt x="3125" y="391809"/>
                  </a:lnTo>
                  <a:lnTo>
                    <a:pt x="12307" y="436835"/>
                  </a:lnTo>
                  <a:lnTo>
                    <a:pt x="27107" y="479433"/>
                  </a:lnTo>
                  <a:lnTo>
                    <a:pt x="47120" y="519311"/>
                  </a:lnTo>
                  <a:lnTo>
                    <a:pt x="71931" y="556055"/>
                  </a:lnTo>
                  <a:lnTo>
                    <a:pt x="101125" y="589248"/>
                  </a:lnTo>
                  <a:lnTo>
                    <a:pt x="134288" y="618476"/>
                  </a:lnTo>
                  <a:lnTo>
                    <a:pt x="171005" y="643326"/>
                  </a:lnTo>
                  <a:lnTo>
                    <a:pt x="210863" y="663382"/>
                  </a:lnTo>
                  <a:lnTo>
                    <a:pt x="253447" y="678229"/>
                  </a:lnTo>
                  <a:lnTo>
                    <a:pt x="298342" y="687452"/>
                  </a:lnTo>
                  <a:lnTo>
                    <a:pt x="345135" y="690638"/>
                  </a:lnTo>
                  <a:lnTo>
                    <a:pt x="391946" y="687482"/>
                  </a:lnTo>
                  <a:lnTo>
                    <a:pt x="436862" y="678289"/>
                  </a:lnTo>
                  <a:lnTo>
                    <a:pt x="479467" y="663473"/>
                  </a:lnTo>
                  <a:lnTo>
                    <a:pt x="519348" y="643450"/>
                  </a:lnTo>
                  <a:lnTo>
                    <a:pt x="534999" y="632879"/>
                  </a:lnTo>
                  <a:lnTo>
                    <a:pt x="345313" y="632879"/>
                  </a:lnTo>
                  <a:lnTo>
                    <a:pt x="298528" y="629092"/>
                  </a:lnTo>
                  <a:lnTo>
                    <a:pt x="254284" y="618174"/>
                  </a:lnTo>
                  <a:lnTo>
                    <a:pt x="213032" y="600716"/>
                  </a:lnTo>
                  <a:lnTo>
                    <a:pt x="175365" y="577311"/>
                  </a:lnTo>
                  <a:lnTo>
                    <a:pt x="141873" y="548551"/>
                  </a:lnTo>
                  <a:lnTo>
                    <a:pt x="113148" y="515028"/>
                  </a:lnTo>
                  <a:lnTo>
                    <a:pt x="89783" y="477335"/>
                  </a:lnTo>
                  <a:lnTo>
                    <a:pt x="72369" y="436065"/>
                  </a:lnTo>
                  <a:lnTo>
                    <a:pt x="61497" y="391809"/>
                  </a:lnTo>
                  <a:lnTo>
                    <a:pt x="57761" y="345135"/>
                  </a:lnTo>
                  <a:lnTo>
                    <a:pt x="61520" y="298820"/>
                  </a:lnTo>
                  <a:lnTo>
                    <a:pt x="72454" y="254304"/>
                  </a:lnTo>
                  <a:lnTo>
                    <a:pt x="89900" y="213064"/>
                  </a:lnTo>
                  <a:lnTo>
                    <a:pt x="113291" y="175405"/>
                  </a:lnTo>
                  <a:lnTo>
                    <a:pt x="142033" y="141917"/>
                  </a:lnTo>
                  <a:lnTo>
                    <a:pt x="175536" y="113192"/>
                  </a:lnTo>
                  <a:lnTo>
                    <a:pt x="213207" y="89822"/>
                  </a:lnTo>
                  <a:lnTo>
                    <a:pt x="254454" y="72396"/>
                  </a:lnTo>
                  <a:lnTo>
                    <a:pt x="298687" y="61507"/>
                  </a:lnTo>
                  <a:lnTo>
                    <a:pt x="345313" y="57746"/>
                  </a:lnTo>
                  <a:lnTo>
                    <a:pt x="535148" y="57746"/>
                  </a:lnTo>
                  <a:lnTo>
                    <a:pt x="502101" y="37442"/>
                  </a:lnTo>
                  <a:lnTo>
                    <a:pt x="452510" y="16872"/>
                  </a:lnTo>
                  <a:lnTo>
                    <a:pt x="400055" y="4286"/>
                  </a:lnTo>
                  <a:lnTo>
                    <a:pt x="345503" y="0"/>
                  </a:lnTo>
                  <a:close/>
                </a:path>
                <a:path w="690880" h="690879">
                  <a:moveTo>
                    <a:pt x="535148" y="57746"/>
                  </a:moveTo>
                  <a:lnTo>
                    <a:pt x="345478" y="57746"/>
                  </a:lnTo>
                  <a:lnTo>
                    <a:pt x="392122" y="61536"/>
                  </a:lnTo>
                  <a:lnTo>
                    <a:pt x="436366" y="72457"/>
                  </a:lnTo>
                  <a:lnTo>
                    <a:pt x="477618" y="89917"/>
                  </a:lnTo>
                  <a:lnTo>
                    <a:pt x="515285" y="113323"/>
                  </a:lnTo>
                  <a:lnTo>
                    <a:pt x="548776" y="142084"/>
                  </a:lnTo>
                  <a:lnTo>
                    <a:pt x="577499" y="175606"/>
                  </a:lnTo>
                  <a:lnTo>
                    <a:pt x="600863" y="213298"/>
                  </a:lnTo>
                  <a:lnTo>
                    <a:pt x="618275" y="254566"/>
                  </a:lnTo>
                  <a:lnTo>
                    <a:pt x="629144" y="298820"/>
                  </a:lnTo>
                  <a:lnTo>
                    <a:pt x="632876" y="345503"/>
                  </a:lnTo>
                  <a:lnTo>
                    <a:pt x="629118" y="391809"/>
                  </a:lnTo>
                  <a:lnTo>
                    <a:pt x="618184" y="436321"/>
                  </a:lnTo>
                  <a:lnTo>
                    <a:pt x="600737" y="477561"/>
                  </a:lnTo>
                  <a:lnTo>
                    <a:pt x="577346" y="515220"/>
                  </a:lnTo>
                  <a:lnTo>
                    <a:pt x="548603" y="548708"/>
                  </a:lnTo>
                  <a:lnTo>
                    <a:pt x="515099" y="577433"/>
                  </a:lnTo>
                  <a:lnTo>
                    <a:pt x="477427" y="600803"/>
                  </a:lnTo>
                  <a:lnTo>
                    <a:pt x="436177" y="618229"/>
                  </a:lnTo>
                  <a:lnTo>
                    <a:pt x="391942" y="629118"/>
                  </a:lnTo>
                  <a:lnTo>
                    <a:pt x="345313" y="632879"/>
                  </a:lnTo>
                  <a:lnTo>
                    <a:pt x="534999" y="632879"/>
                  </a:lnTo>
                  <a:lnTo>
                    <a:pt x="589281" y="589437"/>
                  </a:lnTo>
                  <a:lnTo>
                    <a:pt x="618505" y="556276"/>
                  </a:lnTo>
                  <a:lnTo>
                    <a:pt x="643349" y="519564"/>
                  </a:lnTo>
                  <a:lnTo>
                    <a:pt x="663398" y="479717"/>
                  </a:lnTo>
                  <a:lnTo>
                    <a:pt x="678238" y="437148"/>
                  </a:lnTo>
                  <a:lnTo>
                    <a:pt x="687457" y="392272"/>
                  </a:lnTo>
                  <a:lnTo>
                    <a:pt x="690638" y="345503"/>
                  </a:lnTo>
                  <a:lnTo>
                    <a:pt x="686410" y="290947"/>
                  </a:lnTo>
                  <a:lnTo>
                    <a:pt x="673877" y="238478"/>
                  </a:lnTo>
                  <a:lnTo>
                    <a:pt x="653356" y="188864"/>
                  </a:lnTo>
                  <a:lnTo>
                    <a:pt x="625166" y="142872"/>
                  </a:lnTo>
                  <a:lnTo>
                    <a:pt x="589622" y="101269"/>
                  </a:lnTo>
                  <a:lnTo>
                    <a:pt x="548061" y="65680"/>
                  </a:lnTo>
                  <a:lnTo>
                    <a:pt x="535148" y="57746"/>
                  </a:lnTo>
                  <a:close/>
                </a:path>
              </a:pathLst>
            </a:custGeom>
            <a:solidFill>
              <a:srgbClr val="BC1621"/>
            </a:solidFill>
          </p:spPr>
          <p:txBody>
            <a:bodyPr wrap="square" lIns="0" tIns="0" rIns="0" bIns="0" rtlCol="0"/>
            <a:lstStyle/>
            <a:p>
              <a:endParaRPr/>
            </a:p>
          </p:txBody>
        </p:sp>
        <p:sp>
          <p:nvSpPr>
            <p:cNvPr id="42" name="object 42"/>
            <p:cNvSpPr/>
            <p:nvPr/>
          </p:nvSpPr>
          <p:spPr>
            <a:xfrm rot="5062071">
              <a:off x="1568063" y="4956894"/>
              <a:ext cx="262890" cy="635"/>
            </a:xfrm>
            <a:custGeom>
              <a:avLst/>
              <a:gdLst/>
              <a:ahLst/>
              <a:cxnLst/>
              <a:rect l="l" t="t" r="r" b="b"/>
              <a:pathLst>
                <a:path w="262890" h="635">
                  <a:moveTo>
                    <a:pt x="262750" y="139"/>
                  </a:moveTo>
                  <a:lnTo>
                    <a:pt x="0" y="0"/>
                  </a:lnTo>
                </a:path>
              </a:pathLst>
            </a:custGeom>
            <a:ln w="23101">
              <a:solidFill>
                <a:srgbClr val="BC1621"/>
              </a:solidFill>
            </a:ln>
          </p:spPr>
          <p:txBody>
            <a:bodyPr wrap="square" lIns="0" tIns="0" rIns="0" bIns="0" rtlCol="0"/>
            <a:lstStyle/>
            <a:p>
              <a:endParaRPr/>
            </a:p>
          </p:txBody>
        </p:sp>
        <p:sp>
          <p:nvSpPr>
            <p:cNvPr id="43" name="object 43"/>
            <p:cNvSpPr/>
            <p:nvPr/>
          </p:nvSpPr>
          <p:spPr>
            <a:xfrm rot="2266959">
              <a:off x="1636436" y="4757394"/>
              <a:ext cx="86868" cy="86855"/>
            </a:xfrm>
            <a:prstGeom prst="rect">
              <a:avLst/>
            </a:prstGeom>
            <a:blipFill>
              <a:blip r:embed="rId3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49" name="object 149"/>
            <p:cNvSpPr/>
            <p:nvPr/>
          </p:nvSpPr>
          <p:spPr>
            <a:xfrm>
              <a:off x="1611045" y="5302667"/>
              <a:ext cx="0" cy="101600"/>
            </a:xfrm>
            <a:custGeom>
              <a:avLst/>
              <a:gdLst/>
              <a:ahLst/>
              <a:cxnLst/>
              <a:rect l="l" t="t" r="r" b="b"/>
              <a:pathLst>
                <a:path h="101600">
                  <a:moveTo>
                    <a:pt x="0" y="101301"/>
                  </a:moveTo>
                  <a:lnTo>
                    <a:pt x="0" y="0"/>
                  </a:lnTo>
                  <a:lnTo>
                    <a:pt x="0" y="101301"/>
                  </a:lnTo>
                  <a:close/>
                </a:path>
              </a:pathLst>
            </a:custGeom>
            <a:solidFill>
              <a:srgbClr val="F9A41A"/>
            </a:solidFill>
          </p:spPr>
          <p:txBody>
            <a:bodyPr wrap="square" lIns="0" tIns="0" rIns="0" bIns="0" rtlCol="0"/>
            <a:lstStyle/>
            <a:p>
              <a:endParaRPr/>
            </a:p>
          </p:txBody>
        </p:sp>
      </p:grpSp>
      <p:sp>
        <p:nvSpPr>
          <p:cNvPr id="152" name="object 152"/>
          <p:cNvSpPr/>
          <p:nvPr/>
        </p:nvSpPr>
        <p:spPr>
          <a:xfrm>
            <a:off x="1821237" y="5302667"/>
            <a:ext cx="0" cy="101600"/>
          </a:xfrm>
          <a:custGeom>
            <a:avLst/>
            <a:gdLst/>
            <a:ahLst/>
            <a:cxnLst/>
            <a:rect l="l" t="t" r="r" b="b"/>
            <a:pathLst>
              <a:path h="101600">
                <a:moveTo>
                  <a:pt x="0" y="101301"/>
                </a:moveTo>
                <a:lnTo>
                  <a:pt x="0" y="0"/>
                </a:lnTo>
                <a:lnTo>
                  <a:pt x="0" y="101301"/>
                </a:lnTo>
                <a:close/>
              </a:path>
            </a:pathLst>
          </a:custGeom>
          <a:solidFill>
            <a:srgbClr val="F9A41A"/>
          </a:solidFill>
        </p:spPr>
        <p:txBody>
          <a:bodyPr wrap="square" lIns="0" tIns="0" rIns="0" bIns="0" rtlCol="0"/>
          <a:lstStyle/>
          <a:p>
            <a:endParaRPr/>
          </a:p>
        </p:txBody>
      </p:sp>
      <p:sp>
        <p:nvSpPr>
          <p:cNvPr id="173" name="object 38">
            <a:extLst>
              <a:ext uri="{FF2B5EF4-FFF2-40B4-BE49-F238E27FC236}">
                <a16:creationId xmlns:a16="http://schemas.microsoft.com/office/drawing/2014/main" id="{1BB699CD-91F4-439F-BAC6-7C7A1B49A765}"/>
              </a:ext>
            </a:extLst>
          </p:cNvPr>
          <p:cNvSpPr/>
          <p:nvPr/>
        </p:nvSpPr>
        <p:spPr>
          <a:xfrm rot="18854573">
            <a:off x="479798" y="4472800"/>
            <a:ext cx="778972" cy="776200"/>
          </a:xfrm>
          <a:prstGeom prst="rect">
            <a:avLst/>
          </a:prstGeom>
          <a:blipFill>
            <a:blip r:embed="rId3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nvGrpSpPr>
          <p:cNvPr id="296" name="Group 295">
            <a:extLst>
              <a:ext uri="{FF2B5EF4-FFF2-40B4-BE49-F238E27FC236}">
                <a16:creationId xmlns:a16="http://schemas.microsoft.com/office/drawing/2014/main" id="{909604FC-0819-40C3-9E76-65AEA89C16DD}"/>
              </a:ext>
            </a:extLst>
          </p:cNvPr>
          <p:cNvGrpSpPr/>
          <p:nvPr/>
        </p:nvGrpSpPr>
        <p:grpSpPr>
          <a:xfrm>
            <a:off x="526542" y="4515987"/>
            <a:ext cx="945484" cy="690880"/>
            <a:chOff x="2121695" y="5731834"/>
            <a:chExt cx="945484" cy="690880"/>
          </a:xfrm>
        </p:grpSpPr>
        <p:sp>
          <p:nvSpPr>
            <p:cNvPr id="174" name="object 39">
              <a:extLst>
                <a:ext uri="{FF2B5EF4-FFF2-40B4-BE49-F238E27FC236}">
                  <a16:creationId xmlns:a16="http://schemas.microsoft.com/office/drawing/2014/main" id="{D6C8699C-D463-4946-BE89-FAD9539A8679}"/>
                </a:ext>
              </a:extLst>
            </p:cNvPr>
            <p:cNvSpPr/>
            <p:nvPr/>
          </p:nvSpPr>
          <p:spPr>
            <a:xfrm rot="18854573">
              <a:off x="2150569" y="5760726"/>
              <a:ext cx="633095" cy="633095"/>
            </a:xfrm>
            <a:custGeom>
              <a:avLst/>
              <a:gdLst/>
              <a:ahLst/>
              <a:cxnLst/>
              <a:rect l="l" t="t" r="r" b="b"/>
              <a:pathLst>
                <a:path w="633094" h="633095">
                  <a:moveTo>
                    <a:pt x="316420" y="0"/>
                  </a:moveTo>
                  <a:lnTo>
                    <a:pt x="269747" y="3435"/>
                  </a:lnTo>
                  <a:lnTo>
                    <a:pt x="225175" y="13412"/>
                  </a:lnTo>
                  <a:lnTo>
                    <a:pt x="183198" y="29439"/>
                  </a:lnTo>
                  <a:lnTo>
                    <a:pt x="144309" y="51022"/>
                  </a:lnTo>
                  <a:lnTo>
                    <a:pt x="109001" y="77668"/>
                  </a:lnTo>
                  <a:lnTo>
                    <a:pt x="77768" y="108886"/>
                  </a:lnTo>
                  <a:lnTo>
                    <a:pt x="51104" y="144180"/>
                  </a:lnTo>
                  <a:lnTo>
                    <a:pt x="29502" y="183060"/>
                  </a:lnTo>
                  <a:lnTo>
                    <a:pt x="13454" y="225032"/>
                  </a:lnTo>
                  <a:lnTo>
                    <a:pt x="3456" y="269603"/>
                  </a:lnTo>
                  <a:lnTo>
                    <a:pt x="0" y="316280"/>
                  </a:lnTo>
                  <a:lnTo>
                    <a:pt x="3872" y="366271"/>
                  </a:lnTo>
                  <a:lnTo>
                    <a:pt x="15356" y="414350"/>
                  </a:lnTo>
                  <a:lnTo>
                    <a:pt x="34160" y="459814"/>
                  </a:lnTo>
                  <a:lnTo>
                    <a:pt x="59991" y="501958"/>
                  </a:lnTo>
                  <a:lnTo>
                    <a:pt x="92557" y="540080"/>
                  </a:lnTo>
                  <a:lnTo>
                    <a:pt x="130648" y="572691"/>
                  </a:lnTo>
                  <a:lnTo>
                    <a:pt x="172766" y="598566"/>
                  </a:lnTo>
                  <a:lnTo>
                    <a:pt x="218209" y="617415"/>
                  </a:lnTo>
                  <a:lnTo>
                    <a:pt x="266277" y="628949"/>
                  </a:lnTo>
                  <a:lnTo>
                    <a:pt x="316268" y="632879"/>
                  </a:lnTo>
                  <a:lnTo>
                    <a:pt x="363140" y="629443"/>
                  </a:lnTo>
                  <a:lnTo>
                    <a:pt x="407709" y="619466"/>
                  </a:lnTo>
                  <a:lnTo>
                    <a:pt x="449683" y="603439"/>
                  </a:lnTo>
                  <a:lnTo>
                    <a:pt x="488570" y="581856"/>
                  </a:lnTo>
                  <a:lnTo>
                    <a:pt x="523875" y="555210"/>
                  </a:lnTo>
                  <a:lnTo>
                    <a:pt x="555106" y="523993"/>
                  </a:lnTo>
                  <a:lnTo>
                    <a:pt x="581769" y="488698"/>
                  </a:lnTo>
                  <a:lnTo>
                    <a:pt x="603371" y="449818"/>
                  </a:lnTo>
                  <a:lnTo>
                    <a:pt x="619419" y="407846"/>
                  </a:lnTo>
                  <a:lnTo>
                    <a:pt x="629419" y="363275"/>
                  </a:lnTo>
                  <a:lnTo>
                    <a:pt x="632879" y="316598"/>
                  </a:lnTo>
                  <a:lnTo>
                    <a:pt x="629006" y="266608"/>
                  </a:lnTo>
                  <a:lnTo>
                    <a:pt x="617521" y="218528"/>
                  </a:lnTo>
                  <a:lnTo>
                    <a:pt x="598716" y="173064"/>
                  </a:lnTo>
                  <a:lnTo>
                    <a:pt x="572881" y="130920"/>
                  </a:lnTo>
                  <a:lnTo>
                    <a:pt x="540308" y="92798"/>
                  </a:lnTo>
                  <a:lnTo>
                    <a:pt x="502220" y="60182"/>
                  </a:lnTo>
                  <a:lnTo>
                    <a:pt x="460093" y="34307"/>
                  </a:lnTo>
                  <a:lnTo>
                    <a:pt x="414621" y="15459"/>
                  </a:lnTo>
                  <a:lnTo>
                    <a:pt x="366499" y="3928"/>
                  </a:lnTo>
                  <a:lnTo>
                    <a:pt x="316420" y="0"/>
                  </a:lnTo>
                  <a:close/>
                </a:path>
              </a:pathLst>
            </a:custGeom>
            <a:solidFill>
              <a:srgbClr val="FFFFFF"/>
            </a:solidFill>
          </p:spPr>
          <p:txBody>
            <a:bodyPr wrap="square" lIns="0" tIns="0" rIns="0" bIns="0" rtlCol="0"/>
            <a:lstStyle/>
            <a:p>
              <a:endParaRPr/>
            </a:p>
          </p:txBody>
        </p:sp>
        <p:sp>
          <p:nvSpPr>
            <p:cNvPr id="175" name="object 40">
              <a:extLst>
                <a:ext uri="{FF2B5EF4-FFF2-40B4-BE49-F238E27FC236}">
                  <a16:creationId xmlns:a16="http://schemas.microsoft.com/office/drawing/2014/main" id="{EF22CF44-98E9-4641-A2F4-C781E83F1611}"/>
                </a:ext>
              </a:extLst>
            </p:cNvPr>
            <p:cNvSpPr/>
            <p:nvPr/>
          </p:nvSpPr>
          <p:spPr>
            <a:xfrm rot="18854573">
              <a:off x="2121695" y="5731834"/>
              <a:ext cx="690880" cy="690880"/>
            </a:xfrm>
            <a:custGeom>
              <a:avLst/>
              <a:gdLst/>
              <a:ahLst/>
              <a:cxnLst/>
              <a:rect l="l" t="t" r="r" b="b"/>
              <a:pathLst>
                <a:path w="690880" h="690879">
                  <a:moveTo>
                    <a:pt x="345503" y="0"/>
                  </a:moveTo>
                  <a:lnTo>
                    <a:pt x="345313" y="0"/>
                  </a:lnTo>
                  <a:lnTo>
                    <a:pt x="298545" y="3156"/>
                  </a:lnTo>
                  <a:lnTo>
                    <a:pt x="253666" y="12349"/>
                  </a:lnTo>
                  <a:lnTo>
                    <a:pt x="211090" y="27165"/>
                  </a:lnTo>
                  <a:lnTo>
                    <a:pt x="171233" y="47188"/>
                  </a:lnTo>
                  <a:lnTo>
                    <a:pt x="134509" y="72005"/>
                  </a:lnTo>
                  <a:lnTo>
                    <a:pt x="101273" y="101269"/>
                  </a:lnTo>
                  <a:lnTo>
                    <a:pt x="72119" y="134362"/>
                  </a:lnTo>
                  <a:lnTo>
                    <a:pt x="47282" y="171073"/>
                  </a:lnTo>
                  <a:lnTo>
                    <a:pt x="27237" y="210921"/>
                  </a:lnTo>
                  <a:lnTo>
                    <a:pt x="12398" y="253489"/>
                  </a:lnTo>
                  <a:lnTo>
                    <a:pt x="3181" y="298366"/>
                  </a:lnTo>
                  <a:lnTo>
                    <a:pt x="0" y="345135"/>
                  </a:lnTo>
                  <a:lnTo>
                    <a:pt x="3125" y="391809"/>
                  </a:lnTo>
                  <a:lnTo>
                    <a:pt x="12307" y="436835"/>
                  </a:lnTo>
                  <a:lnTo>
                    <a:pt x="27107" y="479433"/>
                  </a:lnTo>
                  <a:lnTo>
                    <a:pt x="47120" y="519311"/>
                  </a:lnTo>
                  <a:lnTo>
                    <a:pt x="71931" y="556055"/>
                  </a:lnTo>
                  <a:lnTo>
                    <a:pt x="101125" y="589248"/>
                  </a:lnTo>
                  <a:lnTo>
                    <a:pt x="134288" y="618476"/>
                  </a:lnTo>
                  <a:lnTo>
                    <a:pt x="171005" y="643326"/>
                  </a:lnTo>
                  <a:lnTo>
                    <a:pt x="210863" y="663382"/>
                  </a:lnTo>
                  <a:lnTo>
                    <a:pt x="253447" y="678229"/>
                  </a:lnTo>
                  <a:lnTo>
                    <a:pt x="298342" y="687452"/>
                  </a:lnTo>
                  <a:lnTo>
                    <a:pt x="345135" y="690638"/>
                  </a:lnTo>
                  <a:lnTo>
                    <a:pt x="391946" y="687482"/>
                  </a:lnTo>
                  <a:lnTo>
                    <a:pt x="436862" y="678289"/>
                  </a:lnTo>
                  <a:lnTo>
                    <a:pt x="479467" y="663473"/>
                  </a:lnTo>
                  <a:lnTo>
                    <a:pt x="519348" y="643450"/>
                  </a:lnTo>
                  <a:lnTo>
                    <a:pt x="534999" y="632879"/>
                  </a:lnTo>
                  <a:lnTo>
                    <a:pt x="345313" y="632879"/>
                  </a:lnTo>
                  <a:lnTo>
                    <a:pt x="298528" y="629092"/>
                  </a:lnTo>
                  <a:lnTo>
                    <a:pt x="254284" y="618174"/>
                  </a:lnTo>
                  <a:lnTo>
                    <a:pt x="213032" y="600716"/>
                  </a:lnTo>
                  <a:lnTo>
                    <a:pt x="175365" y="577311"/>
                  </a:lnTo>
                  <a:lnTo>
                    <a:pt x="141873" y="548551"/>
                  </a:lnTo>
                  <a:lnTo>
                    <a:pt x="113148" y="515028"/>
                  </a:lnTo>
                  <a:lnTo>
                    <a:pt x="89783" y="477335"/>
                  </a:lnTo>
                  <a:lnTo>
                    <a:pt x="72369" y="436065"/>
                  </a:lnTo>
                  <a:lnTo>
                    <a:pt x="61497" y="391809"/>
                  </a:lnTo>
                  <a:lnTo>
                    <a:pt x="57761" y="345135"/>
                  </a:lnTo>
                  <a:lnTo>
                    <a:pt x="61520" y="298820"/>
                  </a:lnTo>
                  <a:lnTo>
                    <a:pt x="72454" y="254304"/>
                  </a:lnTo>
                  <a:lnTo>
                    <a:pt x="89900" y="213064"/>
                  </a:lnTo>
                  <a:lnTo>
                    <a:pt x="113291" y="175405"/>
                  </a:lnTo>
                  <a:lnTo>
                    <a:pt x="142033" y="141917"/>
                  </a:lnTo>
                  <a:lnTo>
                    <a:pt x="175536" y="113192"/>
                  </a:lnTo>
                  <a:lnTo>
                    <a:pt x="213207" y="89822"/>
                  </a:lnTo>
                  <a:lnTo>
                    <a:pt x="254454" y="72396"/>
                  </a:lnTo>
                  <a:lnTo>
                    <a:pt x="298687" y="61507"/>
                  </a:lnTo>
                  <a:lnTo>
                    <a:pt x="345313" y="57746"/>
                  </a:lnTo>
                  <a:lnTo>
                    <a:pt x="535148" y="57746"/>
                  </a:lnTo>
                  <a:lnTo>
                    <a:pt x="502101" y="37442"/>
                  </a:lnTo>
                  <a:lnTo>
                    <a:pt x="452510" y="16872"/>
                  </a:lnTo>
                  <a:lnTo>
                    <a:pt x="400055" y="4286"/>
                  </a:lnTo>
                  <a:lnTo>
                    <a:pt x="345503" y="0"/>
                  </a:lnTo>
                  <a:close/>
                </a:path>
                <a:path w="690880" h="690879">
                  <a:moveTo>
                    <a:pt x="535148" y="57746"/>
                  </a:moveTo>
                  <a:lnTo>
                    <a:pt x="345478" y="57746"/>
                  </a:lnTo>
                  <a:lnTo>
                    <a:pt x="392122" y="61536"/>
                  </a:lnTo>
                  <a:lnTo>
                    <a:pt x="436366" y="72457"/>
                  </a:lnTo>
                  <a:lnTo>
                    <a:pt x="477618" y="89917"/>
                  </a:lnTo>
                  <a:lnTo>
                    <a:pt x="515285" y="113323"/>
                  </a:lnTo>
                  <a:lnTo>
                    <a:pt x="548776" y="142084"/>
                  </a:lnTo>
                  <a:lnTo>
                    <a:pt x="577499" y="175606"/>
                  </a:lnTo>
                  <a:lnTo>
                    <a:pt x="600863" y="213298"/>
                  </a:lnTo>
                  <a:lnTo>
                    <a:pt x="618275" y="254566"/>
                  </a:lnTo>
                  <a:lnTo>
                    <a:pt x="629144" y="298820"/>
                  </a:lnTo>
                  <a:lnTo>
                    <a:pt x="632876" y="345503"/>
                  </a:lnTo>
                  <a:lnTo>
                    <a:pt x="629118" y="391809"/>
                  </a:lnTo>
                  <a:lnTo>
                    <a:pt x="618184" y="436321"/>
                  </a:lnTo>
                  <a:lnTo>
                    <a:pt x="600737" y="477561"/>
                  </a:lnTo>
                  <a:lnTo>
                    <a:pt x="577346" y="515220"/>
                  </a:lnTo>
                  <a:lnTo>
                    <a:pt x="548603" y="548708"/>
                  </a:lnTo>
                  <a:lnTo>
                    <a:pt x="515099" y="577433"/>
                  </a:lnTo>
                  <a:lnTo>
                    <a:pt x="477427" y="600803"/>
                  </a:lnTo>
                  <a:lnTo>
                    <a:pt x="436177" y="618229"/>
                  </a:lnTo>
                  <a:lnTo>
                    <a:pt x="391942" y="629118"/>
                  </a:lnTo>
                  <a:lnTo>
                    <a:pt x="345313" y="632879"/>
                  </a:lnTo>
                  <a:lnTo>
                    <a:pt x="534999" y="632879"/>
                  </a:lnTo>
                  <a:lnTo>
                    <a:pt x="589281" y="589437"/>
                  </a:lnTo>
                  <a:lnTo>
                    <a:pt x="618505" y="556276"/>
                  </a:lnTo>
                  <a:lnTo>
                    <a:pt x="643349" y="519564"/>
                  </a:lnTo>
                  <a:lnTo>
                    <a:pt x="663398" y="479717"/>
                  </a:lnTo>
                  <a:lnTo>
                    <a:pt x="678238" y="437148"/>
                  </a:lnTo>
                  <a:lnTo>
                    <a:pt x="687457" y="392272"/>
                  </a:lnTo>
                  <a:lnTo>
                    <a:pt x="690638" y="345503"/>
                  </a:lnTo>
                  <a:lnTo>
                    <a:pt x="686410" y="290947"/>
                  </a:lnTo>
                  <a:lnTo>
                    <a:pt x="673877" y="238478"/>
                  </a:lnTo>
                  <a:lnTo>
                    <a:pt x="653356" y="188864"/>
                  </a:lnTo>
                  <a:lnTo>
                    <a:pt x="625166" y="142872"/>
                  </a:lnTo>
                  <a:lnTo>
                    <a:pt x="589622" y="101269"/>
                  </a:lnTo>
                  <a:lnTo>
                    <a:pt x="548061" y="65680"/>
                  </a:lnTo>
                  <a:lnTo>
                    <a:pt x="535148" y="57746"/>
                  </a:lnTo>
                  <a:close/>
                </a:path>
              </a:pathLst>
            </a:custGeom>
            <a:solidFill>
              <a:srgbClr val="BC1621"/>
            </a:solidFill>
          </p:spPr>
          <p:txBody>
            <a:bodyPr wrap="square" lIns="0" tIns="0" rIns="0" bIns="0" rtlCol="0"/>
            <a:lstStyle/>
            <a:p>
              <a:endParaRPr/>
            </a:p>
          </p:txBody>
        </p:sp>
        <p:sp>
          <p:nvSpPr>
            <p:cNvPr id="176" name="object 42">
              <a:extLst>
                <a:ext uri="{FF2B5EF4-FFF2-40B4-BE49-F238E27FC236}">
                  <a16:creationId xmlns:a16="http://schemas.microsoft.com/office/drawing/2014/main" id="{3EF624EB-EC10-4197-B174-E2934FD35EB3}"/>
                </a:ext>
              </a:extLst>
            </p:cNvPr>
            <p:cNvSpPr/>
            <p:nvPr/>
          </p:nvSpPr>
          <p:spPr>
            <a:xfrm>
              <a:off x="2756719" y="5994185"/>
              <a:ext cx="262890" cy="635"/>
            </a:xfrm>
            <a:custGeom>
              <a:avLst/>
              <a:gdLst/>
              <a:ahLst/>
              <a:cxnLst/>
              <a:rect l="l" t="t" r="r" b="b"/>
              <a:pathLst>
                <a:path w="262890" h="635">
                  <a:moveTo>
                    <a:pt x="262750" y="139"/>
                  </a:moveTo>
                  <a:lnTo>
                    <a:pt x="0" y="0"/>
                  </a:lnTo>
                </a:path>
              </a:pathLst>
            </a:custGeom>
            <a:ln w="23101">
              <a:solidFill>
                <a:srgbClr val="BC1621"/>
              </a:solidFill>
            </a:ln>
          </p:spPr>
          <p:txBody>
            <a:bodyPr wrap="square" lIns="0" tIns="0" rIns="0" bIns="0" rtlCol="0"/>
            <a:lstStyle/>
            <a:p>
              <a:endParaRPr/>
            </a:p>
          </p:txBody>
        </p:sp>
        <p:sp>
          <p:nvSpPr>
            <p:cNvPr id="177" name="object 43">
              <a:extLst>
                <a:ext uri="{FF2B5EF4-FFF2-40B4-BE49-F238E27FC236}">
                  <a16:creationId xmlns:a16="http://schemas.microsoft.com/office/drawing/2014/main" id="{E983187B-0921-4778-80B9-F4490B61D5B4}"/>
                </a:ext>
              </a:extLst>
            </p:cNvPr>
            <p:cNvSpPr/>
            <p:nvPr/>
          </p:nvSpPr>
          <p:spPr>
            <a:xfrm rot="18854573">
              <a:off x="2980318" y="5957809"/>
              <a:ext cx="86868" cy="86855"/>
            </a:xfrm>
            <a:prstGeom prst="rect">
              <a:avLst/>
            </a:prstGeom>
            <a:blipFill>
              <a:blip r:embed="rId3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78" name="object 149">
              <a:extLst>
                <a:ext uri="{FF2B5EF4-FFF2-40B4-BE49-F238E27FC236}">
                  <a16:creationId xmlns:a16="http://schemas.microsoft.com/office/drawing/2014/main" id="{3C1D4563-37E0-4350-BC70-6E26142D5787}"/>
                </a:ext>
              </a:extLst>
            </p:cNvPr>
            <p:cNvSpPr/>
            <p:nvPr/>
          </p:nvSpPr>
          <p:spPr>
            <a:xfrm rot="18854573">
              <a:off x="2276882" y="6135482"/>
              <a:ext cx="0" cy="101600"/>
            </a:xfrm>
            <a:custGeom>
              <a:avLst/>
              <a:gdLst/>
              <a:ahLst/>
              <a:cxnLst/>
              <a:rect l="l" t="t" r="r" b="b"/>
              <a:pathLst>
                <a:path h="101600">
                  <a:moveTo>
                    <a:pt x="0" y="101301"/>
                  </a:moveTo>
                  <a:lnTo>
                    <a:pt x="0" y="0"/>
                  </a:lnTo>
                  <a:lnTo>
                    <a:pt x="0" y="101301"/>
                  </a:lnTo>
                  <a:close/>
                </a:path>
              </a:pathLst>
            </a:custGeom>
            <a:solidFill>
              <a:srgbClr val="F9A41A"/>
            </a:solidFill>
          </p:spPr>
          <p:txBody>
            <a:bodyPr wrap="square" lIns="0" tIns="0" rIns="0" bIns="0" rtlCol="0"/>
            <a:lstStyle/>
            <a:p>
              <a:endParaRPr/>
            </a:p>
          </p:txBody>
        </p:sp>
        <p:sp>
          <p:nvSpPr>
            <p:cNvPr id="179" name="object 152">
              <a:extLst>
                <a:ext uri="{FF2B5EF4-FFF2-40B4-BE49-F238E27FC236}">
                  <a16:creationId xmlns:a16="http://schemas.microsoft.com/office/drawing/2014/main" id="{5EF11D81-97AE-45D6-8E53-C265F00E47EC}"/>
                </a:ext>
              </a:extLst>
            </p:cNvPr>
            <p:cNvSpPr/>
            <p:nvPr/>
          </p:nvSpPr>
          <p:spPr>
            <a:xfrm rot="18854573">
              <a:off x="2423533" y="5984903"/>
              <a:ext cx="0" cy="101600"/>
            </a:xfrm>
            <a:custGeom>
              <a:avLst/>
              <a:gdLst/>
              <a:ahLst/>
              <a:cxnLst/>
              <a:rect l="l" t="t" r="r" b="b"/>
              <a:pathLst>
                <a:path h="101600">
                  <a:moveTo>
                    <a:pt x="0" y="101301"/>
                  </a:moveTo>
                  <a:lnTo>
                    <a:pt x="0" y="0"/>
                  </a:lnTo>
                  <a:lnTo>
                    <a:pt x="0" y="101301"/>
                  </a:lnTo>
                  <a:close/>
                </a:path>
              </a:pathLst>
            </a:custGeom>
            <a:solidFill>
              <a:srgbClr val="F9A41A"/>
            </a:solidFill>
          </p:spPr>
          <p:txBody>
            <a:bodyPr wrap="square" lIns="0" tIns="0" rIns="0" bIns="0" rtlCol="0"/>
            <a:lstStyle/>
            <a:p>
              <a:endParaRPr/>
            </a:p>
          </p:txBody>
        </p:sp>
      </p:grpSp>
      <p:sp>
        <p:nvSpPr>
          <p:cNvPr id="182" name="object 41">
            <a:extLst>
              <a:ext uri="{FF2B5EF4-FFF2-40B4-BE49-F238E27FC236}">
                <a16:creationId xmlns:a16="http://schemas.microsoft.com/office/drawing/2014/main" id="{0333856C-11C9-4DCE-B4CD-0FC0E984A388}"/>
              </a:ext>
            </a:extLst>
          </p:cNvPr>
          <p:cNvSpPr txBox="1"/>
          <p:nvPr/>
        </p:nvSpPr>
        <p:spPr>
          <a:xfrm>
            <a:off x="86992" y="2840208"/>
            <a:ext cx="1390481" cy="956031"/>
          </a:xfrm>
          <a:prstGeom prst="rect">
            <a:avLst/>
          </a:prstGeom>
        </p:spPr>
        <p:txBody>
          <a:bodyPr vert="horz" wrap="square" lIns="0" tIns="17145" rIns="0" bIns="0" rtlCol="0">
            <a:spAutoFit/>
          </a:bodyPr>
          <a:lstStyle/>
          <a:p>
            <a:pPr marL="236220" algn="r">
              <a:spcBef>
                <a:spcPts val="135"/>
              </a:spcBef>
            </a:pPr>
            <a:r>
              <a:rPr sz="1600" b="1" spc="5" dirty="0">
                <a:solidFill>
                  <a:srgbClr val="6F6F6E"/>
                </a:solidFill>
                <a:latin typeface="Tahoma"/>
                <a:cs typeface="Tahoma"/>
              </a:rPr>
              <a:t>201</a:t>
            </a:r>
            <a:r>
              <a:rPr lang="tr-TR" sz="1600" b="1" spc="5" dirty="0">
                <a:solidFill>
                  <a:srgbClr val="6F6F6E"/>
                </a:solidFill>
                <a:latin typeface="Tahoma"/>
                <a:cs typeface="Tahoma"/>
              </a:rPr>
              <a:t>2</a:t>
            </a:r>
            <a:endParaRPr sz="1600" dirty="0">
              <a:latin typeface="Tahoma"/>
              <a:cs typeface="Tahoma"/>
            </a:endParaRPr>
          </a:p>
          <a:p>
            <a:pPr marR="5080" algn="r"/>
            <a:r>
              <a:rPr lang="tr-TR" sz="900" spc="10" dirty="0" err="1">
                <a:latin typeface="Tahoma"/>
                <a:cs typeface="Tahoma"/>
              </a:rPr>
              <a:t>Partnership</a:t>
            </a:r>
            <a:r>
              <a:rPr lang="tr-TR" sz="900" spc="10" dirty="0">
                <a:latin typeface="Tahoma"/>
                <a:cs typeface="Tahoma"/>
              </a:rPr>
              <a:t> </a:t>
            </a:r>
            <a:r>
              <a:rPr lang="tr-TR" sz="900" spc="10" dirty="0" err="1">
                <a:latin typeface="Tahoma"/>
                <a:cs typeface="Tahoma"/>
              </a:rPr>
              <a:t>was</a:t>
            </a:r>
            <a:r>
              <a:rPr lang="tr-TR" sz="900" spc="10" dirty="0">
                <a:latin typeface="Tahoma"/>
                <a:cs typeface="Tahoma"/>
              </a:rPr>
              <a:t> </a:t>
            </a:r>
            <a:r>
              <a:rPr lang="tr-TR" sz="900" spc="10" dirty="0" err="1">
                <a:latin typeface="Tahoma"/>
                <a:cs typeface="Tahoma"/>
              </a:rPr>
              <a:t>established</a:t>
            </a:r>
            <a:r>
              <a:rPr lang="tr-TR" sz="900" spc="10" dirty="0">
                <a:latin typeface="Tahoma"/>
                <a:cs typeface="Tahoma"/>
              </a:rPr>
              <a:t> </a:t>
            </a:r>
            <a:r>
              <a:rPr lang="tr-TR" sz="900" spc="10" dirty="0" err="1">
                <a:latin typeface="Tahoma"/>
                <a:cs typeface="Tahoma"/>
              </a:rPr>
              <a:t>with</a:t>
            </a:r>
            <a:r>
              <a:rPr lang="tr-TR" sz="900" spc="10" dirty="0">
                <a:latin typeface="Tahoma"/>
                <a:cs typeface="Tahoma"/>
              </a:rPr>
              <a:t> Maxion </a:t>
            </a:r>
            <a:r>
              <a:rPr lang="tr-TR" sz="900" spc="10" dirty="0" err="1">
                <a:latin typeface="Tahoma"/>
                <a:cs typeface="Tahoma"/>
              </a:rPr>
              <a:t>Wheels</a:t>
            </a:r>
            <a:r>
              <a:rPr lang="tr-TR" sz="900" spc="10" dirty="0">
                <a:latin typeface="Tahoma"/>
                <a:cs typeface="Tahoma"/>
              </a:rPr>
              <a:t> </a:t>
            </a:r>
            <a:r>
              <a:rPr lang="tr-TR" sz="900" spc="10" dirty="0" err="1">
                <a:latin typeface="Tahoma"/>
                <a:cs typeface="Tahoma"/>
              </a:rPr>
              <a:t>and</a:t>
            </a:r>
            <a:r>
              <a:rPr lang="tr-TR" sz="900" spc="10" dirty="0">
                <a:latin typeface="Tahoma"/>
                <a:cs typeface="Tahoma"/>
              </a:rPr>
              <a:t> </a:t>
            </a:r>
            <a:r>
              <a:rPr lang="tr-TR" sz="900" spc="10" dirty="0" err="1">
                <a:latin typeface="Tahoma"/>
                <a:cs typeface="Tahoma"/>
              </a:rPr>
              <a:t>renamed</a:t>
            </a:r>
            <a:r>
              <a:rPr lang="tr-TR" sz="900" spc="10" dirty="0">
                <a:latin typeface="Tahoma"/>
                <a:cs typeface="Tahoma"/>
              </a:rPr>
              <a:t> as Maxion </a:t>
            </a:r>
            <a:r>
              <a:rPr lang="tr-TR" sz="900" spc="10" dirty="0" err="1">
                <a:latin typeface="Tahoma"/>
                <a:cs typeface="Tahoma"/>
              </a:rPr>
              <a:t>Jantaş</a:t>
            </a:r>
            <a:r>
              <a:rPr lang="tr-TR" sz="900" spc="10" dirty="0">
                <a:latin typeface="Tahoma"/>
                <a:cs typeface="Tahoma"/>
              </a:rPr>
              <a:t> &amp;</a:t>
            </a:r>
          </a:p>
          <a:p>
            <a:pPr marR="5080" algn="r"/>
            <a:r>
              <a:rPr lang="tr-TR" sz="900" spc="10" dirty="0">
                <a:latin typeface="Tahoma"/>
                <a:cs typeface="Tahoma"/>
              </a:rPr>
              <a:t> Maxion İnci.</a:t>
            </a:r>
            <a:endParaRPr sz="900" dirty="0">
              <a:latin typeface="Tahoma"/>
              <a:cs typeface="Tahoma"/>
            </a:endParaRPr>
          </a:p>
        </p:txBody>
      </p:sp>
      <p:pic>
        <p:nvPicPr>
          <p:cNvPr id="298" name="Picture 297">
            <a:extLst>
              <a:ext uri="{FF2B5EF4-FFF2-40B4-BE49-F238E27FC236}">
                <a16:creationId xmlns:a16="http://schemas.microsoft.com/office/drawing/2014/main" id="{6544C87D-580E-42FD-8C3C-431A3A44A0F7}"/>
              </a:ext>
            </a:extLst>
          </p:cNvPr>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1588817" y="3890186"/>
            <a:ext cx="418566" cy="226849"/>
          </a:xfrm>
          <a:prstGeom prst="rect">
            <a:avLst/>
          </a:prstGeom>
        </p:spPr>
      </p:pic>
      <p:grpSp>
        <p:nvGrpSpPr>
          <p:cNvPr id="302" name="Group 301">
            <a:extLst>
              <a:ext uri="{FF2B5EF4-FFF2-40B4-BE49-F238E27FC236}">
                <a16:creationId xmlns:a16="http://schemas.microsoft.com/office/drawing/2014/main" id="{0E177BC2-6AEA-4716-9413-1E2A6853D9CC}"/>
              </a:ext>
            </a:extLst>
          </p:cNvPr>
          <p:cNvGrpSpPr/>
          <p:nvPr/>
        </p:nvGrpSpPr>
        <p:grpSpPr>
          <a:xfrm>
            <a:off x="4532059" y="3072417"/>
            <a:ext cx="1766994" cy="1400167"/>
            <a:chOff x="4949242" y="3022600"/>
            <a:chExt cx="1766994" cy="1400167"/>
          </a:xfrm>
        </p:grpSpPr>
        <p:sp>
          <p:nvSpPr>
            <p:cNvPr id="20" name="object 20"/>
            <p:cNvSpPr/>
            <p:nvPr/>
          </p:nvSpPr>
          <p:spPr>
            <a:xfrm>
              <a:off x="4949242" y="3646576"/>
              <a:ext cx="778965" cy="776191"/>
            </a:xfrm>
            <a:prstGeom prst="rect">
              <a:avLst/>
            </a:prstGeom>
            <a:blipFill>
              <a:blip r:embed="rId4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1" name="object 21"/>
            <p:cNvSpPr/>
            <p:nvPr/>
          </p:nvSpPr>
          <p:spPr>
            <a:xfrm>
              <a:off x="5008552" y="3703921"/>
              <a:ext cx="633095" cy="633095"/>
            </a:xfrm>
            <a:custGeom>
              <a:avLst/>
              <a:gdLst/>
              <a:ahLst/>
              <a:cxnLst/>
              <a:rect l="l" t="t" r="r" b="b"/>
              <a:pathLst>
                <a:path w="633095" h="633095">
                  <a:moveTo>
                    <a:pt x="316445" y="0"/>
                  </a:moveTo>
                  <a:lnTo>
                    <a:pt x="269747" y="3437"/>
                  </a:lnTo>
                  <a:lnTo>
                    <a:pt x="225155" y="13420"/>
                  </a:lnTo>
                  <a:lnTo>
                    <a:pt x="183162" y="29457"/>
                  </a:lnTo>
                  <a:lnTo>
                    <a:pt x="144262" y="51052"/>
                  </a:lnTo>
                  <a:lnTo>
                    <a:pt x="108948" y="77714"/>
                  </a:lnTo>
                  <a:lnTo>
                    <a:pt x="77714" y="108948"/>
                  </a:lnTo>
                  <a:lnTo>
                    <a:pt x="51052" y="144262"/>
                  </a:lnTo>
                  <a:lnTo>
                    <a:pt x="29457" y="183162"/>
                  </a:lnTo>
                  <a:lnTo>
                    <a:pt x="13420" y="225155"/>
                  </a:lnTo>
                  <a:lnTo>
                    <a:pt x="3437" y="269747"/>
                  </a:lnTo>
                  <a:lnTo>
                    <a:pt x="0" y="316445"/>
                  </a:lnTo>
                  <a:lnTo>
                    <a:pt x="3437" y="363144"/>
                  </a:lnTo>
                  <a:lnTo>
                    <a:pt x="13420" y="407736"/>
                  </a:lnTo>
                  <a:lnTo>
                    <a:pt x="29457" y="449729"/>
                  </a:lnTo>
                  <a:lnTo>
                    <a:pt x="51052" y="488629"/>
                  </a:lnTo>
                  <a:lnTo>
                    <a:pt x="77714" y="523942"/>
                  </a:lnTo>
                  <a:lnTo>
                    <a:pt x="108948" y="555177"/>
                  </a:lnTo>
                  <a:lnTo>
                    <a:pt x="144262" y="581838"/>
                  </a:lnTo>
                  <a:lnTo>
                    <a:pt x="183162" y="603434"/>
                  </a:lnTo>
                  <a:lnTo>
                    <a:pt x="225155" y="619470"/>
                  </a:lnTo>
                  <a:lnTo>
                    <a:pt x="269747" y="629454"/>
                  </a:lnTo>
                  <a:lnTo>
                    <a:pt x="316445" y="632891"/>
                  </a:lnTo>
                  <a:lnTo>
                    <a:pt x="363144" y="629454"/>
                  </a:lnTo>
                  <a:lnTo>
                    <a:pt x="407736" y="619470"/>
                  </a:lnTo>
                  <a:lnTo>
                    <a:pt x="449729" y="603434"/>
                  </a:lnTo>
                  <a:lnTo>
                    <a:pt x="488629" y="581838"/>
                  </a:lnTo>
                  <a:lnTo>
                    <a:pt x="523942" y="555177"/>
                  </a:lnTo>
                  <a:lnTo>
                    <a:pt x="555177" y="523942"/>
                  </a:lnTo>
                  <a:lnTo>
                    <a:pt x="581838" y="488629"/>
                  </a:lnTo>
                  <a:lnTo>
                    <a:pt x="603434" y="449729"/>
                  </a:lnTo>
                  <a:lnTo>
                    <a:pt x="619470" y="407736"/>
                  </a:lnTo>
                  <a:lnTo>
                    <a:pt x="629454" y="363144"/>
                  </a:lnTo>
                  <a:lnTo>
                    <a:pt x="632891" y="316445"/>
                  </a:lnTo>
                  <a:lnTo>
                    <a:pt x="629454" y="269747"/>
                  </a:lnTo>
                  <a:lnTo>
                    <a:pt x="619470" y="225155"/>
                  </a:lnTo>
                  <a:lnTo>
                    <a:pt x="603434" y="183162"/>
                  </a:lnTo>
                  <a:lnTo>
                    <a:pt x="581838" y="144262"/>
                  </a:lnTo>
                  <a:lnTo>
                    <a:pt x="555177" y="108948"/>
                  </a:lnTo>
                  <a:lnTo>
                    <a:pt x="523942" y="77714"/>
                  </a:lnTo>
                  <a:lnTo>
                    <a:pt x="488629" y="51052"/>
                  </a:lnTo>
                  <a:lnTo>
                    <a:pt x="449729" y="29457"/>
                  </a:lnTo>
                  <a:lnTo>
                    <a:pt x="407736" y="13420"/>
                  </a:lnTo>
                  <a:lnTo>
                    <a:pt x="363144" y="3437"/>
                  </a:lnTo>
                  <a:lnTo>
                    <a:pt x="316445" y="0"/>
                  </a:lnTo>
                  <a:close/>
                </a:path>
              </a:pathLst>
            </a:custGeom>
            <a:solidFill>
              <a:srgbClr val="FFFFFF"/>
            </a:solidFill>
          </p:spPr>
          <p:txBody>
            <a:bodyPr wrap="square" lIns="0" tIns="0" rIns="0" bIns="0" rtlCol="0"/>
            <a:lstStyle/>
            <a:p>
              <a:endParaRPr/>
            </a:p>
          </p:txBody>
        </p:sp>
        <p:sp>
          <p:nvSpPr>
            <p:cNvPr id="22" name="object 22"/>
            <p:cNvSpPr/>
            <p:nvPr/>
          </p:nvSpPr>
          <p:spPr>
            <a:xfrm>
              <a:off x="4979685" y="3675045"/>
              <a:ext cx="690880" cy="690880"/>
            </a:xfrm>
            <a:custGeom>
              <a:avLst/>
              <a:gdLst/>
              <a:ahLst/>
              <a:cxnLst/>
              <a:rect l="l" t="t" r="r" b="b"/>
              <a:pathLst>
                <a:path w="690879" h="690879">
                  <a:moveTo>
                    <a:pt x="345313" y="0"/>
                  </a:moveTo>
                  <a:lnTo>
                    <a:pt x="298519" y="3158"/>
                  </a:lnTo>
                  <a:lnTo>
                    <a:pt x="253619" y="12355"/>
                  </a:lnTo>
                  <a:lnTo>
                    <a:pt x="211028" y="27178"/>
                  </a:lnTo>
                  <a:lnTo>
                    <a:pt x="171160" y="47212"/>
                  </a:lnTo>
                  <a:lnTo>
                    <a:pt x="134430" y="72041"/>
                  </a:lnTo>
                  <a:lnTo>
                    <a:pt x="101252" y="101252"/>
                  </a:lnTo>
                  <a:lnTo>
                    <a:pt x="72041" y="134430"/>
                  </a:lnTo>
                  <a:lnTo>
                    <a:pt x="47212" y="171160"/>
                  </a:lnTo>
                  <a:lnTo>
                    <a:pt x="27178" y="211028"/>
                  </a:lnTo>
                  <a:lnTo>
                    <a:pt x="12355" y="253619"/>
                  </a:lnTo>
                  <a:lnTo>
                    <a:pt x="3158" y="298519"/>
                  </a:lnTo>
                  <a:lnTo>
                    <a:pt x="0" y="345313"/>
                  </a:lnTo>
                  <a:lnTo>
                    <a:pt x="3158" y="392107"/>
                  </a:lnTo>
                  <a:lnTo>
                    <a:pt x="12355" y="437007"/>
                  </a:lnTo>
                  <a:lnTo>
                    <a:pt x="27178" y="479599"/>
                  </a:lnTo>
                  <a:lnTo>
                    <a:pt x="47212" y="519469"/>
                  </a:lnTo>
                  <a:lnTo>
                    <a:pt x="72041" y="556200"/>
                  </a:lnTo>
                  <a:lnTo>
                    <a:pt x="101252" y="589380"/>
                  </a:lnTo>
                  <a:lnTo>
                    <a:pt x="134430" y="618592"/>
                  </a:lnTo>
                  <a:lnTo>
                    <a:pt x="171160" y="643423"/>
                  </a:lnTo>
                  <a:lnTo>
                    <a:pt x="211028" y="663458"/>
                  </a:lnTo>
                  <a:lnTo>
                    <a:pt x="253619" y="678282"/>
                  </a:lnTo>
                  <a:lnTo>
                    <a:pt x="298519" y="687480"/>
                  </a:lnTo>
                  <a:lnTo>
                    <a:pt x="345313" y="690638"/>
                  </a:lnTo>
                  <a:lnTo>
                    <a:pt x="392104" y="687480"/>
                  </a:lnTo>
                  <a:lnTo>
                    <a:pt x="437002" y="678282"/>
                  </a:lnTo>
                  <a:lnTo>
                    <a:pt x="479592" y="663458"/>
                  </a:lnTo>
                  <a:lnTo>
                    <a:pt x="519460" y="643423"/>
                  </a:lnTo>
                  <a:lnTo>
                    <a:pt x="535038" y="632891"/>
                  </a:lnTo>
                  <a:lnTo>
                    <a:pt x="345313" y="632891"/>
                  </a:lnTo>
                  <a:lnTo>
                    <a:pt x="298666" y="629127"/>
                  </a:lnTo>
                  <a:lnTo>
                    <a:pt x="254416" y="618230"/>
                  </a:lnTo>
                  <a:lnTo>
                    <a:pt x="213156" y="600792"/>
                  </a:lnTo>
                  <a:lnTo>
                    <a:pt x="175476" y="577406"/>
                  </a:lnTo>
                  <a:lnTo>
                    <a:pt x="141970" y="548662"/>
                  </a:lnTo>
                  <a:lnTo>
                    <a:pt x="113228" y="515153"/>
                  </a:lnTo>
                  <a:lnTo>
                    <a:pt x="89843" y="477472"/>
                  </a:lnTo>
                  <a:lnTo>
                    <a:pt x="72406" y="436210"/>
                  </a:lnTo>
                  <a:lnTo>
                    <a:pt x="61510" y="391959"/>
                  </a:lnTo>
                  <a:lnTo>
                    <a:pt x="57746" y="345313"/>
                  </a:lnTo>
                  <a:lnTo>
                    <a:pt x="61510" y="298669"/>
                  </a:lnTo>
                  <a:lnTo>
                    <a:pt x="72406" y="254421"/>
                  </a:lnTo>
                  <a:lnTo>
                    <a:pt x="89843" y="213161"/>
                  </a:lnTo>
                  <a:lnTo>
                    <a:pt x="113228" y="175482"/>
                  </a:lnTo>
                  <a:lnTo>
                    <a:pt x="141970" y="141974"/>
                  </a:lnTo>
                  <a:lnTo>
                    <a:pt x="175476" y="113231"/>
                  </a:lnTo>
                  <a:lnTo>
                    <a:pt x="213156" y="89845"/>
                  </a:lnTo>
                  <a:lnTo>
                    <a:pt x="254416" y="72407"/>
                  </a:lnTo>
                  <a:lnTo>
                    <a:pt x="298666" y="61510"/>
                  </a:lnTo>
                  <a:lnTo>
                    <a:pt x="345313" y="57746"/>
                  </a:lnTo>
                  <a:lnTo>
                    <a:pt x="535044" y="57746"/>
                  </a:lnTo>
                  <a:lnTo>
                    <a:pt x="519460" y="47212"/>
                  </a:lnTo>
                  <a:lnTo>
                    <a:pt x="479592" y="27178"/>
                  </a:lnTo>
                  <a:lnTo>
                    <a:pt x="437002" y="12355"/>
                  </a:lnTo>
                  <a:lnTo>
                    <a:pt x="392104" y="3158"/>
                  </a:lnTo>
                  <a:lnTo>
                    <a:pt x="345313" y="0"/>
                  </a:lnTo>
                  <a:close/>
                </a:path>
                <a:path w="690879" h="690879">
                  <a:moveTo>
                    <a:pt x="535044" y="57746"/>
                  </a:moveTo>
                  <a:lnTo>
                    <a:pt x="345313" y="57746"/>
                  </a:lnTo>
                  <a:lnTo>
                    <a:pt x="391956" y="61510"/>
                  </a:lnTo>
                  <a:lnTo>
                    <a:pt x="436204" y="72407"/>
                  </a:lnTo>
                  <a:lnTo>
                    <a:pt x="477464" y="89845"/>
                  </a:lnTo>
                  <a:lnTo>
                    <a:pt x="515143" y="113231"/>
                  </a:lnTo>
                  <a:lnTo>
                    <a:pt x="548651" y="141974"/>
                  </a:lnTo>
                  <a:lnTo>
                    <a:pt x="577394" y="175482"/>
                  </a:lnTo>
                  <a:lnTo>
                    <a:pt x="600780" y="213161"/>
                  </a:lnTo>
                  <a:lnTo>
                    <a:pt x="618218" y="254421"/>
                  </a:lnTo>
                  <a:lnTo>
                    <a:pt x="629115" y="298669"/>
                  </a:lnTo>
                  <a:lnTo>
                    <a:pt x="632879" y="345313"/>
                  </a:lnTo>
                  <a:lnTo>
                    <a:pt x="629115" y="391959"/>
                  </a:lnTo>
                  <a:lnTo>
                    <a:pt x="618218" y="436210"/>
                  </a:lnTo>
                  <a:lnTo>
                    <a:pt x="600780" y="477472"/>
                  </a:lnTo>
                  <a:lnTo>
                    <a:pt x="577394" y="515153"/>
                  </a:lnTo>
                  <a:lnTo>
                    <a:pt x="548651" y="548662"/>
                  </a:lnTo>
                  <a:lnTo>
                    <a:pt x="515143" y="577406"/>
                  </a:lnTo>
                  <a:lnTo>
                    <a:pt x="477464" y="600792"/>
                  </a:lnTo>
                  <a:lnTo>
                    <a:pt x="436204" y="618230"/>
                  </a:lnTo>
                  <a:lnTo>
                    <a:pt x="391956" y="629127"/>
                  </a:lnTo>
                  <a:lnTo>
                    <a:pt x="345313" y="632891"/>
                  </a:lnTo>
                  <a:lnTo>
                    <a:pt x="535038" y="632891"/>
                  </a:lnTo>
                  <a:lnTo>
                    <a:pt x="589368" y="589380"/>
                  </a:lnTo>
                  <a:lnTo>
                    <a:pt x="618580" y="556200"/>
                  </a:lnTo>
                  <a:lnTo>
                    <a:pt x="643411" y="519469"/>
                  </a:lnTo>
                  <a:lnTo>
                    <a:pt x="663445" y="479599"/>
                  </a:lnTo>
                  <a:lnTo>
                    <a:pt x="678269" y="437007"/>
                  </a:lnTo>
                  <a:lnTo>
                    <a:pt x="687467" y="392107"/>
                  </a:lnTo>
                  <a:lnTo>
                    <a:pt x="690626" y="345313"/>
                  </a:lnTo>
                  <a:lnTo>
                    <a:pt x="687467" y="298519"/>
                  </a:lnTo>
                  <a:lnTo>
                    <a:pt x="678269" y="253619"/>
                  </a:lnTo>
                  <a:lnTo>
                    <a:pt x="663445" y="211028"/>
                  </a:lnTo>
                  <a:lnTo>
                    <a:pt x="643411" y="171160"/>
                  </a:lnTo>
                  <a:lnTo>
                    <a:pt x="618580" y="134430"/>
                  </a:lnTo>
                  <a:lnTo>
                    <a:pt x="589368" y="101252"/>
                  </a:lnTo>
                  <a:lnTo>
                    <a:pt x="556190" y="72041"/>
                  </a:lnTo>
                  <a:lnTo>
                    <a:pt x="535044" y="57746"/>
                  </a:lnTo>
                  <a:close/>
                </a:path>
              </a:pathLst>
            </a:custGeom>
            <a:solidFill>
              <a:srgbClr val="BC1621"/>
            </a:solidFill>
          </p:spPr>
          <p:txBody>
            <a:bodyPr wrap="square" lIns="0" tIns="0" rIns="0" bIns="0" rtlCol="0"/>
            <a:lstStyle/>
            <a:p>
              <a:endParaRPr/>
            </a:p>
          </p:txBody>
        </p:sp>
        <p:sp>
          <p:nvSpPr>
            <p:cNvPr id="23" name="object 23"/>
            <p:cNvSpPr txBox="1"/>
            <p:nvPr/>
          </p:nvSpPr>
          <p:spPr>
            <a:xfrm>
              <a:off x="5448915" y="3022600"/>
              <a:ext cx="1267321" cy="540533"/>
            </a:xfrm>
            <a:prstGeom prst="rect">
              <a:avLst/>
            </a:prstGeom>
          </p:spPr>
          <p:txBody>
            <a:bodyPr vert="horz" wrap="square" lIns="0" tIns="17145" rIns="0" bIns="0" rtlCol="0">
              <a:spAutoFit/>
            </a:bodyPr>
            <a:lstStyle/>
            <a:p>
              <a:pPr marL="12700">
                <a:spcBef>
                  <a:spcPts val="135"/>
                </a:spcBef>
              </a:pPr>
              <a:r>
                <a:rPr sz="1600" b="1" spc="5" dirty="0">
                  <a:solidFill>
                    <a:srgbClr val="6F6F6E"/>
                  </a:solidFill>
                  <a:latin typeface="Tahoma"/>
                  <a:cs typeface="Tahoma"/>
                </a:rPr>
                <a:t>2000</a:t>
              </a:r>
              <a:endParaRPr sz="1600" dirty="0">
                <a:latin typeface="Tahoma"/>
                <a:cs typeface="Tahoma"/>
              </a:endParaRPr>
            </a:p>
            <a:p>
              <a:pPr marL="13970"/>
              <a:r>
                <a:rPr lang="tr-TR" sz="900" spc="15" dirty="0" err="1">
                  <a:latin typeface="Tahoma"/>
                  <a:cs typeface="Tahoma"/>
                </a:rPr>
                <a:t>All</a:t>
              </a:r>
              <a:r>
                <a:rPr lang="tr-TR" sz="900" spc="15" dirty="0">
                  <a:latin typeface="Tahoma"/>
                  <a:cs typeface="Tahoma"/>
                </a:rPr>
                <a:t> </a:t>
              </a:r>
              <a:r>
                <a:rPr lang="tr-TR" sz="900" spc="15" dirty="0" err="1">
                  <a:latin typeface="Tahoma"/>
                  <a:cs typeface="Tahoma"/>
                </a:rPr>
                <a:t>the</a:t>
              </a:r>
              <a:r>
                <a:rPr lang="tr-TR" sz="900" spc="15" dirty="0">
                  <a:latin typeface="Tahoma"/>
                  <a:cs typeface="Tahoma"/>
                </a:rPr>
                <a:t> </a:t>
              </a:r>
              <a:r>
                <a:rPr lang="tr-TR" sz="900" spc="15" dirty="0" err="1">
                  <a:latin typeface="Tahoma"/>
                  <a:cs typeface="Tahoma"/>
                </a:rPr>
                <a:t>share.s</a:t>
              </a:r>
              <a:r>
                <a:rPr lang="tr-TR" sz="900" spc="15" dirty="0">
                  <a:latin typeface="Tahoma"/>
                  <a:cs typeface="Tahoma"/>
                </a:rPr>
                <a:t> of </a:t>
              </a:r>
              <a:r>
                <a:rPr sz="900" spc="15" dirty="0">
                  <a:latin typeface="Tahoma"/>
                  <a:cs typeface="Tahoma"/>
                </a:rPr>
                <a:t>ISM</a:t>
              </a:r>
              <a:r>
                <a:rPr lang="tr-TR" sz="900" spc="15" dirty="0">
                  <a:latin typeface="Tahoma"/>
                  <a:cs typeface="Tahoma"/>
                </a:rPr>
                <a:t> </a:t>
              </a:r>
              <a:r>
                <a:rPr lang="tr-TR" sz="900" spc="15" dirty="0" err="1">
                  <a:latin typeface="Tahoma"/>
                  <a:cs typeface="Tahoma"/>
                </a:rPr>
                <a:t>are</a:t>
              </a:r>
              <a:r>
                <a:rPr lang="tr-TR" sz="900" spc="15" dirty="0">
                  <a:latin typeface="Tahoma"/>
                  <a:cs typeface="Tahoma"/>
                </a:rPr>
                <a:t> </a:t>
              </a:r>
              <a:r>
                <a:rPr lang="tr-TR" sz="900" spc="15" dirty="0" err="1">
                  <a:latin typeface="Tahoma"/>
                  <a:cs typeface="Tahoma"/>
                </a:rPr>
                <a:t>acquried</a:t>
              </a:r>
              <a:endParaRPr sz="900" dirty="0">
                <a:latin typeface="Tahoma"/>
                <a:cs typeface="Tahoma"/>
              </a:endParaRPr>
            </a:p>
          </p:txBody>
        </p:sp>
        <p:sp>
          <p:nvSpPr>
            <p:cNvPr id="24" name="object 24"/>
            <p:cNvSpPr/>
            <p:nvPr/>
          </p:nvSpPr>
          <p:spPr>
            <a:xfrm>
              <a:off x="5324998" y="3434121"/>
              <a:ext cx="0" cy="262890"/>
            </a:xfrm>
            <a:custGeom>
              <a:avLst/>
              <a:gdLst/>
              <a:ahLst/>
              <a:cxnLst/>
              <a:rect l="l" t="t" r="r" b="b"/>
              <a:pathLst>
                <a:path h="262889">
                  <a:moveTo>
                    <a:pt x="0" y="262750"/>
                  </a:moveTo>
                  <a:lnTo>
                    <a:pt x="0" y="0"/>
                  </a:lnTo>
                </a:path>
              </a:pathLst>
            </a:custGeom>
            <a:ln w="23101">
              <a:solidFill>
                <a:srgbClr val="BC1621"/>
              </a:solidFill>
            </a:ln>
          </p:spPr>
          <p:txBody>
            <a:bodyPr wrap="square" lIns="0" tIns="0" rIns="0" bIns="0" rtlCol="0"/>
            <a:lstStyle/>
            <a:p>
              <a:endParaRPr/>
            </a:p>
          </p:txBody>
        </p:sp>
        <p:sp>
          <p:nvSpPr>
            <p:cNvPr id="25" name="object 25"/>
            <p:cNvSpPr/>
            <p:nvPr/>
          </p:nvSpPr>
          <p:spPr>
            <a:xfrm>
              <a:off x="5281570" y="3392862"/>
              <a:ext cx="86855" cy="86868"/>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301" name="Picture 300">
              <a:extLst>
                <a:ext uri="{FF2B5EF4-FFF2-40B4-BE49-F238E27FC236}">
                  <a16:creationId xmlns:a16="http://schemas.microsoft.com/office/drawing/2014/main" id="{8933A9DC-90EC-483F-B390-A706E749191C}"/>
                </a:ext>
              </a:extLst>
            </p:cNvPr>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5098734" y="3965096"/>
              <a:ext cx="457141" cy="110839"/>
            </a:xfrm>
            <a:prstGeom prst="rect">
              <a:avLst/>
            </a:prstGeom>
          </p:spPr>
        </p:pic>
      </p:grpSp>
      <p:sp>
        <p:nvSpPr>
          <p:cNvPr id="185" name="object 91">
            <a:extLst>
              <a:ext uri="{FF2B5EF4-FFF2-40B4-BE49-F238E27FC236}">
                <a16:creationId xmlns:a16="http://schemas.microsoft.com/office/drawing/2014/main" id="{5EFC2DDB-63C3-449A-8536-C1BED2706237}"/>
              </a:ext>
            </a:extLst>
          </p:cNvPr>
          <p:cNvSpPr>
            <a:spLocks/>
          </p:cNvSpPr>
          <p:nvPr/>
        </p:nvSpPr>
        <p:spPr>
          <a:xfrm rot="16880767">
            <a:off x="8243427" y="3946123"/>
            <a:ext cx="0" cy="262890"/>
          </a:xfrm>
          <a:custGeom>
            <a:avLst/>
            <a:gdLst/>
            <a:ahLst/>
            <a:cxnLst/>
            <a:rect l="l" t="t" r="r" b="b"/>
            <a:pathLst>
              <a:path h="262889">
                <a:moveTo>
                  <a:pt x="0" y="0"/>
                </a:moveTo>
                <a:lnTo>
                  <a:pt x="0" y="262750"/>
                </a:lnTo>
              </a:path>
            </a:pathLst>
          </a:custGeom>
          <a:ln w="23101">
            <a:solidFill>
              <a:srgbClr val="BC1621"/>
            </a:solidFill>
          </a:ln>
        </p:spPr>
        <p:txBody>
          <a:bodyPr wrap="square" lIns="0" tIns="0" rIns="0" bIns="0" rtlCol="0"/>
          <a:lstStyle/>
          <a:p>
            <a:endParaRPr/>
          </a:p>
        </p:txBody>
      </p:sp>
      <p:sp>
        <p:nvSpPr>
          <p:cNvPr id="186" name="object 92">
            <a:extLst>
              <a:ext uri="{FF2B5EF4-FFF2-40B4-BE49-F238E27FC236}">
                <a16:creationId xmlns:a16="http://schemas.microsoft.com/office/drawing/2014/main" id="{C13FE64C-9673-45E7-A0CA-400B6CCEDBC5}"/>
              </a:ext>
            </a:extLst>
          </p:cNvPr>
          <p:cNvSpPr>
            <a:spLocks/>
          </p:cNvSpPr>
          <p:nvPr/>
        </p:nvSpPr>
        <p:spPr>
          <a:xfrm rot="19012194">
            <a:off x="8328740" y="4064962"/>
            <a:ext cx="86855" cy="86867"/>
          </a:xfrm>
          <a:prstGeom prst="rect">
            <a:avLst/>
          </a:prstGeom>
          <a:blipFill>
            <a:blip r:embed="rId2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87" name="object 93">
            <a:extLst>
              <a:ext uri="{FF2B5EF4-FFF2-40B4-BE49-F238E27FC236}">
                <a16:creationId xmlns:a16="http://schemas.microsoft.com/office/drawing/2014/main" id="{6DE21446-40BE-4C82-AAFD-23E9F8A50233}"/>
              </a:ext>
            </a:extLst>
          </p:cNvPr>
          <p:cNvSpPr>
            <a:spLocks/>
          </p:cNvSpPr>
          <p:nvPr/>
        </p:nvSpPr>
        <p:spPr>
          <a:xfrm>
            <a:off x="7527454" y="3436549"/>
            <a:ext cx="776197" cy="776191"/>
          </a:xfrm>
          <a:prstGeom prst="rect">
            <a:avLst/>
          </a:prstGeom>
          <a:blipFill>
            <a:blip r:embed="rId2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88" name="object 94">
            <a:extLst>
              <a:ext uri="{FF2B5EF4-FFF2-40B4-BE49-F238E27FC236}">
                <a16:creationId xmlns:a16="http://schemas.microsoft.com/office/drawing/2014/main" id="{582D3F4F-E447-4166-BD4D-4D54BE5FC6C8}"/>
              </a:ext>
            </a:extLst>
          </p:cNvPr>
          <p:cNvSpPr>
            <a:spLocks/>
          </p:cNvSpPr>
          <p:nvPr/>
        </p:nvSpPr>
        <p:spPr>
          <a:xfrm>
            <a:off x="7584809" y="3494043"/>
            <a:ext cx="633095" cy="633095"/>
          </a:xfrm>
          <a:custGeom>
            <a:avLst/>
            <a:gdLst/>
            <a:ahLst/>
            <a:cxnLst/>
            <a:rect l="l" t="t" r="r" b="b"/>
            <a:pathLst>
              <a:path w="633095" h="633095">
                <a:moveTo>
                  <a:pt x="316445" y="0"/>
                </a:moveTo>
                <a:lnTo>
                  <a:pt x="269747" y="3437"/>
                </a:lnTo>
                <a:lnTo>
                  <a:pt x="225155" y="13420"/>
                </a:lnTo>
                <a:lnTo>
                  <a:pt x="183162" y="29457"/>
                </a:lnTo>
                <a:lnTo>
                  <a:pt x="144262" y="51052"/>
                </a:lnTo>
                <a:lnTo>
                  <a:pt x="108948" y="77714"/>
                </a:lnTo>
                <a:lnTo>
                  <a:pt x="77714" y="108948"/>
                </a:lnTo>
                <a:lnTo>
                  <a:pt x="51052" y="144262"/>
                </a:lnTo>
                <a:lnTo>
                  <a:pt x="29457" y="183162"/>
                </a:lnTo>
                <a:lnTo>
                  <a:pt x="13420" y="225155"/>
                </a:lnTo>
                <a:lnTo>
                  <a:pt x="3437" y="269747"/>
                </a:lnTo>
                <a:lnTo>
                  <a:pt x="0" y="316445"/>
                </a:lnTo>
                <a:lnTo>
                  <a:pt x="3437" y="363141"/>
                </a:lnTo>
                <a:lnTo>
                  <a:pt x="13420" y="407730"/>
                </a:lnTo>
                <a:lnTo>
                  <a:pt x="29457" y="449721"/>
                </a:lnTo>
                <a:lnTo>
                  <a:pt x="51052" y="488619"/>
                </a:lnTo>
                <a:lnTo>
                  <a:pt x="77714" y="523932"/>
                </a:lnTo>
                <a:lnTo>
                  <a:pt x="108948" y="555165"/>
                </a:lnTo>
                <a:lnTo>
                  <a:pt x="144262" y="581826"/>
                </a:lnTo>
                <a:lnTo>
                  <a:pt x="183162" y="603422"/>
                </a:lnTo>
                <a:lnTo>
                  <a:pt x="225155" y="619458"/>
                </a:lnTo>
                <a:lnTo>
                  <a:pt x="269747" y="629441"/>
                </a:lnTo>
                <a:lnTo>
                  <a:pt x="316445" y="632879"/>
                </a:lnTo>
                <a:lnTo>
                  <a:pt x="363141" y="629441"/>
                </a:lnTo>
                <a:lnTo>
                  <a:pt x="407731" y="619458"/>
                </a:lnTo>
                <a:lnTo>
                  <a:pt x="449723" y="603422"/>
                </a:lnTo>
                <a:lnTo>
                  <a:pt x="488623" y="581826"/>
                </a:lnTo>
                <a:lnTo>
                  <a:pt x="523937" y="555165"/>
                </a:lnTo>
                <a:lnTo>
                  <a:pt x="555173" y="523932"/>
                </a:lnTo>
                <a:lnTo>
                  <a:pt x="581835" y="488619"/>
                </a:lnTo>
                <a:lnTo>
                  <a:pt x="603432" y="449721"/>
                </a:lnTo>
                <a:lnTo>
                  <a:pt x="619469" y="407730"/>
                </a:lnTo>
                <a:lnTo>
                  <a:pt x="629454" y="363141"/>
                </a:lnTo>
                <a:lnTo>
                  <a:pt x="632891" y="316445"/>
                </a:lnTo>
                <a:lnTo>
                  <a:pt x="629454" y="269747"/>
                </a:lnTo>
                <a:lnTo>
                  <a:pt x="619469" y="225155"/>
                </a:lnTo>
                <a:lnTo>
                  <a:pt x="603432" y="183162"/>
                </a:lnTo>
                <a:lnTo>
                  <a:pt x="581835" y="144262"/>
                </a:lnTo>
                <a:lnTo>
                  <a:pt x="555173" y="108948"/>
                </a:lnTo>
                <a:lnTo>
                  <a:pt x="523937" y="77714"/>
                </a:lnTo>
                <a:lnTo>
                  <a:pt x="488623" y="51052"/>
                </a:lnTo>
                <a:lnTo>
                  <a:pt x="449723" y="29457"/>
                </a:lnTo>
                <a:lnTo>
                  <a:pt x="407731" y="13420"/>
                </a:lnTo>
                <a:lnTo>
                  <a:pt x="363141" y="3437"/>
                </a:lnTo>
                <a:lnTo>
                  <a:pt x="316445" y="0"/>
                </a:lnTo>
                <a:close/>
              </a:path>
            </a:pathLst>
          </a:custGeom>
          <a:solidFill>
            <a:srgbClr val="FFFFFF"/>
          </a:solidFill>
        </p:spPr>
        <p:txBody>
          <a:bodyPr wrap="square" lIns="0" tIns="0" rIns="0" bIns="0" rtlCol="0"/>
          <a:lstStyle/>
          <a:p>
            <a:endParaRPr/>
          </a:p>
        </p:txBody>
      </p:sp>
      <p:sp>
        <p:nvSpPr>
          <p:cNvPr id="189" name="object 95">
            <a:extLst>
              <a:ext uri="{FF2B5EF4-FFF2-40B4-BE49-F238E27FC236}">
                <a16:creationId xmlns:a16="http://schemas.microsoft.com/office/drawing/2014/main" id="{03C9DC73-A231-455C-9498-D26B926C2CC4}"/>
              </a:ext>
            </a:extLst>
          </p:cNvPr>
          <p:cNvSpPr>
            <a:spLocks/>
          </p:cNvSpPr>
          <p:nvPr/>
        </p:nvSpPr>
        <p:spPr>
          <a:xfrm>
            <a:off x="7555942" y="3465153"/>
            <a:ext cx="690880" cy="690880"/>
          </a:xfrm>
          <a:custGeom>
            <a:avLst/>
            <a:gdLst/>
            <a:ahLst/>
            <a:cxnLst/>
            <a:rect l="l" t="t" r="r" b="b"/>
            <a:pathLst>
              <a:path w="690879" h="690879">
                <a:moveTo>
                  <a:pt x="345313" y="0"/>
                </a:moveTo>
                <a:lnTo>
                  <a:pt x="298519" y="3158"/>
                </a:lnTo>
                <a:lnTo>
                  <a:pt x="253619" y="12356"/>
                </a:lnTo>
                <a:lnTo>
                  <a:pt x="211028" y="27180"/>
                </a:lnTo>
                <a:lnTo>
                  <a:pt x="171160" y="47214"/>
                </a:lnTo>
                <a:lnTo>
                  <a:pt x="134430" y="72045"/>
                </a:lnTo>
                <a:lnTo>
                  <a:pt x="101252" y="101257"/>
                </a:lnTo>
                <a:lnTo>
                  <a:pt x="72041" y="134435"/>
                </a:lnTo>
                <a:lnTo>
                  <a:pt x="47212" y="171165"/>
                </a:lnTo>
                <a:lnTo>
                  <a:pt x="27178" y="211033"/>
                </a:lnTo>
                <a:lnTo>
                  <a:pt x="12355" y="253623"/>
                </a:lnTo>
                <a:lnTo>
                  <a:pt x="3158" y="298521"/>
                </a:lnTo>
                <a:lnTo>
                  <a:pt x="0" y="345313"/>
                </a:lnTo>
                <a:lnTo>
                  <a:pt x="3158" y="392109"/>
                </a:lnTo>
                <a:lnTo>
                  <a:pt x="12355" y="437012"/>
                </a:lnTo>
                <a:lnTo>
                  <a:pt x="27178" y="479605"/>
                </a:lnTo>
                <a:lnTo>
                  <a:pt x="47212" y="519474"/>
                </a:lnTo>
                <a:lnTo>
                  <a:pt x="72041" y="556206"/>
                </a:lnTo>
                <a:lnTo>
                  <a:pt x="101252" y="589384"/>
                </a:lnTo>
                <a:lnTo>
                  <a:pt x="134430" y="618596"/>
                </a:lnTo>
                <a:lnTo>
                  <a:pt x="171160" y="643426"/>
                </a:lnTo>
                <a:lnTo>
                  <a:pt x="211028" y="663459"/>
                </a:lnTo>
                <a:lnTo>
                  <a:pt x="253619" y="678282"/>
                </a:lnTo>
                <a:lnTo>
                  <a:pt x="298519" y="687480"/>
                </a:lnTo>
                <a:lnTo>
                  <a:pt x="345313" y="690638"/>
                </a:lnTo>
                <a:lnTo>
                  <a:pt x="392104" y="687480"/>
                </a:lnTo>
                <a:lnTo>
                  <a:pt x="437002" y="678282"/>
                </a:lnTo>
                <a:lnTo>
                  <a:pt x="479592" y="663459"/>
                </a:lnTo>
                <a:lnTo>
                  <a:pt x="519460" y="643426"/>
                </a:lnTo>
                <a:lnTo>
                  <a:pt x="535043" y="632891"/>
                </a:lnTo>
                <a:lnTo>
                  <a:pt x="345313" y="632891"/>
                </a:lnTo>
                <a:lnTo>
                  <a:pt x="298666" y="629127"/>
                </a:lnTo>
                <a:lnTo>
                  <a:pt x="254416" y="618230"/>
                </a:lnTo>
                <a:lnTo>
                  <a:pt x="213156" y="600792"/>
                </a:lnTo>
                <a:lnTo>
                  <a:pt x="175476" y="577406"/>
                </a:lnTo>
                <a:lnTo>
                  <a:pt x="141970" y="548662"/>
                </a:lnTo>
                <a:lnTo>
                  <a:pt x="113228" y="515153"/>
                </a:lnTo>
                <a:lnTo>
                  <a:pt x="89843" y="477472"/>
                </a:lnTo>
                <a:lnTo>
                  <a:pt x="72406" y="436210"/>
                </a:lnTo>
                <a:lnTo>
                  <a:pt x="61510" y="391959"/>
                </a:lnTo>
                <a:lnTo>
                  <a:pt x="57746" y="345313"/>
                </a:lnTo>
                <a:lnTo>
                  <a:pt x="61510" y="298669"/>
                </a:lnTo>
                <a:lnTo>
                  <a:pt x="72406" y="254421"/>
                </a:lnTo>
                <a:lnTo>
                  <a:pt x="89843" y="213161"/>
                </a:lnTo>
                <a:lnTo>
                  <a:pt x="113228" y="175482"/>
                </a:lnTo>
                <a:lnTo>
                  <a:pt x="141970" y="141974"/>
                </a:lnTo>
                <a:lnTo>
                  <a:pt x="175476" y="113231"/>
                </a:lnTo>
                <a:lnTo>
                  <a:pt x="213156" y="89845"/>
                </a:lnTo>
                <a:lnTo>
                  <a:pt x="254416" y="72407"/>
                </a:lnTo>
                <a:lnTo>
                  <a:pt x="298666" y="61510"/>
                </a:lnTo>
                <a:lnTo>
                  <a:pt x="345313" y="57746"/>
                </a:lnTo>
                <a:lnTo>
                  <a:pt x="535039" y="57746"/>
                </a:lnTo>
                <a:lnTo>
                  <a:pt x="519460" y="47214"/>
                </a:lnTo>
                <a:lnTo>
                  <a:pt x="479592" y="27180"/>
                </a:lnTo>
                <a:lnTo>
                  <a:pt x="437002" y="12356"/>
                </a:lnTo>
                <a:lnTo>
                  <a:pt x="392104" y="3158"/>
                </a:lnTo>
                <a:lnTo>
                  <a:pt x="345313" y="0"/>
                </a:lnTo>
                <a:close/>
              </a:path>
              <a:path w="690879" h="690879">
                <a:moveTo>
                  <a:pt x="535039" y="57746"/>
                </a:moveTo>
                <a:lnTo>
                  <a:pt x="345313" y="57746"/>
                </a:lnTo>
                <a:lnTo>
                  <a:pt x="391956" y="61510"/>
                </a:lnTo>
                <a:lnTo>
                  <a:pt x="436204" y="72407"/>
                </a:lnTo>
                <a:lnTo>
                  <a:pt x="477464" y="89845"/>
                </a:lnTo>
                <a:lnTo>
                  <a:pt x="515143" y="113231"/>
                </a:lnTo>
                <a:lnTo>
                  <a:pt x="548651" y="141974"/>
                </a:lnTo>
                <a:lnTo>
                  <a:pt x="577394" y="175482"/>
                </a:lnTo>
                <a:lnTo>
                  <a:pt x="600780" y="213161"/>
                </a:lnTo>
                <a:lnTo>
                  <a:pt x="618218" y="254421"/>
                </a:lnTo>
                <a:lnTo>
                  <a:pt x="629115" y="298669"/>
                </a:lnTo>
                <a:lnTo>
                  <a:pt x="632879" y="345313"/>
                </a:lnTo>
                <a:lnTo>
                  <a:pt x="629115" y="391959"/>
                </a:lnTo>
                <a:lnTo>
                  <a:pt x="618218" y="436210"/>
                </a:lnTo>
                <a:lnTo>
                  <a:pt x="600780" y="477472"/>
                </a:lnTo>
                <a:lnTo>
                  <a:pt x="577394" y="515153"/>
                </a:lnTo>
                <a:lnTo>
                  <a:pt x="548651" y="548662"/>
                </a:lnTo>
                <a:lnTo>
                  <a:pt x="515143" y="577406"/>
                </a:lnTo>
                <a:lnTo>
                  <a:pt x="477464" y="600792"/>
                </a:lnTo>
                <a:lnTo>
                  <a:pt x="436204" y="618230"/>
                </a:lnTo>
                <a:lnTo>
                  <a:pt x="391956" y="629127"/>
                </a:lnTo>
                <a:lnTo>
                  <a:pt x="345313" y="632891"/>
                </a:lnTo>
                <a:lnTo>
                  <a:pt x="535043" y="632891"/>
                </a:lnTo>
                <a:lnTo>
                  <a:pt x="589368" y="589384"/>
                </a:lnTo>
                <a:lnTo>
                  <a:pt x="618580" y="556206"/>
                </a:lnTo>
                <a:lnTo>
                  <a:pt x="643411" y="519474"/>
                </a:lnTo>
                <a:lnTo>
                  <a:pt x="663445" y="479605"/>
                </a:lnTo>
                <a:lnTo>
                  <a:pt x="678269" y="437012"/>
                </a:lnTo>
                <a:lnTo>
                  <a:pt x="687467" y="392109"/>
                </a:lnTo>
                <a:lnTo>
                  <a:pt x="690626" y="345313"/>
                </a:lnTo>
                <a:lnTo>
                  <a:pt x="687467" y="298521"/>
                </a:lnTo>
                <a:lnTo>
                  <a:pt x="678269" y="253623"/>
                </a:lnTo>
                <a:lnTo>
                  <a:pt x="663445" y="211033"/>
                </a:lnTo>
                <a:lnTo>
                  <a:pt x="643411" y="171165"/>
                </a:lnTo>
                <a:lnTo>
                  <a:pt x="618580" y="134435"/>
                </a:lnTo>
                <a:lnTo>
                  <a:pt x="589368" y="101257"/>
                </a:lnTo>
                <a:lnTo>
                  <a:pt x="556190" y="72045"/>
                </a:lnTo>
                <a:lnTo>
                  <a:pt x="535039" y="57746"/>
                </a:lnTo>
                <a:close/>
              </a:path>
            </a:pathLst>
          </a:custGeom>
          <a:solidFill>
            <a:srgbClr val="BC1621"/>
          </a:solidFill>
        </p:spPr>
        <p:txBody>
          <a:bodyPr wrap="square" lIns="0" tIns="0" rIns="0" bIns="0" rtlCol="0"/>
          <a:lstStyle/>
          <a:p>
            <a:endParaRPr/>
          </a:p>
        </p:txBody>
      </p:sp>
      <p:sp>
        <p:nvSpPr>
          <p:cNvPr id="190" name="object 96">
            <a:extLst>
              <a:ext uri="{FF2B5EF4-FFF2-40B4-BE49-F238E27FC236}">
                <a16:creationId xmlns:a16="http://schemas.microsoft.com/office/drawing/2014/main" id="{1562B69A-F992-43D7-A7A6-AE40FC612A1D}"/>
              </a:ext>
            </a:extLst>
          </p:cNvPr>
          <p:cNvSpPr txBox="1">
            <a:spLocks/>
          </p:cNvSpPr>
          <p:nvPr/>
        </p:nvSpPr>
        <p:spPr>
          <a:xfrm>
            <a:off x="8506189" y="3932268"/>
            <a:ext cx="2073489" cy="956031"/>
          </a:xfrm>
          <a:prstGeom prst="rect">
            <a:avLst/>
          </a:prstGeom>
        </p:spPr>
        <p:txBody>
          <a:bodyPr vert="horz" wrap="square" lIns="0" tIns="17145" rIns="0" bIns="0" rtlCol="0">
            <a:spAutoFit/>
          </a:bodyPr>
          <a:lstStyle/>
          <a:p>
            <a:r>
              <a:rPr sz="1600" b="1" spc="5" dirty="0">
                <a:solidFill>
                  <a:srgbClr val="6F6F6E"/>
                </a:solidFill>
                <a:latin typeface="Tahoma"/>
                <a:cs typeface="Tahoma"/>
              </a:rPr>
              <a:t>199</a:t>
            </a:r>
            <a:r>
              <a:rPr lang="tr-TR" sz="1600" b="1" spc="5" dirty="0">
                <a:solidFill>
                  <a:srgbClr val="6F6F6E"/>
                </a:solidFill>
                <a:latin typeface="Tahoma"/>
                <a:cs typeface="Tahoma"/>
              </a:rPr>
              <a:t>7</a:t>
            </a:r>
          </a:p>
          <a:p>
            <a:r>
              <a:rPr lang="tr-TR" sz="900" dirty="0" err="1">
                <a:effectLst/>
                <a:latin typeface="Tahoma" panose="020B0604030504040204" pitchFamily="34" charset="0"/>
                <a:ea typeface="Tahoma" panose="020B0604030504040204" pitchFamily="34" charset="0"/>
                <a:cs typeface="Tahoma" panose="020B0604030504040204" pitchFamily="34" charset="0"/>
              </a:rPr>
              <a:t>The</a:t>
            </a:r>
            <a:r>
              <a:rPr lang="tr-TR" sz="900" dirty="0">
                <a:effectLst/>
                <a:latin typeface="Tahoma" panose="020B0604030504040204" pitchFamily="34" charset="0"/>
                <a:ea typeface="Tahoma" panose="020B0604030504040204" pitchFamily="34" charset="0"/>
                <a:cs typeface="Tahoma" panose="020B0604030504040204" pitchFamily="34" charset="0"/>
              </a:rPr>
              <a:t> </a:t>
            </a:r>
            <a:r>
              <a:rPr lang="tr-TR" sz="900" dirty="0" err="1">
                <a:effectLst/>
                <a:latin typeface="Tahoma" panose="020B0604030504040204" pitchFamily="34" charset="0"/>
                <a:ea typeface="Tahoma" panose="020B0604030504040204" pitchFamily="34" charset="0"/>
                <a:cs typeface="Tahoma" panose="020B0604030504040204" pitchFamily="34" charset="0"/>
              </a:rPr>
              <a:t>American</a:t>
            </a:r>
            <a:r>
              <a:rPr lang="tr-TR" sz="900" dirty="0">
                <a:effectLst/>
                <a:latin typeface="Tahoma" panose="020B0604030504040204" pitchFamily="34" charset="0"/>
                <a:ea typeface="Tahoma" panose="020B0604030504040204" pitchFamily="34" charset="0"/>
                <a:cs typeface="Tahoma" panose="020B0604030504040204" pitchFamily="34" charset="0"/>
              </a:rPr>
              <a:t> </a:t>
            </a:r>
            <a:r>
              <a:rPr lang="tr-TR" sz="900" dirty="0" err="1">
                <a:effectLst/>
                <a:latin typeface="Tahoma" panose="020B0604030504040204" pitchFamily="34" charset="0"/>
                <a:ea typeface="Tahoma" panose="020B0604030504040204" pitchFamily="34" charset="0"/>
                <a:cs typeface="Tahoma" panose="020B0604030504040204" pitchFamily="34" charset="0"/>
              </a:rPr>
              <a:t>Heyes</a:t>
            </a:r>
            <a:r>
              <a:rPr lang="tr-TR" sz="900" dirty="0">
                <a:effectLst/>
                <a:latin typeface="Tahoma" panose="020B0604030504040204" pitchFamily="34" charset="0"/>
                <a:ea typeface="Tahoma" panose="020B0604030504040204" pitchFamily="34" charset="0"/>
                <a:cs typeface="Tahoma" panose="020B0604030504040204" pitchFamily="34" charset="0"/>
              </a:rPr>
              <a:t> </a:t>
            </a:r>
            <a:r>
              <a:rPr lang="tr-TR" sz="900" dirty="0" err="1">
                <a:effectLst/>
                <a:latin typeface="Tahoma" panose="020B0604030504040204" pitchFamily="34" charset="0"/>
                <a:ea typeface="Tahoma" panose="020B0604030504040204" pitchFamily="34" charset="0"/>
                <a:cs typeface="Tahoma" panose="020B0604030504040204" pitchFamily="34" charset="0"/>
              </a:rPr>
              <a:t>Group</a:t>
            </a:r>
            <a:r>
              <a:rPr lang="tr-TR" sz="900" dirty="0">
                <a:latin typeface="Tahoma" panose="020B0604030504040204" pitchFamily="34" charset="0"/>
                <a:ea typeface="Tahoma" panose="020B0604030504040204" pitchFamily="34" charset="0"/>
                <a:cs typeface="Tahoma" panose="020B0604030504040204" pitchFamily="34" charset="0"/>
              </a:rPr>
              <a:t> </a:t>
            </a:r>
            <a:r>
              <a:rPr lang="tr-TR" sz="900" dirty="0" err="1">
                <a:latin typeface="Tahoma" panose="020B0604030504040204" pitchFamily="34" charset="0"/>
                <a:ea typeface="Tahoma" panose="020B0604030504040204" pitchFamily="34" charset="0"/>
                <a:cs typeface="Tahoma" panose="020B0604030504040204" pitchFamily="34" charset="0"/>
              </a:rPr>
              <a:t>purchased</a:t>
            </a:r>
            <a:r>
              <a:rPr lang="tr-TR" sz="900" dirty="0">
                <a:latin typeface="Tahoma" panose="020B0604030504040204" pitchFamily="34" charset="0"/>
                <a:ea typeface="Tahoma" panose="020B0604030504040204" pitchFamily="34" charset="0"/>
                <a:cs typeface="Tahoma" panose="020B0604030504040204" pitchFamily="34" charset="0"/>
              </a:rPr>
              <a:t> </a:t>
            </a:r>
            <a:r>
              <a:rPr lang="tr-TR" sz="900" dirty="0" err="1">
                <a:latin typeface="Tahoma" panose="020B0604030504040204" pitchFamily="34" charset="0"/>
                <a:ea typeface="Tahoma" panose="020B0604030504040204" pitchFamily="34" charset="0"/>
                <a:cs typeface="Tahoma" panose="020B0604030504040204" pitchFamily="34" charset="0"/>
              </a:rPr>
              <a:t>the</a:t>
            </a:r>
            <a:r>
              <a:rPr lang="tr-TR" sz="900" dirty="0">
                <a:latin typeface="Tahoma" panose="020B0604030504040204" pitchFamily="34" charset="0"/>
                <a:ea typeface="Tahoma" panose="020B0604030504040204" pitchFamily="34" charset="0"/>
                <a:cs typeface="Tahoma" panose="020B0604030504040204" pitchFamily="34" charset="0"/>
              </a:rPr>
              <a:t> </a:t>
            </a:r>
            <a:r>
              <a:rPr lang="tr-TR" sz="900" dirty="0" err="1">
                <a:latin typeface="Tahoma" panose="020B0604030504040204" pitchFamily="34" charset="0"/>
                <a:ea typeface="Tahoma" panose="020B0604030504040204" pitchFamily="34" charset="0"/>
                <a:cs typeface="Tahoma" panose="020B0604030504040204" pitchFamily="34" charset="0"/>
              </a:rPr>
              <a:t>German</a:t>
            </a:r>
            <a:r>
              <a:rPr lang="tr-TR" sz="900" dirty="0">
                <a:latin typeface="Tahoma" panose="020B0604030504040204" pitchFamily="34" charset="0"/>
                <a:ea typeface="Tahoma" panose="020B0604030504040204" pitchFamily="34" charset="0"/>
                <a:cs typeface="Tahoma" panose="020B0604030504040204" pitchFamily="34" charset="0"/>
              </a:rPr>
              <a:t> </a:t>
            </a:r>
            <a:r>
              <a:rPr lang="tr-TR" sz="900" dirty="0" err="1">
                <a:latin typeface="Tahoma" panose="020B0604030504040204" pitchFamily="34" charset="0"/>
                <a:ea typeface="Tahoma" panose="020B0604030504040204" pitchFamily="34" charset="0"/>
                <a:cs typeface="Tahoma" panose="020B0604030504040204" pitchFamily="34" charset="0"/>
              </a:rPr>
              <a:t>Lemmerz</a:t>
            </a:r>
            <a:r>
              <a:rPr lang="tr-TR" sz="900" dirty="0">
                <a:latin typeface="Tahoma" panose="020B0604030504040204" pitchFamily="34" charset="0"/>
                <a:ea typeface="Tahoma" panose="020B0604030504040204" pitchFamily="34" charset="0"/>
                <a:cs typeface="Tahoma" panose="020B0604030504040204" pitchFamily="34" charset="0"/>
              </a:rPr>
              <a:t> </a:t>
            </a:r>
            <a:r>
              <a:rPr lang="tr-TR" sz="900" dirty="0" err="1">
                <a:latin typeface="Tahoma" panose="020B0604030504040204" pitchFamily="34" charset="0"/>
                <a:ea typeface="Tahoma" panose="020B0604030504040204" pitchFamily="34" charset="0"/>
                <a:cs typeface="Tahoma" panose="020B0604030504040204" pitchFamily="34" charset="0"/>
              </a:rPr>
              <a:t>Group</a:t>
            </a:r>
            <a:r>
              <a:rPr lang="tr-TR" sz="900" dirty="0">
                <a:latin typeface="Tahoma" panose="020B0604030504040204" pitchFamily="34" charset="0"/>
                <a:ea typeface="Tahoma" panose="020B0604030504040204" pitchFamily="34" charset="0"/>
                <a:cs typeface="Tahoma" panose="020B0604030504040204" pitchFamily="34" charset="0"/>
              </a:rPr>
              <a:t> </a:t>
            </a:r>
            <a:r>
              <a:rPr lang="tr-TR" sz="900" dirty="0" err="1">
                <a:latin typeface="Tahoma" panose="020B0604030504040204" pitchFamily="34" charset="0"/>
                <a:ea typeface="Tahoma" panose="020B0604030504040204" pitchFamily="34" charset="0"/>
                <a:cs typeface="Tahoma" panose="020B0604030504040204" pitchFamily="34" charset="0"/>
              </a:rPr>
              <a:t>and</a:t>
            </a:r>
            <a:r>
              <a:rPr lang="tr-TR" sz="900" dirty="0">
                <a:latin typeface="Tahoma" panose="020B0604030504040204" pitchFamily="34" charset="0"/>
                <a:ea typeface="Tahoma" panose="020B0604030504040204" pitchFamily="34" charset="0"/>
                <a:cs typeface="Tahoma" panose="020B0604030504040204" pitchFamily="34" charset="0"/>
              </a:rPr>
              <a:t> </a:t>
            </a:r>
            <a:r>
              <a:rPr lang="tr-TR" sz="900" dirty="0" err="1">
                <a:latin typeface="Tahoma" panose="020B0604030504040204" pitchFamily="34" charset="0"/>
                <a:ea typeface="Tahoma" panose="020B0604030504040204" pitchFamily="34" charset="0"/>
                <a:cs typeface="Tahoma" panose="020B0604030504040204" pitchFamily="34" charset="0"/>
              </a:rPr>
              <a:t>we</a:t>
            </a:r>
            <a:r>
              <a:rPr lang="tr-TR" sz="900" dirty="0">
                <a:latin typeface="Tahoma" panose="020B0604030504040204" pitchFamily="34" charset="0"/>
                <a:ea typeface="Tahoma" panose="020B0604030504040204" pitchFamily="34" charset="0"/>
                <a:cs typeface="Tahoma" panose="020B0604030504040204" pitchFamily="34" charset="0"/>
              </a:rPr>
              <a:t> </a:t>
            </a:r>
            <a:r>
              <a:rPr lang="tr-TR" sz="900" dirty="0" err="1">
                <a:latin typeface="Tahoma" panose="020B0604030504040204" pitchFamily="34" charset="0"/>
                <a:ea typeface="Tahoma" panose="020B0604030504040204" pitchFamily="34" charset="0"/>
                <a:cs typeface="Tahoma" panose="020B0604030504040204" pitchFamily="34" charset="0"/>
              </a:rPr>
              <a:t>renamed</a:t>
            </a:r>
            <a:r>
              <a:rPr lang="tr-TR" sz="900" dirty="0">
                <a:latin typeface="Tahoma" panose="020B0604030504040204" pitchFamily="34" charset="0"/>
                <a:ea typeface="Tahoma" panose="020B0604030504040204" pitchFamily="34" charset="0"/>
                <a:cs typeface="Tahoma" panose="020B0604030504040204" pitchFamily="34" charset="0"/>
              </a:rPr>
              <a:t> </a:t>
            </a:r>
            <a:r>
              <a:rPr lang="tr-TR" sz="900" dirty="0" err="1">
                <a:latin typeface="Tahoma" panose="020B0604030504040204" pitchFamily="34" charset="0"/>
                <a:ea typeface="Tahoma" panose="020B0604030504040204" pitchFamily="34" charset="0"/>
                <a:cs typeface="Tahoma" panose="020B0604030504040204" pitchFamily="34" charset="0"/>
              </a:rPr>
              <a:t>our</a:t>
            </a:r>
            <a:r>
              <a:rPr lang="tr-TR" sz="900" dirty="0">
                <a:latin typeface="Tahoma" panose="020B0604030504040204" pitchFamily="34" charset="0"/>
                <a:ea typeface="Tahoma" panose="020B0604030504040204" pitchFamily="34" charset="0"/>
                <a:cs typeface="Tahoma" panose="020B0604030504040204" pitchFamily="34" charset="0"/>
              </a:rPr>
              <a:t> </a:t>
            </a:r>
            <a:r>
              <a:rPr lang="tr-TR" sz="900" dirty="0" err="1">
                <a:latin typeface="Tahoma" panose="020B0604030504040204" pitchFamily="34" charset="0"/>
                <a:ea typeface="Tahoma" panose="020B0604030504040204" pitchFamily="34" charset="0"/>
                <a:cs typeface="Tahoma" panose="020B0604030504040204" pitchFamily="34" charset="0"/>
              </a:rPr>
              <a:t>comanies</a:t>
            </a:r>
            <a:r>
              <a:rPr lang="tr-TR" sz="900" dirty="0">
                <a:latin typeface="Tahoma" panose="020B0604030504040204" pitchFamily="34" charset="0"/>
                <a:ea typeface="Tahoma" panose="020B0604030504040204" pitchFamily="34" charset="0"/>
                <a:cs typeface="Tahoma" panose="020B0604030504040204" pitchFamily="34" charset="0"/>
              </a:rPr>
              <a:t> as Hayes </a:t>
            </a:r>
            <a:r>
              <a:rPr lang="tr-TR" sz="900" dirty="0" err="1">
                <a:latin typeface="Tahoma" panose="020B0604030504040204" pitchFamily="34" charset="0"/>
                <a:ea typeface="Tahoma" panose="020B0604030504040204" pitchFamily="34" charset="0"/>
                <a:cs typeface="Tahoma" panose="020B0604030504040204" pitchFamily="34" charset="0"/>
              </a:rPr>
              <a:t>Lemmerz</a:t>
            </a:r>
            <a:r>
              <a:rPr lang="tr-TR" sz="900" dirty="0">
                <a:latin typeface="Tahoma" panose="020B0604030504040204" pitchFamily="34" charset="0"/>
                <a:ea typeface="Tahoma" panose="020B0604030504040204" pitchFamily="34" charset="0"/>
                <a:cs typeface="Tahoma" panose="020B0604030504040204" pitchFamily="34" charset="0"/>
              </a:rPr>
              <a:t> </a:t>
            </a:r>
            <a:r>
              <a:rPr lang="tr-TR" sz="900" dirty="0" err="1">
                <a:latin typeface="Tahoma" panose="020B0604030504040204" pitchFamily="34" charset="0"/>
                <a:ea typeface="Tahoma" panose="020B0604030504040204" pitchFamily="34" charset="0"/>
                <a:cs typeface="Tahoma" panose="020B0604030504040204" pitchFamily="34" charset="0"/>
              </a:rPr>
              <a:t>Jantaş</a:t>
            </a:r>
            <a:r>
              <a:rPr lang="tr-TR" sz="900" dirty="0">
                <a:latin typeface="Tahoma" panose="020B0604030504040204" pitchFamily="34" charset="0"/>
                <a:ea typeface="Tahoma" panose="020B0604030504040204" pitchFamily="34" charset="0"/>
                <a:cs typeface="Tahoma" panose="020B0604030504040204" pitchFamily="34" charset="0"/>
              </a:rPr>
              <a:t> </a:t>
            </a:r>
            <a:r>
              <a:rPr lang="tr-TR" sz="900" dirty="0" err="1">
                <a:latin typeface="Tahoma" panose="020B0604030504040204" pitchFamily="34" charset="0"/>
                <a:ea typeface="Tahoma" panose="020B0604030504040204" pitchFamily="34" charset="0"/>
                <a:cs typeface="Tahoma" panose="020B0604030504040204" pitchFamily="34" charset="0"/>
              </a:rPr>
              <a:t>and</a:t>
            </a:r>
            <a:r>
              <a:rPr lang="tr-TR" sz="900" dirty="0">
                <a:latin typeface="Tahoma" panose="020B0604030504040204" pitchFamily="34" charset="0"/>
                <a:ea typeface="Tahoma" panose="020B0604030504040204" pitchFamily="34" charset="0"/>
                <a:cs typeface="Tahoma" panose="020B0604030504040204" pitchFamily="34" charset="0"/>
              </a:rPr>
              <a:t> Hayes </a:t>
            </a:r>
            <a:r>
              <a:rPr lang="tr-TR" sz="900" dirty="0" err="1">
                <a:latin typeface="Tahoma" panose="020B0604030504040204" pitchFamily="34" charset="0"/>
                <a:ea typeface="Tahoma" panose="020B0604030504040204" pitchFamily="34" charset="0"/>
                <a:cs typeface="Tahoma" panose="020B0604030504040204" pitchFamily="34" charset="0"/>
              </a:rPr>
              <a:t>Lemmerz</a:t>
            </a:r>
            <a:r>
              <a:rPr lang="tr-TR" sz="900" dirty="0">
                <a:latin typeface="Tahoma" panose="020B0604030504040204" pitchFamily="34" charset="0"/>
                <a:ea typeface="Tahoma" panose="020B0604030504040204" pitchFamily="34" charset="0"/>
                <a:cs typeface="Tahoma" panose="020B0604030504040204" pitchFamily="34" charset="0"/>
              </a:rPr>
              <a:t> İnci.</a:t>
            </a:r>
            <a:r>
              <a:rPr lang="tr-TR" sz="900" dirty="0">
                <a:effectLst/>
                <a:latin typeface="Tahoma" panose="020B0604030504040204" pitchFamily="34" charset="0"/>
                <a:ea typeface="Tahoma" panose="020B0604030504040204" pitchFamily="34" charset="0"/>
                <a:cs typeface="Tahoma" panose="020B0604030504040204" pitchFamily="34" charset="0"/>
              </a:rPr>
              <a:t> </a:t>
            </a:r>
            <a:endParaRPr lang="en-US" sz="900" dirty="0">
              <a:effectLst/>
              <a:latin typeface="Tahoma" panose="020B0604030504040204" pitchFamily="34" charset="0"/>
              <a:ea typeface="Tahoma" panose="020B0604030504040204" pitchFamily="34" charset="0"/>
              <a:cs typeface="Tahoma" panose="020B0604030504040204" pitchFamily="34" charset="0"/>
            </a:endParaRPr>
          </a:p>
        </p:txBody>
      </p:sp>
      <p:pic>
        <p:nvPicPr>
          <p:cNvPr id="299" name="Picture 298">
            <a:extLst>
              <a:ext uri="{FF2B5EF4-FFF2-40B4-BE49-F238E27FC236}">
                <a16:creationId xmlns:a16="http://schemas.microsoft.com/office/drawing/2014/main" id="{F8D1984B-3209-4156-A41F-96C78B6315C6}"/>
              </a:ext>
            </a:extLst>
          </p:cNvPr>
          <p:cNvPicPr>
            <a:picLocks noChangeAspect="1"/>
          </p:cNvPicPr>
          <p:nvPr/>
        </p:nvPicPr>
        <p:blipFill>
          <a:blip r:embed="rId42" cstate="screen">
            <a:extLst>
              <a:ext uri="{28A0092B-C50C-407E-A947-70E740481C1C}">
                <a14:useLocalDpi xmlns:a14="http://schemas.microsoft.com/office/drawing/2010/main"/>
              </a:ext>
            </a:extLst>
          </a:blip>
          <a:stretch>
            <a:fillRect/>
          </a:stretch>
        </p:blipFill>
        <p:spPr>
          <a:xfrm>
            <a:off x="7687187" y="3628609"/>
            <a:ext cx="450492" cy="175048"/>
          </a:xfrm>
          <a:prstGeom prst="rect">
            <a:avLst/>
          </a:prstGeom>
        </p:spPr>
      </p:pic>
      <p:pic>
        <p:nvPicPr>
          <p:cNvPr id="305" name="Picture 304">
            <a:extLst>
              <a:ext uri="{FF2B5EF4-FFF2-40B4-BE49-F238E27FC236}">
                <a16:creationId xmlns:a16="http://schemas.microsoft.com/office/drawing/2014/main" id="{9952CFC5-CBAD-46F0-93D6-E90EEA0029E1}"/>
              </a:ext>
            </a:extLst>
          </p:cNvPr>
          <p:cNvPicPr>
            <a:picLocks noChangeAspect="1"/>
          </p:cNvPicPr>
          <p:nvPr/>
        </p:nvPicPr>
        <p:blipFill>
          <a:blip r:embed="rId43" cstate="screen">
            <a:extLst>
              <a:ext uri="{28A0092B-C50C-407E-A947-70E740481C1C}">
                <a14:useLocalDpi xmlns:a14="http://schemas.microsoft.com/office/drawing/2010/main"/>
              </a:ext>
            </a:extLst>
          </a:blip>
          <a:stretch>
            <a:fillRect/>
          </a:stretch>
        </p:blipFill>
        <p:spPr>
          <a:xfrm>
            <a:off x="7742417" y="3802768"/>
            <a:ext cx="321780" cy="199505"/>
          </a:xfrm>
          <a:prstGeom prst="rect">
            <a:avLst/>
          </a:prstGeom>
        </p:spPr>
      </p:pic>
      <p:pic>
        <p:nvPicPr>
          <p:cNvPr id="132" name="Resim 131" descr="metin, küçük resim içeren bir resim&#10;&#10;Açıklama otomatik olarak oluşturuldu">
            <a:extLst>
              <a:ext uri="{FF2B5EF4-FFF2-40B4-BE49-F238E27FC236}">
                <a16:creationId xmlns:a16="http://schemas.microsoft.com/office/drawing/2014/main" id="{6429B599-F6CA-4615-A65E-CFE37CA57372}"/>
              </a:ext>
            </a:extLst>
          </p:cNvPr>
          <p:cNvPicPr>
            <a:picLocks noChangeAspect="1"/>
          </p:cNvPicPr>
          <p:nvPr/>
        </p:nvPicPr>
        <p:blipFill>
          <a:blip r:embed="rId44" cstate="screen">
            <a:extLst>
              <a:ext uri="{28A0092B-C50C-407E-A947-70E740481C1C}">
                <a14:useLocalDpi xmlns:a14="http://schemas.microsoft.com/office/drawing/2010/main"/>
              </a:ext>
            </a:extLst>
          </a:blip>
          <a:stretch>
            <a:fillRect/>
          </a:stretch>
        </p:blipFill>
        <p:spPr>
          <a:xfrm>
            <a:off x="688765" y="4764024"/>
            <a:ext cx="428140" cy="198630"/>
          </a:xfrm>
          <a:prstGeom prst="rect">
            <a:avLst/>
          </a:prstGeom>
        </p:spPr>
      </p:pic>
      <p:pic>
        <p:nvPicPr>
          <p:cNvPr id="134" name="Resim 133">
            <a:extLst>
              <a:ext uri="{FF2B5EF4-FFF2-40B4-BE49-F238E27FC236}">
                <a16:creationId xmlns:a16="http://schemas.microsoft.com/office/drawing/2014/main" id="{9208231E-C613-44F6-AA0D-227B743F8480}"/>
              </a:ext>
            </a:extLst>
          </p:cNvPr>
          <p:cNvPicPr>
            <a:picLocks noChangeAspect="1"/>
          </p:cNvPicPr>
          <p:nvPr/>
        </p:nvPicPr>
        <p:blipFill>
          <a:blip r:embed="rId45" cstate="screen">
            <a:extLst>
              <a:ext uri="{28A0092B-C50C-407E-A947-70E740481C1C}">
                <a14:useLocalDpi xmlns:a14="http://schemas.microsoft.com/office/drawing/2010/main"/>
              </a:ext>
            </a:extLst>
          </a:blip>
          <a:stretch>
            <a:fillRect/>
          </a:stretch>
        </p:blipFill>
        <p:spPr>
          <a:xfrm>
            <a:off x="7453158" y="1762024"/>
            <a:ext cx="485999" cy="237975"/>
          </a:xfrm>
          <a:prstGeom prst="rect">
            <a:avLst/>
          </a:prstGeom>
        </p:spPr>
      </p:pic>
      <p:graphicFrame>
        <p:nvGraphicFramePr>
          <p:cNvPr id="3" name="Nesne 2">
            <a:extLst>
              <a:ext uri="{FF2B5EF4-FFF2-40B4-BE49-F238E27FC236}">
                <a16:creationId xmlns:a16="http://schemas.microsoft.com/office/drawing/2014/main" id="{CFCC9EAD-D4A6-BE5A-187C-567EDD039403}"/>
              </a:ext>
            </a:extLst>
          </p:cNvPr>
          <p:cNvGraphicFramePr>
            <a:graphicFrameLocks noChangeAspect="1"/>
          </p:cNvGraphicFramePr>
          <p:nvPr>
            <p:extLst>
              <p:ext uri="{D42A27DB-BD31-4B8C-83A1-F6EECF244321}">
                <p14:modId xmlns:p14="http://schemas.microsoft.com/office/powerpoint/2010/main" val="3242343543"/>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46" imgW="8020050" imgH="5667375" progId="Acrobat.Document.DC">
                  <p:embed/>
                </p:oleObj>
              </mc:Choice>
              <mc:Fallback>
                <p:oleObj name="Acrobat Document" r:id="rId46" imgW="8020050" imgH="5667375" progId="Acrobat.Document.DC">
                  <p:embed/>
                  <p:pic>
                    <p:nvPicPr>
                      <p:cNvPr id="3" name="Nesne 2">
                        <a:extLst>
                          <a:ext uri="{FF2B5EF4-FFF2-40B4-BE49-F238E27FC236}">
                            <a16:creationId xmlns:a16="http://schemas.microsoft.com/office/drawing/2014/main" id="{CFCC9EAD-D4A6-BE5A-187C-567EDD039403}"/>
                          </a:ext>
                        </a:extLst>
                      </p:cNvPr>
                      <p:cNvPicPr/>
                      <p:nvPr/>
                    </p:nvPicPr>
                    <p:blipFill>
                      <a:blip r:embed="rId47"/>
                      <a:stretch>
                        <a:fillRect/>
                      </a:stretch>
                    </p:blipFill>
                    <p:spPr>
                      <a:xfrm>
                        <a:off x="9461926" y="228126"/>
                        <a:ext cx="1142574" cy="807401"/>
                      </a:xfrm>
                      <a:prstGeom prst="rect">
                        <a:avLst/>
                      </a:prstGeom>
                    </p:spPr>
                  </p:pic>
                </p:oleObj>
              </mc:Fallback>
            </mc:AlternateContent>
          </a:graphicData>
        </a:graphic>
      </p:graphicFrame>
      <p:sp>
        <p:nvSpPr>
          <p:cNvPr id="4" name="object 65">
            <a:extLst>
              <a:ext uri="{FF2B5EF4-FFF2-40B4-BE49-F238E27FC236}">
                <a16:creationId xmlns:a16="http://schemas.microsoft.com/office/drawing/2014/main" id="{01B1116D-633B-1E33-F0CE-CD7E2FCAE9C0}"/>
              </a:ext>
            </a:extLst>
          </p:cNvPr>
          <p:cNvSpPr txBox="1"/>
          <p:nvPr/>
        </p:nvSpPr>
        <p:spPr>
          <a:xfrm>
            <a:off x="1514718" y="4666682"/>
            <a:ext cx="1305547" cy="679032"/>
          </a:xfrm>
          <a:prstGeom prst="rect">
            <a:avLst/>
          </a:prstGeom>
        </p:spPr>
        <p:txBody>
          <a:bodyPr vert="horz" wrap="square" lIns="0" tIns="17145" rIns="0" bIns="0" rtlCol="0">
            <a:spAutoFit/>
          </a:bodyPr>
          <a:lstStyle/>
          <a:p>
            <a:pPr marL="12700">
              <a:spcBef>
                <a:spcPts val="135"/>
              </a:spcBef>
            </a:pPr>
            <a:r>
              <a:rPr sz="1600" b="1" spc="5" dirty="0">
                <a:solidFill>
                  <a:srgbClr val="6F6F6E"/>
                </a:solidFill>
                <a:latin typeface="Tahoma"/>
                <a:cs typeface="Tahoma"/>
              </a:rPr>
              <a:t>201</a:t>
            </a:r>
            <a:r>
              <a:rPr lang="tr-TR" sz="1600" b="1" spc="5" dirty="0">
                <a:solidFill>
                  <a:srgbClr val="6F6F6E"/>
                </a:solidFill>
                <a:latin typeface="Tahoma"/>
                <a:cs typeface="Tahoma"/>
              </a:rPr>
              <a:t>2</a:t>
            </a:r>
            <a:endParaRPr sz="1600" dirty="0">
              <a:latin typeface="Tahoma"/>
              <a:cs typeface="Tahoma"/>
            </a:endParaRPr>
          </a:p>
          <a:p>
            <a:pPr marL="12700"/>
            <a:r>
              <a:rPr lang="tr-TR" sz="900" spc="10" dirty="0">
                <a:latin typeface="Tahoma"/>
                <a:cs typeface="Tahoma"/>
              </a:rPr>
              <a:t>İnci Academy </a:t>
            </a:r>
            <a:r>
              <a:rPr lang="tr-TR" sz="900" spc="10" dirty="0" err="1">
                <a:latin typeface="Tahoma"/>
                <a:cs typeface="Tahoma"/>
              </a:rPr>
              <a:t>established</a:t>
            </a:r>
            <a:r>
              <a:rPr lang="tr-TR" sz="900" spc="10" dirty="0">
                <a:latin typeface="Tahoma"/>
                <a:cs typeface="Tahoma"/>
              </a:rPr>
              <a:t> as a </a:t>
            </a:r>
            <a:r>
              <a:rPr lang="tr-TR" sz="900" spc="10" dirty="0" err="1">
                <a:latin typeface="Tahoma"/>
                <a:cs typeface="Tahoma"/>
              </a:rPr>
              <a:t>corporate</a:t>
            </a:r>
            <a:r>
              <a:rPr lang="tr-TR" sz="900" spc="10" dirty="0">
                <a:latin typeface="Tahoma"/>
                <a:cs typeface="Tahoma"/>
              </a:rPr>
              <a:t> </a:t>
            </a:r>
            <a:r>
              <a:rPr lang="tr-TR" sz="900" spc="10" dirty="0" err="1">
                <a:latin typeface="Tahoma"/>
                <a:cs typeface="Tahoma"/>
              </a:rPr>
              <a:t>academy</a:t>
            </a:r>
            <a:r>
              <a:rPr lang="tr-TR" sz="900" spc="10" dirty="0">
                <a:latin typeface="Tahoma"/>
                <a:cs typeface="Tahoma"/>
              </a:rPr>
              <a:t>.</a:t>
            </a:r>
            <a:endParaRPr lang="nb-NO" sz="900" dirty="0">
              <a:latin typeface="Tahoma"/>
              <a:cs typeface="Tahoma"/>
            </a:endParaRPr>
          </a:p>
        </p:txBody>
      </p:sp>
      <p:grpSp>
        <p:nvGrpSpPr>
          <p:cNvPr id="311" name="Group 290">
            <a:extLst>
              <a:ext uri="{FF2B5EF4-FFF2-40B4-BE49-F238E27FC236}">
                <a16:creationId xmlns:a16="http://schemas.microsoft.com/office/drawing/2014/main" id="{01CB521B-FCE1-35DF-3AF8-17B955AA547A}"/>
              </a:ext>
            </a:extLst>
          </p:cNvPr>
          <p:cNvGrpSpPr/>
          <p:nvPr/>
        </p:nvGrpSpPr>
        <p:grpSpPr>
          <a:xfrm>
            <a:off x="5293081" y="5040740"/>
            <a:ext cx="2348853" cy="1556345"/>
            <a:chOff x="3758981" y="5014580"/>
            <a:chExt cx="2348853" cy="1556345"/>
          </a:xfrm>
        </p:grpSpPr>
        <p:grpSp>
          <p:nvGrpSpPr>
            <p:cNvPr id="312" name="Group 312">
              <a:extLst>
                <a:ext uri="{FF2B5EF4-FFF2-40B4-BE49-F238E27FC236}">
                  <a16:creationId xmlns:a16="http://schemas.microsoft.com/office/drawing/2014/main" id="{368C287C-170E-4862-431A-B7463E798BD1}"/>
                </a:ext>
              </a:extLst>
            </p:cNvPr>
            <p:cNvGrpSpPr/>
            <p:nvPr/>
          </p:nvGrpSpPr>
          <p:grpSpPr>
            <a:xfrm rot="10800000">
              <a:off x="5661252" y="5537978"/>
              <a:ext cx="86855" cy="304021"/>
              <a:chOff x="5661252" y="5384800"/>
              <a:chExt cx="86855" cy="304021"/>
            </a:xfrm>
          </p:grpSpPr>
          <p:sp>
            <p:nvSpPr>
              <p:cNvPr id="126" name="object 54">
                <a:extLst>
                  <a:ext uri="{FF2B5EF4-FFF2-40B4-BE49-F238E27FC236}">
                    <a16:creationId xmlns:a16="http://schemas.microsoft.com/office/drawing/2014/main" id="{78D2448E-6293-E2F4-FEA7-DB6835F1707C}"/>
                  </a:ext>
                </a:extLst>
              </p:cNvPr>
              <p:cNvSpPr/>
              <p:nvPr/>
            </p:nvSpPr>
            <p:spPr>
              <a:xfrm>
                <a:off x="5704678" y="5384800"/>
                <a:ext cx="0" cy="262890"/>
              </a:xfrm>
              <a:custGeom>
                <a:avLst/>
                <a:gdLst/>
                <a:ahLst/>
                <a:cxnLst/>
                <a:rect l="l" t="t" r="r" b="b"/>
                <a:pathLst>
                  <a:path h="262890">
                    <a:moveTo>
                      <a:pt x="0" y="0"/>
                    </a:moveTo>
                    <a:lnTo>
                      <a:pt x="0" y="262762"/>
                    </a:lnTo>
                  </a:path>
                </a:pathLst>
              </a:custGeom>
              <a:ln w="23101">
                <a:solidFill>
                  <a:srgbClr val="BC1621"/>
                </a:solidFill>
              </a:ln>
            </p:spPr>
            <p:txBody>
              <a:bodyPr wrap="square" lIns="0" tIns="0" rIns="0" bIns="0" rtlCol="0"/>
              <a:lstStyle/>
              <a:p>
                <a:endParaRPr/>
              </a:p>
            </p:txBody>
          </p:sp>
          <p:sp>
            <p:nvSpPr>
              <p:cNvPr id="133" name="object 55">
                <a:extLst>
                  <a:ext uri="{FF2B5EF4-FFF2-40B4-BE49-F238E27FC236}">
                    <a16:creationId xmlns:a16="http://schemas.microsoft.com/office/drawing/2014/main" id="{690D345C-1C4C-DA56-BB88-E8CB31FCA666}"/>
                  </a:ext>
                </a:extLst>
              </p:cNvPr>
              <p:cNvSpPr/>
              <p:nvPr/>
            </p:nvSpPr>
            <p:spPr>
              <a:xfrm>
                <a:off x="5661252" y="5601953"/>
                <a:ext cx="86855" cy="86868"/>
              </a:xfrm>
              <a:prstGeom prst="rect">
                <a:avLst/>
              </a:prstGeom>
              <a:blipFill>
                <a:blip r:embed="rId3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sp>
          <p:nvSpPr>
            <p:cNvPr id="315" name="object 56">
              <a:extLst>
                <a:ext uri="{FF2B5EF4-FFF2-40B4-BE49-F238E27FC236}">
                  <a16:creationId xmlns:a16="http://schemas.microsoft.com/office/drawing/2014/main" id="{9FE520DF-FDA8-14B2-2B8B-E9471CEE9602}"/>
                </a:ext>
              </a:extLst>
            </p:cNvPr>
            <p:cNvSpPr/>
            <p:nvPr/>
          </p:nvSpPr>
          <p:spPr>
            <a:xfrm>
              <a:off x="5328862" y="5791953"/>
              <a:ext cx="778972" cy="778972"/>
            </a:xfrm>
            <a:prstGeom prst="rect">
              <a:avLst/>
            </a:prstGeom>
            <a:blipFill>
              <a:blip r:embed="rId3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16" name="object 57">
              <a:extLst>
                <a:ext uri="{FF2B5EF4-FFF2-40B4-BE49-F238E27FC236}">
                  <a16:creationId xmlns:a16="http://schemas.microsoft.com/office/drawing/2014/main" id="{42010D84-3AEC-BB1C-7BE8-EC490D0C9D82}"/>
                </a:ext>
              </a:extLst>
            </p:cNvPr>
            <p:cNvSpPr/>
            <p:nvPr/>
          </p:nvSpPr>
          <p:spPr>
            <a:xfrm>
              <a:off x="5388232" y="5851285"/>
              <a:ext cx="633095" cy="633095"/>
            </a:xfrm>
            <a:custGeom>
              <a:avLst/>
              <a:gdLst/>
              <a:ahLst/>
              <a:cxnLst/>
              <a:rect l="l" t="t" r="r" b="b"/>
              <a:pathLst>
                <a:path w="633095" h="633095">
                  <a:moveTo>
                    <a:pt x="316445" y="0"/>
                  </a:moveTo>
                  <a:lnTo>
                    <a:pt x="269747" y="3437"/>
                  </a:lnTo>
                  <a:lnTo>
                    <a:pt x="225155" y="13420"/>
                  </a:lnTo>
                  <a:lnTo>
                    <a:pt x="183162" y="29457"/>
                  </a:lnTo>
                  <a:lnTo>
                    <a:pt x="144262" y="51052"/>
                  </a:lnTo>
                  <a:lnTo>
                    <a:pt x="108948" y="77714"/>
                  </a:lnTo>
                  <a:lnTo>
                    <a:pt x="77714" y="108948"/>
                  </a:lnTo>
                  <a:lnTo>
                    <a:pt x="51052" y="144262"/>
                  </a:lnTo>
                  <a:lnTo>
                    <a:pt x="29457" y="183162"/>
                  </a:lnTo>
                  <a:lnTo>
                    <a:pt x="13420" y="225155"/>
                  </a:lnTo>
                  <a:lnTo>
                    <a:pt x="3437" y="269747"/>
                  </a:lnTo>
                  <a:lnTo>
                    <a:pt x="0" y="316445"/>
                  </a:lnTo>
                  <a:lnTo>
                    <a:pt x="3437" y="363144"/>
                  </a:lnTo>
                  <a:lnTo>
                    <a:pt x="13420" y="407736"/>
                  </a:lnTo>
                  <a:lnTo>
                    <a:pt x="29457" y="449729"/>
                  </a:lnTo>
                  <a:lnTo>
                    <a:pt x="51052" y="488629"/>
                  </a:lnTo>
                  <a:lnTo>
                    <a:pt x="77714" y="523942"/>
                  </a:lnTo>
                  <a:lnTo>
                    <a:pt x="108948" y="555177"/>
                  </a:lnTo>
                  <a:lnTo>
                    <a:pt x="144262" y="581838"/>
                  </a:lnTo>
                  <a:lnTo>
                    <a:pt x="183162" y="603434"/>
                  </a:lnTo>
                  <a:lnTo>
                    <a:pt x="225155" y="619470"/>
                  </a:lnTo>
                  <a:lnTo>
                    <a:pt x="269747" y="629454"/>
                  </a:lnTo>
                  <a:lnTo>
                    <a:pt x="316445" y="632891"/>
                  </a:lnTo>
                  <a:lnTo>
                    <a:pt x="363144" y="629454"/>
                  </a:lnTo>
                  <a:lnTo>
                    <a:pt x="407736" y="619470"/>
                  </a:lnTo>
                  <a:lnTo>
                    <a:pt x="449729" y="603434"/>
                  </a:lnTo>
                  <a:lnTo>
                    <a:pt x="488629" y="581838"/>
                  </a:lnTo>
                  <a:lnTo>
                    <a:pt x="523942" y="555177"/>
                  </a:lnTo>
                  <a:lnTo>
                    <a:pt x="555177" y="523942"/>
                  </a:lnTo>
                  <a:lnTo>
                    <a:pt x="581838" y="488629"/>
                  </a:lnTo>
                  <a:lnTo>
                    <a:pt x="603434" y="449729"/>
                  </a:lnTo>
                  <a:lnTo>
                    <a:pt x="619470" y="407736"/>
                  </a:lnTo>
                  <a:lnTo>
                    <a:pt x="629454" y="363144"/>
                  </a:lnTo>
                  <a:lnTo>
                    <a:pt x="632891" y="316445"/>
                  </a:lnTo>
                  <a:lnTo>
                    <a:pt x="629454" y="269747"/>
                  </a:lnTo>
                  <a:lnTo>
                    <a:pt x="619470" y="225155"/>
                  </a:lnTo>
                  <a:lnTo>
                    <a:pt x="603434" y="183162"/>
                  </a:lnTo>
                  <a:lnTo>
                    <a:pt x="581838" y="144262"/>
                  </a:lnTo>
                  <a:lnTo>
                    <a:pt x="555177" y="108948"/>
                  </a:lnTo>
                  <a:lnTo>
                    <a:pt x="523942" y="77714"/>
                  </a:lnTo>
                  <a:lnTo>
                    <a:pt x="488629" y="51052"/>
                  </a:lnTo>
                  <a:lnTo>
                    <a:pt x="449729" y="29457"/>
                  </a:lnTo>
                  <a:lnTo>
                    <a:pt x="407736" y="13420"/>
                  </a:lnTo>
                  <a:lnTo>
                    <a:pt x="363144" y="3437"/>
                  </a:lnTo>
                  <a:lnTo>
                    <a:pt x="316445" y="0"/>
                  </a:lnTo>
                  <a:close/>
                </a:path>
              </a:pathLst>
            </a:custGeom>
            <a:solidFill>
              <a:srgbClr val="FFFFFF"/>
            </a:solidFill>
          </p:spPr>
          <p:txBody>
            <a:bodyPr wrap="square" lIns="0" tIns="0" rIns="0" bIns="0" rtlCol="0"/>
            <a:lstStyle/>
            <a:p>
              <a:endParaRPr/>
            </a:p>
          </p:txBody>
        </p:sp>
        <p:sp>
          <p:nvSpPr>
            <p:cNvPr id="317" name="object 58">
              <a:extLst>
                <a:ext uri="{FF2B5EF4-FFF2-40B4-BE49-F238E27FC236}">
                  <a16:creationId xmlns:a16="http://schemas.microsoft.com/office/drawing/2014/main" id="{DE8A4605-0A45-9A32-9835-3A0DFB9B502D}"/>
                </a:ext>
              </a:extLst>
            </p:cNvPr>
            <p:cNvSpPr/>
            <p:nvPr/>
          </p:nvSpPr>
          <p:spPr>
            <a:xfrm>
              <a:off x="5359365" y="5822408"/>
              <a:ext cx="690880" cy="690880"/>
            </a:xfrm>
            <a:custGeom>
              <a:avLst/>
              <a:gdLst/>
              <a:ahLst/>
              <a:cxnLst/>
              <a:rect l="l" t="t" r="r" b="b"/>
              <a:pathLst>
                <a:path w="690879" h="690879">
                  <a:moveTo>
                    <a:pt x="345313" y="0"/>
                  </a:moveTo>
                  <a:lnTo>
                    <a:pt x="298521" y="3158"/>
                  </a:lnTo>
                  <a:lnTo>
                    <a:pt x="253623" y="12356"/>
                  </a:lnTo>
                  <a:lnTo>
                    <a:pt x="211033" y="27180"/>
                  </a:lnTo>
                  <a:lnTo>
                    <a:pt x="171165" y="47214"/>
                  </a:lnTo>
                  <a:lnTo>
                    <a:pt x="134435" y="72045"/>
                  </a:lnTo>
                  <a:lnTo>
                    <a:pt x="101257" y="101257"/>
                  </a:lnTo>
                  <a:lnTo>
                    <a:pt x="72045" y="134435"/>
                  </a:lnTo>
                  <a:lnTo>
                    <a:pt x="47214" y="171165"/>
                  </a:lnTo>
                  <a:lnTo>
                    <a:pt x="27180" y="211033"/>
                  </a:lnTo>
                  <a:lnTo>
                    <a:pt x="12356" y="253623"/>
                  </a:lnTo>
                  <a:lnTo>
                    <a:pt x="3158" y="298521"/>
                  </a:lnTo>
                  <a:lnTo>
                    <a:pt x="0" y="345313"/>
                  </a:lnTo>
                  <a:lnTo>
                    <a:pt x="3158" y="392109"/>
                  </a:lnTo>
                  <a:lnTo>
                    <a:pt x="12356" y="437012"/>
                  </a:lnTo>
                  <a:lnTo>
                    <a:pt x="27180" y="479605"/>
                  </a:lnTo>
                  <a:lnTo>
                    <a:pt x="47214" y="519474"/>
                  </a:lnTo>
                  <a:lnTo>
                    <a:pt x="72045" y="556206"/>
                  </a:lnTo>
                  <a:lnTo>
                    <a:pt x="101257" y="589384"/>
                  </a:lnTo>
                  <a:lnTo>
                    <a:pt x="134435" y="618596"/>
                  </a:lnTo>
                  <a:lnTo>
                    <a:pt x="171165" y="643426"/>
                  </a:lnTo>
                  <a:lnTo>
                    <a:pt x="211033" y="663459"/>
                  </a:lnTo>
                  <a:lnTo>
                    <a:pt x="253623" y="678282"/>
                  </a:lnTo>
                  <a:lnTo>
                    <a:pt x="298521" y="687480"/>
                  </a:lnTo>
                  <a:lnTo>
                    <a:pt x="345313" y="690638"/>
                  </a:lnTo>
                  <a:lnTo>
                    <a:pt x="392106" y="687480"/>
                  </a:lnTo>
                  <a:lnTo>
                    <a:pt x="437006" y="678282"/>
                  </a:lnTo>
                  <a:lnTo>
                    <a:pt x="479597" y="663459"/>
                  </a:lnTo>
                  <a:lnTo>
                    <a:pt x="519465" y="643426"/>
                  </a:lnTo>
                  <a:lnTo>
                    <a:pt x="535049" y="632891"/>
                  </a:lnTo>
                  <a:lnTo>
                    <a:pt x="345313" y="632891"/>
                  </a:lnTo>
                  <a:lnTo>
                    <a:pt x="298669" y="629127"/>
                  </a:lnTo>
                  <a:lnTo>
                    <a:pt x="254421" y="618230"/>
                  </a:lnTo>
                  <a:lnTo>
                    <a:pt x="213161" y="600792"/>
                  </a:lnTo>
                  <a:lnTo>
                    <a:pt x="175482" y="577406"/>
                  </a:lnTo>
                  <a:lnTo>
                    <a:pt x="141974" y="548662"/>
                  </a:lnTo>
                  <a:lnTo>
                    <a:pt x="113231" y="515153"/>
                  </a:lnTo>
                  <a:lnTo>
                    <a:pt x="89845" y="477472"/>
                  </a:lnTo>
                  <a:lnTo>
                    <a:pt x="72407" y="436210"/>
                  </a:lnTo>
                  <a:lnTo>
                    <a:pt x="61510" y="391959"/>
                  </a:lnTo>
                  <a:lnTo>
                    <a:pt x="57746" y="345313"/>
                  </a:lnTo>
                  <a:lnTo>
                    <a:pt x="61510" y="298669"/>
                  </a:lnTo>
                  <a:lnTo>
                    <a:pt x="72407" y="254421"/>
                  </a:lnTo>
                  <a:lnTo>
                    <a:pt x="89845" y="213161"/>
                  </a:lnTo>
                  <a:lnTo>
                    <a:pt x="113231" y="175482"/>
                  </a:lnTo>
                  <a:lnTo>
                    <a:pt x="141974" y="141974"/>
                  </a:lnTo>
                  <a:lnTo>
                    <a:pt x="175482" y="113231"/>
                  </a:lnTo>
                  <a:lnTo>
                    <a:pt x="213161" y="89845"/>
                  </a:lnTo>
                  <a:lnTo>
                    <a:pt x="254421" y="72407"/>
                  </a:lnTo>
                  <a:lnTo>
                    <a:pt x="298669" y="61510"/>
                  </a:lnTo>
                  <a:lnTo>
                    <a:pt x="345313" y="57746"/>
                  </a:lnTo>
                  <a:lnTo>
                    <a:pt x="535045" y="57746"/>
                  </a:lnTo>
                  <a:lnTo>
                    <a:pt x="519465" y="47214"/>
                  </a:lnTo>
                  <a:lnTo>
                    <a:pt x="479597" y="27180"/>
                  </a:lnTo>
                  <a:lnTo>
                    <a:pt x="437006" y="12356"/>
                  </a:lnTo>
                  <a:lnTo>
                    <a:pt x="392106" y="3158"/>
                  </a:lnTo>
                  <a:lnTo>
                    <a:pt x="345313" y="0"/>
                  </a:lnTo>
                  <a:close/>
                </a:path>
                <a:path w="690879" h="690879">
                  <a:moveTo>
                    <a:pt x="535045" y="57746"/>
                  </a:moveTo>
                  <a:lnTo>
                    <a:pt x="345313" y="57746"/>
                  </a:lnTo>
                  <a:lnTo>
                    <a:pt x="391959" y="61510"/>
                  </a:lnTo>
                  <a:lnTo>
                    <a:pt x="436209" y="72407"/>
                  </a:lnTo>
                  <a:lnTo>
                    <a:pt x="477469" y="89845"/>
                  </a:lnTo>
                  <a:lnTo>
                    <a:pt x="515149" y="113231"/>
                  </a:lnTo>
                  <a:lnTo>
                    <a:pt x="548655" y="141974"/>
                  </a:lnTo>
                  <a:lnTo>
                    <a:pt x="577397" y="175482"/>
                  </a:lnTo>
                  <a:lnTo>
                    <a:pt x="600782" y="213161"/>
                  </a:lnTo>
                  <a:lnTo>
                    <a:pt x="618219" y="254421"/>
                  </a:lnTo>
                  <a:lnTo>
                    <a:pt x="629115" y="298669"/>
                  </a:lnTo>
                  <a:lnTo>
                    <a:pt x="632879" y="345313"/>
                  </a:lnTo>
                  <a:lnTo>
                    <a:pt x="629115" y="391959"/>
                  </a:lnTo>
                  <a:lnTo>
                    <a:pt x="618219" y="436210"/>
                  </a:lnTo>
                  <a:lnTo>
                    <a:pt x="600782" y="477472"/>
                  </a:lnTo>
                  <a:lnTo>
                    <a:pt x="577397" y="515153"/>
                  </a:lnTo>
                  <a:lnTo>
                    <a:pt x="548655" y="548662"/>
                  </a:lnTo>
                  <a:lnTo>
                    <a:pt x="515149" y="577406"/>
                  </a:lnTo>
                  <a:lnTo>
                    <a:pt x="477469" y="600792"/>
                  </a:lnTo>
                  <a:lnTo>
                    <a:pt x="436209" y="618230"/>
                  </a:lnTo>
                  <a:lnTo>
                    <a:pt x="391959" y="629127"/>
                  </a:lnTo>
                  <a:lnTo>
                    <a:pt x="345313" y="632891"/>
                  </a:lnTo>
                  <a:lnTo>
                    <a:pt x="535049" y="632891"/>
                  </a:lnTo>
                  <a:lnTo>
                    <a:pt x="589373" y="589384"/>
                  </a:lnTo>
                  <a:lnTo>
                    <a:pt x="618584" y="556206"/>
                  </a:lnTo>
                  <a:lnTo>
                    <a:pt x="643413" y="519474"/>
                  </a:lnTo>
                  <a:lnTo>
                    <a:pt x="663447" y="479605"/>
                  </a:lnTo>
                  <a:lnTo>
                    <a:pt x="678270" y="437012"/>
                  </a:lnTo>
                  <a:lnTo>
                    <a:pt x="687467" y="392109"/>
                  </a:lnTo>
                  <a:lnTo>
                    <a:pt x="690626" y="345313"/>
                  </a:lnTo>
                  <a:lnTo>
                    <a:pt x="687467" y="298521"/>
                  </a:lnTo>
                  <a:lnTo>
                    <a:pt x="678270" y="253623"/>
                  </a:lnTo>
                  <a:lnTo>
                    <a:pt x="663447" y="211033"/>
                  </a:lnTo>
                  <a:lnTo>
                    <a:pt x="643413" y="171165"/>
                  </a:lnTo>
                  <a:lnTo>
                    <a:pt x="618584" y="134435"/>
                  </a:lnTo>
                  <a:lnTo>
                    <a:pt x="589373" y="101257"/>
                  </a:lnTo>
                  <a:lnTo>
                    <a:pt x="556195" y="72045"/>
                  </a:lnTo>
                  <a:lnTo>
                    <a:pt x="535045" y="57746"/>
                  </a:lnTo>
                  <a:close/>
                </a:path>
              </a:pathLst>
            </a:custGeom>
            <a:solidFill>
              <a:srgbClr val="BC1621"/>
            </a:solidFill>
          </p:spPr>
          <p:txBody>
            <a:bodyPr wrap="square" lIns="0" tIns="0" rIns="0" bIns="0" rtlCol="0"/>
            <a:lstStyle/>
            <a:p>
              <a:endParaRPr/>
            </a:p>
          </p:txBody>
        </p:sp>
        <p:sp>
          <p:nvSpPr>
            <p:cNvPr id="318" name="object 59">
              <a:extLst>
                <a:ext uri="{FF2B5EF4-FFF2-40B4-BE49-F238E27FC236}">
                  <a16:creationId xmlns:a16="http://schemas.microsoft.com/office/drawing/2014/main" id="{EDC7AD2C-C018-0B36-D454-3284855C64CC}"/>
                </a:ext>
              </a:extLst>
            </p:cNvPr>
            <p:cNvSpPr txBox="1"/>
            <p:nvPr/>
          </p:nvSpPr>
          <p:spPr>
            <a:xfrm>
              <a:off x="3758981" y="5014580"/>
              <a:ext cx="1822759" cy="525144"/>
            </a:xfrm>
            <a:prstGeom prst="rect">
              <a:avLst/>
            </a:prstGeom>
          </p:spPr>
          <p:txBody>
            <a:bodyPr vert="horz" wrap="square" lIns="0" tIns="17145" rIns="0" bIns="0" rtlCol="0">
              <a:spAutoFit/>
            </a:bodyPr>
            <a:lstStyle/>
            <a:p>
              <a:pPr marL="623570" algn="r">
                <a:lnSpc>
                  <a:spcPts val="1839"/>
                </a:lnSpc>
                <a:spcBef>
                  <a:spcPts val="135"/>
                </a:spcBef>
              </a:pPr>
              <a:r>
                <a:rPr sz="1600" b="1" spc="5" dirty="0">
                  <a:solidFill>
                    <a:srgbClr val="6F6F6E"/>
                  </a:solidFill>
                  <a:latin typeface="Tahoma"/>
                  <a:cs typeface="Tahoma"/>
                </a:rPr>
                <a:t>20</a:t>
              </a:r>
              <a:r>
                <a:rPr lang="tr-TR" sz="1600" b="1" spc="5" dirty="0">
                  <a:solidFill>
                    <a:srgbClr val="6F6F6E"/>
                  </a:solidFill>
                  <a:latin typeface="Tahoma"/>
                  <a:cs typeface="Tahoma"/>
                </a:rPr>
                <a:t>22</a:t>
              </a:r>
              <a:endParaRPr sz="1600" dirty="0">
                <a:latin typeface="Tahoma"/>
                <a:cs typeface="Tahoma"/>
              </a:endParaRPr>
            </a:p>
            <a:p>
              <a:pPr marL="124460" algn="r"/>
              <a:r>
                <a:rPr lang="tr-TR" sz="900" spc="10" dirty="0">
                  <a:latin typeface="Tahoma"/>
                  <a:cs typeface="Tahoma"/>
                </a:rPr>
                <a:t>First </a:t>
              </a:r>
              <a:r>
                <a:rPr lang="tr-TR" sz="900" spc="10" dirty="0" err="1">
                  <a:latin typeface="Tahoma"/>
                  <a:cs typeface="Tahoma"/>
                </a:rPr>
                <a:t>Sustainability</a:t>
              </a:r>
              <a:r>
                <a:rPr lang="tr-TR" sz="900" spc="10" dirty="0">
                  <a:latin typeface="Tahoma"/>
                  <a:cs typeface="Tahoma"/>
                </a:rPr>
                <a:t> Report has </a:t>
              </a:r>
              <a:r>
                <a:rPr lang="tr-TR" sz="900" spc="10" dirty="0" err="1">
                  <a:latin typeface="Tahoma"/>
                  <a:cs typeface="Tahoma"/>
                </a:rPr>
                <a:t>been</a:t>
              </a:r>
              <a:r>
                <a:rPr lang="tr-TR" sz="900" spc="10" dirty="0">
                  <a:latin typeface="Tahoma"/>
                  <a:cs typeface="Tahoma"/>
                </a:rPr>
                <a:t> </a:t>
              </a:r>
              <a:r>
                <a:rPr lang="tr-TR" sz="900" spc="10" dirty="0" err="1">
                  <a:latin typeface="Tahoma"/>
                  <a:cs typeface="Tahoma"/>
                </a:rPr>
                <a:t>published</a:t>
              </a:r>
              <a:r>
                <a:rPr lang="tr-TR" sz="900" spc="10" dirty="0">
                  <a:latin typeface="Tahoma"/>
                  <a:cs typeface="Tahoma"/>
                </a:rPr>
                <a:t>.</a:t>
              </a:r>
              <a:endParaRPr sz="900" dirty="0">
                <a:latin typeface="Tahoma"/>
                <a:cs typeface="Tahoma"/>
              </a:endParaRPr>
            </a:p>
          </p:txBody>
        </p:sp>
      </p:grpSp>
      <p:grpSp>
        <p:nvGrpSpPr>
          <p:cNvPr id="135" name="Group 290">
            <a:extLst>
              <a:ext uri="{FF2B5EF4-FFF2-40B4-BE49-F238E27FC236}">
                <a16:creationId xmlns:a16="http://schemas.microsoft.com/office/drawing/2014/main" id="{9822FE4B-D726-F776-4F70-41DC54E0BB82}"/>
              </a:ext>
            </a:extLst>
          </p:cNvPr>
          <p:cNvGrpSpPr/>
          <p:nvPr/>
        </p:nvGrpSpPr>
        <p:grpSpPr>
          <a:xfrm>
            <a:off x="7986523" y="5562612"/>
            <a:ext cx="778972" cy="1032947"/>
            <a:chOff x="5328862" y="5537978"/>
            <a:chExt cx="778972" cy="1032947"/>
          </a:xfrm>
        </p:grpSpPr>
        <p:grpSp>
          <p:nvGrpSpPr>
            <p:cNvPr id="136" name="Group 312">
              <a:extLst>
                <a:ext uri="{FF2B5EF4-FFF2-40B4-BE49-F238E27FC236}">
                  <a16:creationId xmlns:a16="http://schemas.microsoft.com/office/drawing/2014/main" id="{12A4763E-3272-A150-C37F-77950C9DEB12}"/>
                </a:ext>
              </a:extLst>
            </p:cNvPr>
            <p:cNvGrpSpPr/>
            <p:nvPr/>
          </p:nvGrpSpPr>
          <p:grpSpPr>
            <a:xfrm rot="10800000">
              <a:off x="5661252" y="5537978"/>
              <a:ext cx="86855" cy="304021"/>
              <a:chOff x="5661252" y="5384800"/>
              <a:chExt cx="86855" cy="304021"/>
            </a:xfrm>
          </p:grpSpPr>
          <p:sp>
            <p:nvSpPr>
              <p:cNvPr id="145" name="object 54">
                <a:extLst>
                  <a:ext uri="{FF2B5EF4-FFF2-40B4-BE49-F238E27FC236}">
                    <a16:creationId xmlns:a16="http://schemas.microsoft.com/office/drawing/2014/main" id="{3F76A9A5-2651-6AE8-7441-E5FBF5D9315F}"/>
                  </a:ext>
                </a:extLst>
              </p:cNvPr>
              <p:cNvSpPr/>
              <p:nvPr/>
            </p:nvSpPr>
            <p:spPr>
              <a:xfrm>
                <a:off x="5704678" y="5384800"/>
                <a:ext cx="0" cy="262890"/>
              </a:xfrm>
              <a:custGeom>
                <a:avLst/>
                <a:gdLst/>
                <a:ahLst/>
                <a:cxnLst/>
                <a:rect l="l" t="t" r="r" b="b"/>
                <a:pathLst>
                  <a:path h="262890">
                    <a:moveTo>
                      <a:pt x="0" y="0"/>
                    </a:moveTo>
                    <a:lnTo>
                      <a:pt x="0" y="262762"/>
                    </a:lnTo>
                  </a:path>
                </a:pathLst>
              </a:custGeom>
              <a:ln w="23101">
                <a:solidFill>
                  <a:srgbClr val="BC1621"/>
                </a:solidFill>
              </a:ln>
            </p:spPr>
            <p:txBody>
              <a:bodyPr wrap="square" lIns="0" tIns="0" rIns="0" bIns="0" rtlCol="0"/>
              <a:lstStyle/>
              <a:p>
                <a:endParaRPr/>
              </a:p>
            </p:txBody>
          </p:sp>
          <p:sp>
            <p:nvSpPr>
              <p:cNvPr id="146" name="object 55">
                <a:extLst>
                  <a:ext uri="{FF2B5EF4-FFF2-40B4-BE49-F238E27FC236}">
                    <a16:creationId xmlns:a16="http://schemas.microsoft.com/office/drawing/2014/main" id="{D45321F8-C3F3-D8BD-1EF7-9B9C30D72C20}"/>
                  </a:ext>
                </a:extLst>
              </p:cNvPr>
              <p:cNvSpPr/>
              <p:nvPr/>
            </p:nvSpPr>
            <p:spPr>
              <a:xfrm>
                <a:off x="5661252" y="5601953"/>
                <a:ext cx="86855" cy="86868"/>
              </a:xfrm>
              <a:prstGeom prst="rect">
                <a:avLst/>
              </a:prstGeom>
              <a:blipFill>
                <a:blip r:embed="rId3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sp>
          <p:nvSpPr>
            <p:cNvPr id="137" name="object 56">
              <a:extLst>
                <a:ext uri="{FF2B5EF4-FFF2-40B4-BE49-F238E27FC236}">
                  <a16:creationId xmlns:a16="http://schemas.microsoft.com/office/drawing/2014/main" id="{EF8C8B2F-85C5-D0E4-8206-177EABD9807B}"/>
                </a:ext>
              </a:extLst>
            </p:cNvPr>
            <p:cNvSpPr/>
            <p:nvPr/>
          </p:nvSpPr>
          <p:spPr>
            <a:xfrm>
              <a:off x="5328862" y="5791953"/>
              <a:ext cx="778972" cy="778972"/>
            </a:xfrm>
            <a:prstGeom prst="rect">
              <a:avLst/>
            </a:prstGeom>
            <a:blipFill>
              <a:blip r:embed="rId3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38" name="object 57">
              <a:extLst>
                <a:ext uri="{FF2B5EF4-FFF2-40B4-BE49-F238E27FC236}">
                  <a16:creationId xmlns:a16="http://schemas.microsoft.com/office/drawing/2014/main" id="{08406B4D-0209-D5D0-A928-7BA00CF9EE62}"/>
                </a:ext>
              </a:extLst>
            </p:cNvPr>
            <p:cNvSpPr/>
            <p:nvPr/>
          </p:nvSpPr>
          <p:spPr>
            <a:xfrm>
              <a:off x="5388232" y="5851285"/>
              <a:ext cx="633095" cy="633095"/>
            </a:xfrm>
            <a:custGeom>
              <a:avLst/>
              <a:gdLst/>
              <a:ahLst/>
              <a:cxnLst/>
              <a:rect l="l" t="t" r="r" b="b"/>
              <a:pathLst>
                <a:path w="633095" h="633095">
                  <a:moveTo>
                    <a:pt x="316445" y="0"/>
                  </a:moveTo>
                  <a:lnTo>
                    <a:pt x="269747" y="3437"/>
                  </a:lnTo>
                  <a:lnTo>
                    <a:pt x="225155" y="13420"/>
                  </a:lnTo>
                  <a:lnTo>
                    <a:pt x="183162" y="29457"/>
                  </a:lnTo>
                  <a:lnTo>
                    <a:pt x="144262" y="51052"/>
                  </a:lnTo>
                  <a:lnTo>
                    <a:pt x="108948" y="77714"/>
                  </a:lnTo>
                  <a:lnTo>
                    <a:pt x="77714" y="108948"/>
                  </a:lnTo>
                  <a:lnTo>
                    <a:pt x="51052" y="144262"/>
                  </a:lnTo>
                  <a:lnTo>
                    <a:pt x="29457" y="183162"/>
                  </a:lnTo>
                  <a:lnTo>
                    <a:pt x="13420" y="225155"/>
                  </a:lnTo>
                  <a:lnTo>
                    <a:pt x="3437" y="269747"/>
                  </a:lnTo>
                  <a:lnTo>
                    <a:pt x="0" y="316445"/>
                  </a:lnTo>
                  <a:lnTo>
                    <a:pt x="3437" y="363144"/>
                  </a:lnTo>
                  <a:lnTo>
                    <a:pt x="13420" y="407736"/>
                  </a:lnTo>
                  <a:lnTo>
                    <a:pt x="29457" y="449729"/>
                  </a:lnTo>
                  <a:lnTo>
                    <a:pt x="51052" y="488629"/>
                  </a:lnTo>
                  <a:lnTo>
                    <a:pt x="77714" y="523942"/>
                  </a:lnTo>
                  <a:lnTo>
                    <a:pt x="108948" y="555177"/>
                  </a:lnTo>
                  <a:lnTo>
                    <a:pt x="144262" y="581838"/>
                  </a:lnTo>
                  <a:lnTo>
                    <a:pt x="183162" y="603434"/>
                  </a:lnTo>
                  <a:lnTo>
                    <a:pt x="225155" y="619470"/>
                  </a:lnTo>
                  <a:lnTo>
                    <a:pt x="269747" y="629454"/>
                  </a:lnTo>
                  <a:lnTo>
                    <a:pt x="316445" y="632891"/>
                  </a:lnTo>
                  <a:lnTo>
                    <a:pt x="363144" y="629454"/>
                  </a:lnTo>
                  <a:lnTo>
                    <a:pt x="407736" y="619470"/>
                  </a:lnTo>
                  <a:lnTo>
                    <a:pt x="449729" y="603434"/>
                  </a:lnTo>
                  <a:lnTo>
                    <a:pt x="488629" y="581838"/>
                  </a:lnTo>
                  <a:lnTo>
                    <a:pt x="523942" y="555177"/>
                  </a:lnTo>
                  <a:lnTo>
                    <a:pt x="555177" y="523942"/>
                  </a:lnTo>
                  <a:lnTo>
                    <a:pt x="581838" y="488629"/>
                  </a:lnTo>
                  <a:lnTo>
                    <a:pt x="603434" y="449729"/>
                  </a:lnTo>
                  <a:lnTo>
                    <a:pt x="619470" y="407736"/>
                  </a:lnTo>
                  <a:lnTo>
                    <a:pt x="629454" y="363144"/>
                  </a:lnTo>
                  <a:lnTo>
                    <a:pt x="632891" y="316445"/>
                  </a:lnTo>
                  <a:lnTo>
                    <a:pt x="629454" y="269747"/>
                  </a:lnTo>
                  <a:lnTo>
                    <a:pt x="619470" y="225155"/>
                  </a:lnTo>
                  <a:lnTo>
                    <a:pt x="603434" y="183162"/>
                  </a:lnTo>
                  <a:lnTo>
                    <a:pt x="581838" y="144262"/>
                  </a:lnTo>
                  <a:lnTo>
                    <a:pt x="555177" y="108948"/>
                  </a:lnTo>
                  <a:lnTo>
                    <a:pt x="523942" y="77714"/>
                  </a:lnTo>
                  <a:lnTo>
                    <a:pt x="488629" y="51052"/>
                  </a:lnTo>
                  <a:lnTo>
                    <a:pt x="449729" y="29457"/>
                  </a:lnTo>
                  <a:lnTo>
                    <a:pt x="407736" y="13420"/>
                  </a:lnTo>
                  <a:lnTo>
                    <a:pt x="363144" y="3437"/>
                  </a:lnTo>
                  <a:lnTo>
                    <a:pt x="316445" y="0"/>
                  </a:lnTo>
                  <a:close/>
                </a:path>
              </a:pathLst>
            </a:custGeom>
            <a:solidFill>
              <a:srgbClr val="FFFFFF"/>
            </a:solidFill>
          </p:spPr>
          <p:txBody>
            <a:bodyPr wrap="square" lIns="0" tIns="0" rIns="0" bIns="0" rtlCol="0"/>
            <a:lstStyle/>
            <a:p>
              <a:endParaRPr/>
            </a:p>
          </p:txBody>
        </p:sp>
        <p:sp>
          <p:nvSpPr>
            <p:cNvPr id="139" name="object 58">
              <a:extLst>
                <a:ext uri="{FF2B5EF4-FFF2-40B4-BE49-F238E27FC236}">
                  <a16:creationId xmlns:a16="http://schemas.microsoft.com/office/drawing/2014/main" id="{6C58B560-7DEE-E55B-8E7C-EEB587EFD0F5}"/>
                </a:ext>
              </a:extLst>
            </p:cNvPr>
            <p:cNvSpPr/>
            <p:nvPr/>
          </p:nvSpPr>
          <p:spPr>
            <a:xfrm>
              <a:off x="5359365" y="5822408"/>
              <a:ext cx="690880" cy="690880"/>
            </a:xfrm>
            <a:custGeom>
              <a:avLst/>
              <a:gdLst/>
              <a:ahLst/>
              <a:cxnLst/>
              <a:rect l="l" t="t" r="r" b="b"/>
              <a:pathLst>
                <a:path w="690879" h="690879">
                  <a:moveTo>
                    <a:pt x="345313" y="0"/>
                  </a:moveTo>
                  <a:lnTo>
                    <a:pt x="298521" y="3158"/>
                  </a:lnTo>
                  <a:lnTo>
                    <a:pt x="253623" y="12356"/>
                  </a:lnTo>
                  <a:lnTo>
                    <a:pt x="211033" y="27180"/>
                  </a:lnTo>
                  <a:lnTo>
                    <a:pt x="171165" y="47214"/>
                  </a:lnTo>
                  <a:lnTo>
                    <a:pt x="134435" y="72045"/>
                  </a:lnTo>
                  <a:lnTo>
                    <a:pt x="101257" y="101257"/>
                  </a:lnTo>
                  <a:lnTo>
                    <a:pt x="72045" y="134435"/>
                  </a:lnTo>
                  <a:lnTo>
                    <a:pt x="47214" y="171165"/>
                  </a:lnTo>
                  <a:lnTo>
                    <a:pt x="27180" y="211033"/>
                  </a:lnTo>
                  <a:lnTo>
                    <a:pt x="12356" y="253623"/>
                  </a:lnTo>
                  <a:lnTo>
                    <a:pt x="3158" y="298521"/>
                  </a:lnTo>
                  <a:lnTo>
                    <a:pt x="0" y="345313"/>
                  </a:lnTo>
                  <a:lnTo>
                    <a:pt x="3158" y="392109"/>
                  </a:lnTo>
                  <a:lnTo>
                    <a:pt x="12356" y="437012"/>
                  </a:lnTo>
                  <a:lnTo>
                    <a:pt x="27180" y="479605"/>
                  </a:lnTo>
                  <a:lnTo>
                    <a:pt x="47214" y="519474"/>
                  </a:lnTo>
                  <a:lnTo>
                    <a:pt x="72045" y="556206"/>
                  </a:lnTo>
                  <a:lnTo>
                    <a:pt x="101257" y="589384"/>
                  </a:lnTo>
                  <a:lnTo>
                    <a:pt x="134435" y="618596"/>
                  </a:lnTo>
                  <a:lnTo>
                    <a:pt x="171165" y="643426"/>
                  </a:lnTo>
                  <a:lnTo>
                    <a:pt x="211033" y="663459"/>
                  </a:lnTo>
                  <a:lnTo>
                    <a:pt x="253623" y="678282"/>
                  </a:lnTo>
                  <a:lnTo>
                    <a:pt x="298521" y="687480"/>
                  </a:lnTo>
                  <a:lnTo>
                    <a:pt x="345313" y="690638"/>
                  </a:lnTo>
                  <a:lnTo>
                    <a:pt x="392106" y="687480"/>
                  </a:lnTo>
                  <a:lnTo>
                    <a:pt x="437006" y="678282"/>
                  </a:lnTo>
                  <a:lnTo>
                    <a:pt x="479597" y="663459"/>
                  </a:lnTo>
                  <a:lnTo>
                    <a:pt x="519465" y="643426"/>
                  </a:lnTo>
                  <a:lnTo>
                    <a:pt x="535049" y="632891"/>
                  </a:lnTo>
                  <a:lnTo>
                    <a:pt x="345313" y="632891"/>
                  </a:lnTo>
                  <a:lnTo>
                    <a:pt x="298669" y="629127"/>
                  </a:lnTo>
                  <a:lnTo>
                    <a:pt x="254421" y="618230"/>
                  </a:lnTo>
                  <a:lnTo>
                    <a:pt x="213161" y="600792"/>
                  </a:lnTo>
                  <a:lnTo>
                    <a:pt x="175482" y="577406"/>
                  </a:lnTo>
                  <a:lnTo>
                    <a:pt x="141974" y="548662"/>
                  </a:lnTo>
                  <a:lnTo>
                    <a:pt x="113231" y="515153"/>
                  </a:lnTo>
                  <a:lnTo>
                    <a:pt x="89845" y="477472"/>
                  </a:lnTo>
                  <a:lnTo>
                    <a:pt x="72407" y="436210"/>
                  </a:lnTo>
                  <a:lnTo>
                    <a:pt x="61510" y="391959"/>
                  </a:lnTo>
                  <a:lnTo>
                    <a:pt x="57746" y="345313"/>
                  </a:lnTo>
                  <a:lnTo>
                    <a:pt x="61510" y="298669"/>
                  </a:lnTo>
                  <a:lnTo>
                    <a:pt x="72407" y="254421"/>
                  </a:lnTo>
                  <a:lnTo>
                    <a:pt x="89845" y="213161"/>
                  </a:lnTo>
                  <a:lnTo>
                    <a:pt x="113231" y="175482"/>
                  </a:lnTo>
                  <a:lnTo>
                    <a:pt x="141974" y="141974"/>
                  </a:lnTo>
                  <a:lnTo>
                    <a:pt x="175482" y="113231"/>
                  </a:lnTo>
                  <a:lnTo>
                    <a:pt x="213161" y="89845"/>
                  </a:lnTo>
                  <a:lnTo>
                    <a:pt x="254421" y="72407"/>
                  </a:lnTo>
                  <a:lnTo>
                    <a:pt x="298669" y="61510"/>
                  </a:lnTo>
                  <a:lnTo>
                    <a:pt x="345313" y="57746"/>
                  </a:lnTo>
                  <a:lnTo>
                    <a:pt x="535045" y="57746"/>
                  </a:lnTo>
                  <a:lnTo>
                    <a:pt x="519465" y="47214"/>
                  </a:lnTo>
                  <a:lnTo>
                    <a:pt x="479597" y="27180"/>
                  </a:lnTo>
                  <a:lnTo>
                    <a:pt x="437006" y="12356"/>
                  </a:lnTo>
                  <a:lnTo>
                    <a:pt x="392106" y="3158"/>
                  </a:lnTo>
                  <a:lnTo>
                    <a:pt x="345313" y="0"/>
                  </a:lnTo>
                  <a:close/>
                </a:path>
                <a:path w="690879" h="690879">
                  <a:moveTo>
                    <a:pt x="535045" y="57746"/>
                  </a:moveTo>
                  <a:lnTo>
                    <a:pt x="345313" y="57746"/>
                  </a:lnTo>
                  <a:lnTo>
                    <a:pt x="391959" y="61510"/>
                  </a:lnTo>
                  <a:lnTo>
                    <a:pt x="436209" y="72407"/>
                  </a:lnTo>
                  <a:lnTo>
                    <a:pt x="477469" y="89845"/>
                  </a:lnTo>
                  <a:lnTo>
                    <a:pt x="515149" y="113231"/>
                  </a:lnTo>
                  <a:lnTo>
                    <a:pt x="548655" y="141974"/>
                  </a:lnTo>
                  <a:lnTo>
                    <a:pt x="577397" y="175482"/>
                  </a:lnTo>
                  <a:lnTo>
                    <a:pt x="600782" y="213161"/>
                  </a:lnTo>
                  <a:lnTo>
                    <a:pt x="618219" y="254421"/>
                  </a:lnTo>
                  <a:lnTo>
                    <a:pt x="629115" y="298669"/>
                  </a:lnTo>
                  <a:lnTo>
                    <a:pt x="632879" y="345313"/>
                  </a:lnTo>
                  <a:lnTo>
                    <a:pt x="629115" y="391959"/>
                  </a:lnTo>
                  <a:lnTo>
                    <a:pt x="618219" y="436210"/>
                  </a:lnTo>
                  <a:lnTo>
                    <a:pt x="600782" y="477472"/>
                  </a:lnTo>
                  <a:lnTo>
                    <a:pt x="577397" y="515153"/>
                  </a:lnTo>
                  <a:lnTo>
                    <a:pt x="548655" y="548662"/>
                  </a:lnTo>
                  <a:lnTo>
                    <a:pt x="515149" y="577406"/>
                  </a:lnTo>
                  <a:lnTo>
                    <a:pt x="477469" y="600792"/>
                  </a:lnTo>
                  <a:lnTo>
                    <a:pt x="436209" y="618230"/>
                  </a:lnTo>
                  <a:lnTo>
                    <a:pt x="391959" y="629127"/>
                  </a:lnTo>
                  <a:lnTo>
                    <a:pt x="345313" y="632891"/>
                  </a:lnTo>
                  <a:lnTo>
                    <a:pt x="535049" y="632891"/>
                  </a:lnTo>
                  <a:lnTo>
                    <a:pt x="589373" y="589384"/>
                  </a:lnTo>
                  <a:lnTo>
                    <a:pt x="618584" y="556206"/>
                  </a:lnTo>
                  <a:lnTo>
                    <a:pt x="643413" y="519474"/>
                  </a:lnTo>
                  <a:lnTo>
                    <a:pt x="663447" y="479605"/>
                  </a:lnTo>
                  <a:lnTo>
                    <a:pt x="678270" y="437012"/>
                  </a:lnTo>
                  <a:lnTo>
                    <a:pt x="687467" y="392109"/>
                  </a:lnTo>
                  <a:lnTo>
                    <a:pt x="690626" y="345313"/>
                  </a:lnTo>
                  <a:lnTo>
                    <a:pt x="687467" y="298521"/>
                  </a:lnTo>
                  <a:lnTo>
                    <a:pt x="678270" y="253623"/>
                  </a:lnTo>
                  <a:lnTo>
                    <a:pt x="663447" y="211033"/>
                  </a:lnTo>
                  <a:lnTo>
                    <a:pt x="643413" y="171165"/>
                  </a:lnTo>
                  <a:lnTo>
                    <a:pt x="618584" y="134435"/>
                  </a:lnTo>
                  <a:lnTo>
                    <a:pt x="589373" y="101257"/>
                  </a:lnTo>
                  <a:lnTo>
                    <a:pt x="556195" y="72045"/>
                  </a:lnTo>
                  <a:lnTo>
                    <a:pt x="535045" y="57746"/>
                  </a:lnTo>
                  <a:close/>
                </a:path>
              </a:pathLst>
            </a:custGeom>
            <a:solidFill>
              <a:srgbClr val="BC1621"/>
            </a:solidFill>
          </p:spPr>
          <p:txBody>
            <a:bodyPr wrap="square" lIns="0" tIns="0" rIns="0" bIns="0" rtlCol="0"/>
            <a:lstStyle/>
            <a:p>
              <a:endParaRPr/>
            </a:p>
          </p:txBody>
        </p:sp>
      </p:grpSp>
      <p:sp>
        <p:nvSpPr>
          <p:cNvPr id="147" name="object 65">
            <a:extLst>
              <a:ext uri="{FF2B5EF4-FFF2-40B4-BE49-F238E27FC236}">
                <a16:creationId xmlns:a16="http://schemas.microsoft.com/office/drawing/2014/main" id="{DF89E1BC-2E65-14A6-BA88-F5851EBBF2FD}"/>
              </a:ext>
            </a:extLst>
          </p:cNvPr>
          <p:cNvSpPr txBox="1"/>
          <p:nvPr/>
        </p:nvSpPr>
        <p:spPr>
          <a:xfrm>
            <a:off x="8589377" y="5024837"/>
            <a:ext cx="1305547" cy="679032"/>
          </a:xfrm>
          <a:prstGeom prst="rect">
            <a:avLst/>
          </a:prstGeom>
        </p:spPr>
        <p:txBody>
          <a:bodyPr vert="horz" wrap="square" lIns="0" tIns="17145" rIns="0" bIns="0" rtlCol="0">
            <a:spAutoFit/>
          </a:bodyPr>
          <a:lstStyle/>
          <a:p>
            <a:pPr marL="12700">
              <a:spcBef>
                <a:spcPts val="135"/>
              </a:spcBef>
            </a:pPr>
            <a:r>
              <a:rPr sz="1600" b="1" spc="5" dirty="0">
                <a:solidFill>
                  <a:srgbClr val="6F6F6E"/>
                </a:solidFill>
                <a:latin typeface="Tahoma"/>
                <a:cs typeface="Tahoma"/>
              </a:rPr>
              <a:t>20</a:t>
            </a:r>
            <a:r>
              <a:rPr lang="tr-TR" sz="1600" b="1" spc="5" dirty="0">
                <a:solidFill>
                  <a:srgbClr val="6F6F6E"/>
                </a:solidFill>
                <a:latin typeface="Tahoma"/>
                <a:cs typeface="Tahoma"/>
              </a:rPr>
              <a:t>22</a:t>
            </a:r>
            <a:endParaRPr sz="1600" dirty="0">
              <a:latin typeface="Tahoma"/>
              <a:cs typeface="Tahoma"/>
            </a:endParaRPr>
          </a:p>
          <a:p>
            <a:pPr marL="12700"/>
            <a:r>
              <a:rPr lang="en-US" sz="900" spc="10" dirty="0" err="1">
                <a:latin typeface="Tahoma"/>
                <a:cs typeface="Tahoma"/>
              </a:rPr>
              <a:t>AZKarbon</a:t>
            </a:r>
            <a:r>
              <a:rPr lang="en-US" sz="900" spc="10" dirty="0">
                <a:latin typeface="Tahoma"/>
                <a:cs typeface="Tahoma"/>
              </a:rPr>
              <a:t>, the Digital Marketplace platform, joined our Group.</a:t>
            </a:r>
            <a:endParaRPr lang="nb-NO" sz="900" dirty="0">
              <a:latin typeface="Tahoma"/>
              <a:cs typeface="Tahoma"/>
            </a:endParaRPr>
          </a:p>
        </p:txBody>
      </p:sp>
      <p:pic>
        <p:nvPicPr>
          <p:cNvPr id="148" name="Resim 147">
            <a:extLst>
              <a:ext uri="{FF2B5EF4-FFF2-40B4-BE49-F238E27FC236}">
                <a16:creationId xmlns:a16="http://schemas.microsoft.com/office/drawing/2014/main" id="{B98CE86E-803B-7A84-0291-192F1D3510F1}"/>
              </a:ext>
            </a:extLst>
          </p:cNvPr>
          <p:cNvPicPr>
            <a:picLocks noChangeAspect="1"/>
          </p:cNvPicPr>
          <p:nvPr/>
        </p:nvPicPr>
        <p:blipFill>
          <a:blip r:embed="rId48" cstate="screen">
            <a:extLst>
              <a:ext uri="{28A0092B-C50C-407E-A947-70E740481C1C}">
                <a14:useLocalDpi xmlns:a14="http://schemas.microsoft.com/office/drawing/2010/main"/>
              </a:ext>
            </a:extLst>
          </a:blip>
          <a:stretch>
            <a:fillRect/>
          </a:stretch>
        </p:blipFill>
        <p:spPr>
          <a:xfrm>
            <a:off x="8091486" y="6086607"/>
            <a:ext cx="524042" cy="195095"/>
          </a:xfrm>
          <a:prstGeom prst="rect">
            <a:avLst/>
          </a:prstGeom>
        </p:spPr>
      </p:pic>
      <p:pic>
        <p:nvPicPr>
          <p:cNvPr id="151" name="Grafik 150" descr="Sürdürülebilirlik düz dolguyla">
            <a:extLst>
              <a:ext uri="{FF2B5EF4-FFF2-40B4-BE49-F238E27FC236}">
                <a16:creationId xmlns:a16="http://schemas.microsoft.com/office/drawing/2014/main" id="{81A324D3-3A9D-E7C9-AA24-2BF3CEA5BDA3}"/>
              </a:ext>
            </a:extLst>
          </p:cNvPr>
          <p:cNvPicPr>
            <a:picLocks noChangeAspect="1"/>
          </p:cNvPicPr>
          <p:nvPr/>
        </p:nvPicPr>
        <p:blipFill>
          <a:blip r:embed="rId49" cstate="screen">
            <a:extLst>
              <a:ext uri="{28A0092B-C50C-407E-A947-70E740481C1C}">
                <a14:useLocalDpi xmlns:a14="http://schemas.microsoft.com/office/drawing/2010/main"/>
              </a:ext>
              <a:ext uri="{96DAC541-7B7A-43D3-8B79-37D633B846F1}">
                <asvg:svgBlip xmlns:asvg="http://schemas.microsoft.com/office/drawing/2016/SVG/main" r:embed="rId50"/>
              </a:ext>
            </a:extLst>
          </a:blip>
          <a:stretch>
            <a:fillRect/>
          </a:stretch>
        </p:blipFill>
        <p:spPr>
          <a:xfrm>
            <a:off x="6987132" y="5944373"/>
            <a:ext cx="480061" cy="48006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7" name="Picture 256">
            <a:extLst>
              <a:ext uri="{FF2B5EF4-FFF2-40B4-BE49-F238E27FC236}">
                <a16:creationId xmlns:a16="http://schemas.microsoft.com/office/drawing/2014/main" id="{76F8C0C8-1E01-4F8B-B49B-525DF089AAF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3557" y="1924050"/>
            <a:ext cx="8483600" cy="3721100"/>
          </a:xfrm>
          <a:prstGeom prst="rect">
            <a:avLst/>
          </a:prstGeom>
        </p:spPr>
      </p:pic>
      <p:sp>
        <p:nvSpPr>
          <p:cNvPr id="261" name="object 48">
            <a:extLst>
              <a:ext uri="{FF2B5EF4-FFF2-40B4-BE49-F238E27FC236}">
                <a16:creationId xmlns:a16="http://schemas.microsoft.com/office/drawing/2014/main" id="{460A68FA-F264-4EEA-BF36-875EB0EDB652}"/>
              </a:ext>
            </a:extLst>
          </p:cNvPr>
          <p:cNvSpPr/>
          <p:nvPr/>
        </p:nvSpPr>
        <p:spPr>
          <a:xfrm>
            <a:off x="1068539" y="4130516"/>
            <a:ext cx="8439785" cy="0"/>
          </a:xfrm>
          <a:custGeom>
            <a:avLst/>
            <a:gdLst/>
            <a:ahLst/>
            <a:cxnLst/>
            <a:rect l="l" t="t" r="r" b="b"/>
            <a:pathLst>
              <a:path w="8439785">
                <a:moveTo>
                  <a:pt x="0" y="0"/>
                </a:moveTo>
                <a:lnTo>
                  <a:pt x="8439213" y="0"/>
                </a:lnTo>
              </a:path>
            </a:pathLst>
          </a:custGeom>
          <a:ln w="46774">
            <a:solidFill>
              <a:srgbClr val="DCDDDE"/>
            </a:solidFill>
          </a:ln>
        </p:spPr>
        <p:txBody>
          <a:bodyPr wrap="square" lIns="0" tIns="0" rIns="0" bIns="0" rtlCol="0"/>
          <a:lstStyle/>
          <a:p>
            <a:endParaRPr/>
          </a:p>
        </p:txBody>
      </p:sp>
      <p:grpSp>
        <p:nvGrpSpPr>
          <p:cNvPr id="22" name="Group 21">
            <a:extLst>
              <a:ext uri="{FF2B5EF4-FFF2-40B4-BE49-F238E27FC236}">
                <a16:creationId xmlns:a16="http://schemas.microsoft.com/office/drawing/2014/main" id="{14372E4C-BF70-4E91-96BB-3938D32EE0E6}"/>
              </a:ext>
            </a:extLst>
          </p:cNvPr>
          <p:cNvGrpSpPr/>
          <p:nvPr/>
        </p:nvGrpSpPr>
        <p:grpSpPr>
          <a:xfrm>
            <a:off x="1187450" y="1548209"/>
            <a:ext cx="958850" cy="2693591"/>
            <a:chOff x="1039775" y="1319609"/>
            <a:chExt cx="958850" cy="2693591"/>
          </a:xfrm>
        </p:grpSpPr>
        <p:sp>
          <p:nvSpPr>
            <p:cNvPr id="258" name="object 38">
              <a:extLst>
                <a:ext uri="{FF2B5EF4-FFF2-40B4-BE49-F238E27FC236}">
                  <a16:creationId xmlns:a16="http://schemas.microsoft.com/office/drawing/2014/main" id="{FE37AE2D-712A-4E9E-975F-533056BC4CAE}"/>
                </a:ext>
              </a:extLst>
            </p:cNvPr>
            <p:cNvSpPr/>
            <p:nvPr/>
          </p:nvSpPr>
          <p:spPr>
            <a:xfrm>
              <a:off x="1109103" y="1894941"/>
              <a:ext cx="834390" cy="172720"/>
            </a:xfrm>
            <a:custGeom>
              <a:avLst/>
              <a:gdLst/>
              <a:ahLst/>
              <a:cxnLst/>
              <a:rect l="l" t="t" r="r" b="b"/>
              <a:pathLst>
                <a:path w="834389" h="172719">
                  <a:moveTo>
                    <a:pt x="0" y="172186"/>
                  </a:moveTo>
                  <a:lnTo>
                    <a:pt x="834136" y="172186"/>
                  </a:lnTo>
                  <a:lnTo>
                    <a:pt x="834136" y="0"/>
                  </a:lnTo>
                  <a:lnTo>
                    <a:pt x="0" y="0"/>
                  </a:lnTo>
                  <a:lnTo>
                    <a:pt x="0" y="172186"/>
                  </a:lnTo>
                  <a:close/>
                </a:path>
              </a:pathLst>
            </a:custGeom>
            <a:solidFill>
              <a:srgbClr val="28292B"/>
            </a:solidFill>
          </p:spPr>
          <p:txBody>
            <a:bodyPr wrap="square" lIns="0" tIns="0" rIns="0" bIns="0" rtlCol="0"/>
            <a:lstStyle/>
            <a:p>
              <a:endParaRPr/>
            </a:p>
          </p:txBody>
        </p:sp>
        <p:sp>
          <p:nvSpPr>
            <p:cNvPr id="259" name="object 39">
              <a:extLst>
                <a:ext uri="{FF2B5EF4-FFF2-40B4-BE49-F238E27FC236}">
                  <a16:creationId xmlns:a16="http://schemas.microsoft.com/office/drawing/2014/main" id="{9AF4251E-D880-4461-9B62-898342032646}"/>
                </a:ext>
              </a:extLst>
            </p:cNvPr>
            <p:cNvSpPr/>
            <p:nvPr/>
          </p:nvSpPr>
          <p:spPr>
            <a:xfrm>
              <a:off x="1109103" y="2243289"/>
              <a:ext cx="834390" cy="175260"/>
            </a:xfrm>
            <a:custGeom>
              <a:avLst/>
              <a:gdLst/>
              <a:ahLst/>
              <a:cxnLst/>
              <a:rect l="l" t="t" r="r" b="b"/>
              <a:pathLst>
                <a:path w="834389" h="175260">
                  <a:moveTo>
                    <a:pt x="0" y="175221"/>
                  </a:moveTo>
                  <a:lnTo>
                    <a:pt x="834136" y="175221"/>
                  </a:lnTo>
                  <a:lnTo>
                    <a:pt x="834136" y="0"/>
                  </a:lnTo>
                  <a:lnTo>
                    <a:pt x="0" y="0"/>
                  </a:lnTo>
                  <a:lnTo>
                    <a:pt x="0" y="175221"/>
                  </a:lnTo>
                  <a:close/>
                </a:path>
              </a:pathLst>
            </a:custGeom>
            <a:solidFill>
              <a:srgbClr val="F9ED2C"/>
            </a:solidFill>
          </p:spPr>
          <p:txBody>
            <a:bodyPr wrap="square" lIns="0" tIns="0" rIns="0" bIns="0" rtlCol="0"/>
            <a:lstStyle/>
            <a:p>
              <a:endParaRPr/>
            </a:p>
          </p:txBody>
        </p:sp>
        <p:sp>
          <p:nvSpPr>
            <p:cNvPr id="260" name="object 40">
              <a:extLst>
                <a:ext uri="{FF2B5EF4-FFF2-40B4-BE49-F238E27FC236}">
                  <a16:creationId xmlns:a16="http://schemas.microsoft.com/office/drawing/2014/main" id="{A45825DA-4094-428E-AE87-3FC747CFF934}"/>
                </a:ext>
              </a:extLst>
            </p:cNvPr>
            <p:cNvSpPr/>
            <p:nvPr/>
          </p:nvSpPr>
          <p:spPr>
            <a:xfrm>
              <a:off x="1109103" y="2067128"/>
              <a:ext cx="835025" cy="176530"/>
            </a:xfrm>
            <a:custGeom>
              <a:avLst/>
              <a:gdLst/>
              <a:ahLst/>
              <a:cxnLst/>
              <a:rect l="l" t="t" r="r" b="b"/>
              <a:pathLst>
                <a:path w="835025" h="176530">
                  <a:moveTo>
                    <a:pt x="834580" y="0"/>
                  </a:moveTo>
                  <a:lnTo>
                    <a:pt x="0" y="0"/>
                  </a:lnTo>
                  <a:lnTo>
                    <a:pt x="0" y="176161"/>
                  </a:lnTo>
                  <a:lnTo>
                    <a:pt x="834580" y="176161"/>
                  </a:lnTo>
                  <a:lnTo>
                    <a:pt x="834580" y="0"/>
                  </a:lnTo>
                  <a:close/>
                </a:path>
              </a:pathLst>
            </a:custGeom>
            <a:solidFill>
              <a:srgbClr val="DD3330"/>
            </a:solidFill>
          </p:spPr>
          <p:txBody>
            <a:bodyPr wrap="square" lIns="0" tIns="0" rIns="0" bIns="0" rtlCol="0"/>
            <a:lstStyle/>
            <a:p>
              <a:endParaRPr/>
            </a:p>
          </p:txBody>
        </p:sp>
        <p:sp>
          <p:nvSpPr>
            <p:cNvPr id="263" name="object 60">
              <a:extLst>
                <a:ext uri="{FF2B5EF4-FFF2-40B4-BE49-F238E27FC236}">
                  <a16:creationId xmlns:a16="http://schemas.microsoft.com/office/drawing/2014/main" id="{8BD5C0E2-EC62-4D9F-8B33-855841E39DDE}"/>
                </a:ext>
              </a:extLst>
            </p:cNvPr>
            <p:cNvSpPr/>
            <p:nvPr/>
          </p:nvSpPr>
          <p:spPr>
            <a:xfrm>
              <a:off x="1502872" y="2561540"/>
              <a:ext cx="0" cy="1260000"/>
            </a:xfrm>
            <a:custGeom>
              <a:avLst/>
              <a:gdLst/>
              <a:ahLst/>
              <a:cxnLst/>
              <a:rect l="l" t="t" r="r" b="b"/>
              <a:pathLst>
                <a:path h="1455420">
                  <a:moveTo>
                    <a:pt x="0" y="1455204"/>
                  </a:moveTo>
                  <a:lnTo>
                    <a:pt x="0" y="0"/>
                  </a:lnTo>
                </a:path>
              </a:pathLst>
            </a:custGeom>
            <a:ln w="25400">
              <a:solidFill>
                <a:srgbClr val="000000"/>
              </a:solidFill>
            </a:ln>
          </p:spPr>
          <p:txBody>
            <a:bodyPr wrap="square" lIns="0" tIns="0" rIns="0" bIns="0" rtlCol="0"/>
            <a:lstStyle/>
            <a:p>
              <a:endParaRPr/>
            </a:p>
          </p:txBody>
        </p:sp>
        <p:sp>
          <p:nvSpPr>
            <p:cNvPr id="264" name="object 61">
              <a:extLst>
                <a:ext uri="{FF2B5EF4-FFF2-40B4-BE49-F238E27FC236}">
                  <a16:creationId xmlns:a16="http://schemas.microsoft.com/office/drawing/2014/main" id="{7E6850DA-AFD9-4A80-8320-A36252497B22}"/>
                </a:ext>
              </a:extLst>
            </p:cNvPr>
            <p:cNvSpPr/>
            <p:nvPr/>
          </p:nvSpPr>
          <p:spPr>
            <a:xfrm>
              <a:off x="1469443" y="2530012"/>
              <a:ext cx="66852" cy="66852"/>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65" name="object 62">
              <a:extLst>
                <a:ext uri="{FF2B5EF4-FFF2-40B4-BE49-F238E27FC236}">
                  <a16:creationId xmlns:a16="http://schemas.microsoft.com/office/drawing/2014/main" id="{C2590599-A8F4-4AC3-95B9-B2F19C491FFD}"/>
                </a:ext>
              </a:extLst>
            </p:cNvPr>
            <p:cNvSpPr/>
            <p:nvPr/>
          </p:nvSpPr>
          <p:spPr>
            <a:xfrm>
              <a:off x="1465008" y="2525572"/>
              <a:ext cx="75730" cy="75742"/>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66" name="object 85">
              <a:extLst>
                <a:ext uri="{FF2B5EF4-FFF2-40B4-BE49-F238E27FC236}">
                  <a16:creationId xmlns:a16="http://schemas.microsoft.com/office/drawing/2014/main" id="{67D71C34-DE49-4AB1-B2E9-2428CBD254E6}"/>
                </a:ext>
              </a:extLst>
            </p:cNvPr>
            <p:cNvSpPr txBox="1"/>
            <p:nvPr/>
          </p:nvSpPr>
          <p:spPr>
            <a:xfrm>
              <a:off x="1039775" y="1319609"/>
              <a:ext cx="958850" cy="441959"/>
            </a:xfrm>
            <a:prstGeom prst="rect">
              <a:avLst/>
            </a:prstGeom>
          </p:spPr>
          <p:txBody>
            <a:bodyPr vert="horz" wrap="square" lIns="0" tIns="12700" rIns="0" bIns="0" rtlCol="0">
              <a:spAutoFit/>
            </a:bodyPr>
            <a:lstStyle/>
            <a:p>
              <a:pPr marL="12700" algn="ctr">
                <a:lnSpc>
                  <a:spcPts val="1400"/>
                </a:lnSpc>
                <a:spcBef>
                  <a:spcPts val="100"/>
                </a:spcBef>
              </a:pPr>
              <a:r>
                <a:rPr sz="1200" b="1" dirty="0">
                  <a:solidFill>
                    <a:srgbClr val="231F20"/>
                  </a:solidFill>
                  <a:latin typeface="Tahoma"/>
                  <a:cs typeface="Tahoma"/>
                </a:rPr>
                <a:t>1992 -</a:t>
              </a:r>
              <a:r>
                <a:rPr sz="1200" b="1" spc="-105" dirty="0">
                  <a:solidFill>
                    <a:srgbClr val="231F20"/>
                  </a:solidFill>
                  <a:latin typeface="Tahoma"/>
                  <a:cs typeface="Tahoma"/>
                </a:rPr>
                <a:t> </a:t>
              </a:r>
              <a:r>
                <a:rPr sz="1200" b="1" dirty="0">
                  <a:solidFill>
                    <a:srgbClr val="231F20"/>
                  </a:solidFill>
                  <a:latin typeface="Tahoma"/>
                  <a:cs typeface="Tahoma"/>
                </a:rPr>
                <a:t>1997</a:t>
              </a:r>
              <a:endParaRPr sz="1200" dirty="0">
                <a:latin typeface="Tahoma"/>
                <a:cs typeface="Tahoma"/>
              </a:endParaRPr>
            </a:p>
            <a:p>
              <a:pPr marR="5080" algn="ctr">
                <a:lnSpc>
                  <a:spcPts val="919"/>
                </a:lnSpc>
              </a:pPr>
              <a:r>
                <a:rPr sz="800" dirty="0">
                  <a:solidFill>
                    <a:srgbClr val="231F20"/>
                  </a:solidFill>
                  <a:latin typeface="Tahoma"/>
                  <a:cs typeface="Tahoma"/>
                </a:rPr>
                <a:t>Lemmerz</a:t>
              </a:r>
              <a:r>
                <a:rPr sz="800" spc="-100" dirty="0">
                  <a:solidFill>
                    <a:srgbClr val="231F20"/>
                  </a:solidFill>
                  <a:latin typeface="Tahoma"/>
                  <a:cs typeface="Tahoma"/>
                </a:rPr>
                <a:t> </a:t>
              </a:r>
              <a:r>
                <a:rPr sz="800" dirty="0">
                  <a:solidFill>
                    <a:srgbClr val="231F20"/>
                  </a:solidFill>
                  <a:latin typeface="Tahoma"/>
                  <a:cs typeface="Tahoma"/>
                </a:rPr>
                <a:t>İnci</a:t>
              </a:r>
              <a:endParaRPr sz="800" dirty="0">
                <a:latin typeface="Tahoma"/>
                <a:cs typeface="Tahoma"/>
              </a:endParaRPr>
            </a:p>
            <a:p>
              <a:pPr marR="5715" algn="ctr">
                <a:lnSpc>
                  <a:spcPct val="100000"/>
                </a:lnSpc>
              </a:pPr>
              <a:r>
                <a:rPr sz="800" dirty="0">
                  <a:solidFill>
                    <a:srgbClr val="231F20"/>
                  </a:solidFill>
                  <a:latin typeface="Tahoma"/>
                  <a:cs typeface="Tahoma"/>
                </a:rPr>
                <a:t>(</a:t>
              </a:r>
              <a:r>
                <a:rPr lang="tr-TR" sz="800" dirty="0">
                  <a:solidFill>
                    <a:srgbClr val="231F20"/>
                  </a:solidFill>
                  <a:latin typeface="Tahoma"/>
                  <a:cs typeface="Tahoma"/>
                </a:rPr>
                <a:t>Germany</a:t>
              </a:r>
              <a:r>
                <a:rPr sz="800" dirty="0">
                  <a:solidFill>
                    <a:srgbClr val="231F20"/>
                  </a:solidFill>
                  <a:latin typeface="Tahoma"/>
                  <a:cs typeface="Tahoma"/>
                </a:rPr>
                <a:t>)</a:t>
              </a:r>
              <a:endParaRPr sz="800" dirty="0">
                <a:latin typeface="Tahoma"/>
                <a:cs typeface="Tahoma"/>
              </a:endParaRPr>
            </a:p>
          </p:txBody>
        </p:sp>
        <p:sp>
          <p:nvSpPr>
            <p:cNvPr id="262" name="object 49">
              <a:extLst>
                <a:ext uri="{FF2B5EF4-FFF2-40B4-BE49-F238E27FC236}">
                  <a16:creationId xmlns:a16="http://schemas.microsoft.com/office/drawing/2014/main" id="{32CB284D-475A-4F5E-A1AF-FEA6281E2AD1}"/>
                </a:ext>
              </a:extLst>
            </p:cNvPr>
            <p:cNvSpPr/>
            <p:nvPr/>
          </p:nvSpPr>
          <p:spPr>
            <a:xfrm>
              <a:off x="1379893" y="3767265"/>
              <a:ext cx="245948" cy="245935"/>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sp>
        <p:nvSpPr>
          <p:cNvPr id="2" name="object 2"/>
          <p:cNvSpPr/>
          <p:nvPr/>
        </p:nvSpPr>
        <p:spPr>
          <a:xfrm flipV="1">
            <a:off x="3800266" y="586993"/>
            <a:ext cx="5583955" cy="45719"/>
          </a:xfrm>
          <a:custGeom>
            <a:avLst/>
            <a:gdLst/>
            <a:ahLst/>
            <a:cxnLst/>
            <a:rect l="l" t="t" r="r" b="b"/>
            <a:pathLst>
              <a:path w="3721100">
                <a:moveTo>
                  <a:pt x="0" y="0"/>
                </a:moveTo>
                <a:lnTo>
                  <a:pt x="3721100" y="0"/>
                </a:lnTo>
              </a:path>
            </a:pathLst>
          </a:custGeom>
          <a:ln w="20065">
            <a:solidFill>
              <a:srgbClr val="ED1C24"/>
            </a:solidFill>
          </a:ln>
        </p:spPr>
        <p:txBody>
          <a:bodyPr wrap="square" lIns="0" tIns="0" rIns="0" bIns="0" rtlCol="0"/>
          <a:lstStyle/>
          <a:p>
            <a:endParaRPr/>
          </a:p>
        </p:txBody>
      </p:sp>
      <p:sp>
        <p:nvSpPr>
          <p:cNvPr id="6" name="object 6"/>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7" name="object 7"/>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8" name="object 8"/>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9" name="object 9"/>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0" name="object 10"/>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1" name="object 11"/>
          <p:cNvSpPr txBox="1">
            <a:spLocks noGrp="1"/>
          </p:cNvSpPr>
          <p:nvPr>
            <p:ph type="title"/>
          </p:nvPr>
        </p:nvSpPr>
        <p:spPr>
          <a:xfrm>
            <a:off x="693188" y="425631"/>
            <a:ext cx="5476240" cy="391160"/>
          </a:xfrm>
          <a:prstGeom prst="rect">
            <a:avLst/>
          </a:prstGeom>
        </p:spPr>
        <p:txBody>
          <a:bodyPr vert="horz" wrap="square" lIns="0" tIns="12700" rIns="0" bIns="0" rtlCol="0">
            <a:spAutoFit/>
          </a:bodyPr>
          <a:lstStyle/>
          <a:p>
            <a:pPr marL="12700">
              <a:lnSpc>
                <a:spcPct val="100000"/>
              </a:lnSpc>
              <a:spcBef>
                <a:spcPts val="100"/>
              </a:spcBef>
            </a:pPr>
            <a:r>
              <a:rPr lang="tr-TR" sz="2400" dirty="0"/>
              <a:t>GLOBAL PARTNERS</a:t>
            </a:r>
            <a:endParaRPr sz="2400" dirty="0"/>
          </a:p>
        </p:txBody>
      </p:sp>
      <p:sp>
        <p:nvSpPr>
          <p:cNvPr id="97" name="object 97"/>
          <p:cNvSpPr txBox="1">
            <a:spLocks noGrp="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6</a:t>
            </a:fld>
            <a:endParaRPr/>
          </a:p>
        </p:txBody>
      </p:sp>
      <p:grpSp>
        <p:nvGrpSpPr>
          <p:cNvPr id="98" name="Group 97">
            <a:extLst>
              <a:ext uri="{FF2B5EF4-FFF2-40B4-BE49-F238E27FC236}">
                <a16:creationId xmlns:a16="http://schemas.microsoft.com/office/drawing/2014/main" id="{ED138B3F-B73B-420E-BCBC-87552DEE8163}"/>
              </a:ext>
            </a:extLst>
          </p:cNvPr>
          <p:cNvGrpSpPr/>
          <p:nvPr/>
        </p:nvGrpSpPr>
        <p:grpSpPr>
          <a:xfrm>
            <a:off x="0" y="-2"/>
            <a:ext cx="693187" cy="2187567"/>
            <a:chOff x="0" y="-2"/>
            <a:chExt cx="693187" cy="2187567"/>
          </a:xfrm>
        </p:grpSpPr>
        <p:sp>
          <p:nvSpPr>
            <p:cNvPr id="99" name="object 12">
              <a:extLst>
                <a:ext uri="{FF2B5EF4-FFF2-40B4-BE49-F238E27FC236}">
                  <a16:creationId xmlns:a16="http://schemas.microsoft.com/office/drawing/2014/main" id="{F4F6EBFC-65AE-4F24-9040-DEB4D53C768D}"/>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00" name="object 4">
              <a:extLst>
                <a:ext uri="{FF2B5EF4-FFF2-40B4-BE49-F238E27FC236}">
                  <a16:creationId xmlns:a16="http://schemas.microsoft.com/office/drawing/2014/main" id="{D67BEF02-11EE-44AE-840B-31801D2B320B}"/>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grpSp>
        <p:nvGrpSpPr>
          <p:cNvPr id="12" name="Group 11">
            <a:extLst>
              <a:ext uri="{FF2B5EF4-FFF2-40B4-BE49-F238E27FC236}">
                <a16:creationId xmlns:a16="http://schemas.microsoft.com/office/drawing/2014/main" id="{43DDEC4D-DE03-4BE2-BBB2-9CE180CC39B4}"/>
              </a:ext>
            </a:extLst>
          </p:cNvPr>
          <p:cNvGrpSpPr/>
          <p:nvPr/>
        </p:nvGrpSpPr>
        <p:grpSpPr>
          <a:xfrm>
            <a:off x="7118860" y="1500807"/>
            <a:ext cx="1624330" cy="2740993"/>
            <a:chOff x="6187233" y="1698076"/>
            <a:chExt cx="1624330" cy="2740993"/>
          </a:xfrm>
        </p:grpSpPr>
        <p:sp>
          <p:nvSpPr>
            <p:cNvPr id="181" name="object 3">
              <a:extLst>
                <a:ext uri="{FF2B5EF4-FFF2-40B4-BE49-F238E27FC236}">
                  <a16:creationId xmlns:a16="http://schemas.microsoft.com/office/drawing/2014/main" id="{50EA57C5-4795-4373-955E-954F8FDB1C4F}"/>
                </a:ext>
              </a:extLst>
            </p:cNvPr>
            <p:cNvSpPr/>
            <p:nvPr/>
          </p:nvSpPr>
          <p:spPr>
            <a:xfrm>
              <a:off x="6557365" y="2438298"/>
              <a:ext cx="834390" cy="523875"/>
            </a:xfrm>
            <a:custGeom>
              <a:avLst/>
              <a:gdLst/>
              <a:ahLst/>
              <a:cxnLst/>
              <a:rect l="l" t="t" r="r" b="b"/>
              <a:pathLst>
                <a:path w="834390" h="523875">
                  <a:moveTo>
                    <a:pt x="834123" y="0"/>
                  </a:moveTo>
                  <a:lnTo>
                    <a:pt x="0" y="0"/>
                  </a:lnTo>
                  <a:lnTo>
                    <a:pt x="0" y="523544"/>
                  </a:lnTo>
                  <a:lnTo>
                    <a:pt x="834123" y="523544"/>
                  </a:lnTo>
                  <a:lnTo>
                    <a:pt x="834123" y="0"/>
                  </a:lnTo>
                  <a:close/>
                </a:path>
              </a:pathLst>
            </a:custGeom>
            <a:solidFill>
              <a:srgbClr val="FFFFFF"/>
            </a:solidFill>
          </p:spPr>
          <p:txBody>
            <a:bodyPr wrap="square" lIns="0" tIns="0" rIns="0" bIns="0" rtlCol="0"/>
            <a:lstStyle/>
            <a:p>
              <a:endParaRPr/>
            </a:p>
          </p:txBody>
        </p:sp>
        <p:sp>
          <p:nvSpPr>
            <p:cNvPr id="182" name="object 4">
              <a:extLst>
                <a:ext uri="{FF2B5EF4-FFF2-40B4-BE49-F238E27FC236}">
                  <a16:creationId xmlns:a16="http://schemas.microsoft.com/office/drawing/2014/main" id="{D728BA4A-4D5D-4B27-9222-7060620728A3}"/>
                </a:ext>
              </a:extLst>
            </p:cNvPr>
            <p:cNvSpPr/>
            <p:nvPr/>
          </p:nvSpPr>
          <p:spPr>
            <a:xfrm>
              <a:off x="6557365" y="2438298"/>
              <a:ext cx="834390" cy="523875"/>
            </a:xfrm>
            <a:custGeom>
              <a:avLst/>
              <a:gdLst/>
              <a:ahLst/>
              <a:cxnLst/>
              <a:rect l="l" t="t" r="r" b="b"/>
              <a:pathLst>
                <a:path w="834390" h="523875">
                  <a:moveTo>
                    <a:pt x="834123" y="523544"/>
                  </a:moveTo>
                  <a:lnTo>
                    <a:pt x="0" y="523544"/>
                  </a:lnTo>
                  <a:lnTo>
                    <a:pt x="0" y="0"/>
                  </a:lnTo>
                  <a:lnTo>
                    <a:pt x="834123" y="0"/>
                  </a:lnTo>
                  <a:lnTo>
                    <a:pt x="834123" y="523544"/>
                  </a:lnTo>
                  <a:close/>
                </a:path>
              </a:pathLst>
            </a:custGeom>
            <a:ln w="3175">
              <a:solidFill>
                <a:srgbClr val="DCDDDE"/>
              </a:solidFill>
            </a:ln>
          </p:spPr>
          <p:txBody>
            <a:bodyPr wrap="square" lIns="0" tIns="0" rIns="0" bIns="0" rtlCol="0"/>
            <a:lstStyle/>
            <a:p>
              <a:endParaRPr/>
            </a:p>
          </p:txBody>
        </p:sp>
        <p:sp>
          <p:nvSpPr>
            <p:cNvPr id="183" name="object 5">
              <a:extLst>
                <a:ext uri="{FF2B5EF4-FFF2-40B4-BE49-F238E27FC236}">
                  <a16:creationId xmlns:a16="http://schemas.microsoft.com/office/drawing/2014/main" id="{6E49B6C4-5A92-40F3-80D2-266519018A17}"/>
                </a:ext>
              </a:extLst>
            </p:cNvPr>
            <p:cNvSpPr/>
            <p:nvPr/>
          </p:nvSpPr>
          <p:spPr>
            <a:xfrm>
              <a:off x="6781004" y="2506648"/>
              <a:ext cx="387350" cy="387350"/>
            </a:xfrm>
            <a:custGeom>
              <a:avLst/>
              <a:gdLst/>
              <a:ahLst/>
              <a:cxnLst/>
              <a:rect l="l" t="t" r="r" b="b"/>
              <a:pathLst>
                <a:path w="387350" h="387350">
                  <a:moveTo>
                    <a:pt x="193433" y="0"/>
                  </a:moveTo>
                  <a:lnTo>
                    <a:pt x="149080" y="5107"/>
                  </a:lnTo>
                  <a:lnTo>
                    <a:pt x="108365" y="19657"/>
                  </a:lnTo>
                  <a:lnTo>
                    <a:pt x="72449" y="42489"/>
                  </a:lnTo>
                  <a:lnTo>
                    <a:pt x="42494" y="72442"/>
                  </a:lnTo>
                  <a:lnTo>
                    <a:pt x="19660" y="108355"/>
                  </a:lnTo>
                  <a:lnTo>
                    <a:pt x="5108" y="149068"/>
                  </a:lnTo>
                  <a:lnTo>
                    <a:pt x="0" y="193421"/>
                  </a:lnTo>
                  <a:lnTo>
                    <a:pt x="5108" y="237773"/>
                  </a:lnTo>
                  <a:lnTo>
                    <a:pt x="19660" y="278486"/>
                  </a:lnTo>
                  <a:lnTo>
                    <a:pt x="42494" y="314399"/>
                  </a:lnTo>
                  <a:lnTo>
                    <a:pt x="72449" y="344352"/>
                  </a:lnTo>
                  <a:lnTo>
                    <a:pt x="108365" y="367184"/>
                  </a:lnTo>
                  <a:lnTo>
                    <a:pt x="149080" y="381734"/>
                  </a:lnTo>
                  <a:lnTo>
                    <a:pt x="193433" y="386842"/>
                  </a:lnTo>
                  <a:lnTo>
                    <a:pt x="237782" y="381734"/>
                  </a:lnTo>
                  <a:lnTo>
                    <a:pt x="278493" y="367184"/>
                  </a:lnTo>
                  <a:lnTo>
                    <a:pt x="314407" y="344352"/>
                  </a:lnTo>
                  <a:lnTo>
                    <a:pt x="344361" y="314399"/>
                  </a:lnTo>
                  <a:lnTo>
                    <a:pt x="367194" y="278486"/>
                  </a:lnTo>
                  <a:lnTo>
                    <a:pt x="381746" y="237773"/>
                  </a:lnTo>
                  <a:lnTo>
                    <a:pt x="386854" y="193421"/>
                  </a:lnTo>
                  <a:lnTo>
                    <a:pt x="381746" y="149068"/>
                  </a:lnTo>
                  <a:lnTo>
                    <a:pt x="367194" y="108355"/>
                  </a:lnTo>
                  <a:lnTo>
                    <a:pt x="344361" y="72442"/>
                  </a:lnTo>
                  <a:lnTo>
                    <a:pt x="314407" y="42489"/>
                  </a:lnTo>
                  <a:lnTo>
                    <a:pt x="278493" y="19657"/>
                  </a:lnTo>
                  <a:lnTo>
                    <a:pt x="237782" y="5107"/>
                  </a:lnTo>
                  <a:lnTo>
                    <a:pt x="193433" y="0"/>
                  </a:lnTo>
                  <a:close/>
                </a:path>
              </a:pathLst>
            </a:custGeom>
            <a:solidFill>
              <a:srgbClr val="DB312C"/>
            </a:solidFill>
          </p:spPr>
          <p:txBody>
            <a:bodyPr wrap="square" lIns="0" tIns="0" rIns="0" bIns="0" rtlCol="0"/>
            <a:lstStyle/>
            <a:p>
              <a:endParaRPr/>
            </a:p>
          </p:txBody>
        </p:sp>
        <p:sp>
          <p:nvSpPr>
            <p:cNvPr id="185" name="object 7">
              <a:extLst>
                <a:ext uri="{FF2B5EF4-FFF2-40B4-BE49-F238E27FC236}">
                  <a16:creationId xmlns:a16="http://schemas.microsoft.com/office/drawing/2014/main" id="{608AB2FE-2082-48A6-9599-4C430CE6627A}"/>
                </a:ext>
              </a:extLst>
            </p:cNvPr>
            <p:cNvSpPr/>
            <p:nvPr/>
          </p:nvSpPr>
          <p:spPr>
            <a:xfrm>
              <a:off x="6965975" y="3067264"/>
              <a:ext cx="0" cy="1260000"/>
            </a:xfrm>
            <a:custGeom>
              <a:avLst/>
              <a:gdLst/>
              <a:ahLst/>
              <a:cxnLst/>
              <a:rect l="l" t="t" r="r" b="b"/>
              <a:pathLst>
                <a:path h="930275">
                  <a:moveTo>
                    <a:pt x="0" y="930275"/>
                  </a:moveTo>
                  <a:lnTo>
                    <a:pt x="0" y="0"/>
                  </a:lnTo>
                </a:path>
              </a:pathLst>
            </a:custGeom>
            <a:ln w="25400">
              <a:solidFill>
                <a:srgbClr val="000000"/>
              </a:solidFill>
            </a:ln>
          </p:spPr>
          <p:txBody>
            <a:bodyPr wrap="square" lIns="0" tIns="0" rIns="0" bIns="0" rtlCol="0"/>
            <a:lstStyle/>
            <a:p>
              <a:endParaRPr/>
            </a:p>
          </p:txBody>
        </p:sp>
        <p:sp>
          <p:nvSpPr>
            <p:cNvPr id="186" name="object 8">
              <a:extLst>
                <a:ext uri="{FF2B5EF4-FFF2-40B4-BE49-F238E27FC236}">
                  <a16:creationId xmlns:a16="http://schemas.microsoft.com/office/drawing/2014/main" id="{F39BEC03-96E7-4092-9B01-85F489D93BE0}"/>
                </a:ext>
              </a:extLst>
            </p:cNvPr>
            <p:cNvSpPr/>
            <p:nvPr/>
          </p:nvSpPr>
          <p:spPr>
            <a:xfrm>
              <a:off x="6932546" y="3035730"/>
              <a:ext cx="66852" cy="66852"/>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87" name="object 9">
              <a:extLst>
                <a:ext uri="{FF2B5EF4-FFF2-40B4-BE49-F238E27FC236}">
                  <a16:creationId xmlns:a16="http://schemas.microsoft.com/office/drawing/2014/main" id="{0E7B1EB5-0281-47A3-A309-612DB5DC2806}"/>
                </a:ext>
              </a:extLst>
            </p:cNvPr>
            <p:cNvSpPr/>
            <p:nvPr/>
          </p:nvSpPr>
          <p:spPr>
            <a:xfrm>
              <a:off x="6928104" y="3031286"/>
              <a:ext cx="75730" cy="75742"/>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88" name="object 10">
              <a:extLst>
                <a:ext uri="{FF2B5EF4-FFF2-40B4-BE49-F238E27FC236}">
                  <a16:creationId xmlns:a16="http://schemas.microsoft.com/office/drawing/2014/main" id="{EBA1C6AC-015E-4B96-AFE7-6916E776C21B}"/>
                </a:ext>
              </a:extLst>
            </p:cNvPr>
            <p:cNvSpPr txBox="1"/>
            <p:nvPr/>
          </p:nvSpPr>
          <p:spPr>
            <a:xfrm>
              <a:off x="6187233" y="1698076"/>
              <a:ext cx="1624330" cy="441959"/>
            </a:xfrm>
            <a:prstGeom prst="rect">
              <a:avLst/>
            </a:prstGeom>
          </p:spPr>
          <p:txBody>
            <a:bodyPr vert="horz" wrap="square" lIns="0" tIns="12700" rIns="0" bIns="0" rtlCol="0">
              <a:spAutoFit/>
            </a:bodyPr>
            <a:lstStyle/>
            <a:p>
              <a:pPr algn="ctr">
                <a:lnSpc>
                  <a:spcPts val="1400"/>
                </a:lnSpc>
                <a:spcBef>
                  <a:spcPts val="100"/>
                </a:spcBef>
              </a:pPr>
              <a:r>
                <a:rPr sz="1200" b="1" dirty="0">
                  <a:solidFill>
                    <a:srgbClr val="231F20"/>
                  </a:solidFill>
                  <a:latin typeface="Tahoma"/>
                  <a:cs typeface="Tahoma"/>
                </a:rPr>
                <a:t>2015 - </a:t>
              </a:r>
              <a:r>
                <a:rPr lang="tr-TR" sz="1200" b="1" spc="-5" dirty="0" err="1">
                  <a:solidFill>
                    <a:srgbClr val="231F20"/>
                  </a:solidFill>
                  <a:latin typeface="Tahoma"/>
                  <a:cs typeface="Tahoma"/>
                </a:rPr>
                <a:t>Present</a:t>
              </a:r>
              <a:endParaRPr sz="1200" dirty="0">
                <a:latin typeface="Tahoma"/>
                <a:cs typeface="Tahoma"/>
              </a:endParaRPr>
            </a:p>
            <a:p>
              <a:pPr algn="ctr">
                <a:lnSpc>
                  <a:spcPts val="919"/>
                </a:lnSpc>
              </a:pPr>
              <a:r>
                <a:rPr sz="800" spc="-5" dirty="0">
                  <a:solidFill>
                    <a:srgbClr val="231F20"/>
                  </a:solidFill>
                  <a:latin typeface="Tahoma"/>
                  <a:cs typeface="Tahoma"/>
                </a:rPr>
                <a:t>İnci GS</a:t>
              </a:r>
              <a:r>
                <a:rPr sz="800" spc="-10" dirty="0">
                  <a:solidFill>
                    <a:srgbClr val="231F20"/>
                  </a:solidFill>
                  <a:latin typeface="Tahoma"/>
                  <a:cs typeface="Tahoma"/>
                </a:rPr>
                <a:t> Yuasa</a:t>
              </a:r>
              <a:endParaRPr sz="800" dirty="0">
                <a:latin typeface="Tahoma"/>
                <a:cs typeface="Tahoma"/>
              </a:endParaRPr>
            </a:p>
            <a:p>
              <a:pPr algn="ctr">
                <a:lnSpc>
                  <a:spcPct val="100000"/>
                </a:lnSpc>
              </a:pPr>
              <a:r>
                <a:rPr sz="800" spc="-5" dirty="0">
                  <a:solidFill>
                    <a:srgbClr val="231F20"/>
                  </a:solidFill>
                  <a:latin typeface="Tahoma"/>
                  <a:cs typeface="Tahoma"/>
                </a:rPr>
                <a:t>(</a:t>
              </a:r>
              <a:r>
                <a:rPr lang="tr-TR" sz="800" spc="-5" dirty="0">
                  <a:solidFill>
                    <a:srgbClr val="231F20"/>
                  </a:solidFill>
                  <a:latin typeface="Tahoma"/>
                  <a:cs typeface="Tahoma"/>
                </a:rPr>
                <a:t>Japan</a:t>
              </a:r>
              <a:r>
                <a:rPr sz="800" spc="-5" dirty="0">
                  <a:solidFill>
                    <a:srgbClr val="231F20"/>
                  </a:solidFill>
                  <a:latin typeface="Tahoma"/>
                  <a:cs typeface="Tahoma"/>
                </a:rPr>
                <a:t>)</a:t>
              </a:r>
              <a:endParaRPr sz="800" dirty="0">
                <a:latin typeface="Tahoma"/>
                <a:cs typeface="Tahoma"/>
              </a:endParaRPr>
            </a:p>
          </p:txBody>
        </p:sp>
        <p:sp>
          <p:nvSpPr>
            <p:cNvPr id="184" name="object 6">
              <a:extLst>
                <a:ext uri="{FF2B5EF4-FFF2-40B4-BE49-F238E27FC236}">
                  <a16:creationId xmlns:a16="http://schemas.microsoft.com/office/drawing/2014/main" id="{E8B6C07C-4836-4D77-B594-407F1A8EA770}"/>
                </a:ext>
              </a:extLst>
            </p:cNvPr>
            <p:cNvSpPr/>
            <p:nvPr/>
          </p:nvSpPr>
          <p:spPr>
            <a:xfrm>
              <a:off x="6846798" y="4193134"/>
              <a:ext cx="245935" cy="245935"/>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grpSp>
        <p:nvGrpSpPr>
          <p:cNvPr id="23" name="Group 22">
            <a:extLst>
              <a:ext uri="{FF2B5EF4-FFF2-40B4-BE49-F238E27FC236}">
                <a16:creationId xmlns:a16="http://schemas.microsoft.com/office/drawing/2014/main" id="{DBC71A37-4611-4DBD-B7A1-86BB4904F606}"/>
              </a:ext>
            </a:extLst>
          </p:cNvPr>
          <p:cNvGrpSpPr/>
          <p:nvPr/>
        </p:nvGrpSpPr>
        <p:grpSpPr>
          <a:xfrm>
            <a:off x="3225165" y="1506919"/>
            <a:ext cx="1054735" cy="2734881"/>
            <a:chOff x="2832215" y="1219454"/>
            <a:chExt cx="1054735" cy="2734881"/>
          </a:xfrm>
        </p:grpSpPr>
        <p:sp>
          <p:nvSpPr>
            <p:cNvPr id="189" name="object 11">
              <a:extLst>
                <a:ext uri="{FF2B5EF4-FFF2-40B4-BE49-F238E27FC236}">
                  <a16:creationId xmlns:a16="http://schemas.microsoft.com/office/drawing/2014/main" id="{006D3A98-833F-4D10-94FA-69E1DCBF4C89}"/>
                </a:ext>
              </a:extLst>
            </p:cNvPr>
            <p:cNvSpPr/>
            <p:nvPr/>
          </p:nvSpPr>
          <p:spPr>
            <a:xfrm>
              <a:off x="2940900" y="2244934"/>
              <a:ext cx="860425" cy="0"/>
            </a:xfrm>
            <a:custGeom>
              <a:avLst/>
              <a:gdLst/>
              <a:ahLst/>
              <a:cxnLst/>
              <a:rect l="l" t="t" r="r" b="b"/>
              <a:pathLst>
                <a:path w="860425">
                  <a:moveTo>
                    <a:pt x="0" y="0"/>
                  </a:moveTo>
                  <a:lnTo>
                    <a:pt x="860158" y="0"/>
                  </a:lnTo>
                </a:path>
              </a:pathLst>
            </a:custGeom>
            <a:ln w="41033">
              <a:solidFill>
                <a:srgbClr val="DB312C"/>
              </a:solidFill>
            </a:ln>
          </p:spPr>
          <p:txBody>
            <a:bodyPr wrap="square" lIns="0" tIns="0" rIns="0" bIns="0" rtlCol="0"/>
            <a:lstStyle/>
            <a:p>
              <a:endParaRPr/>
            </a:p>
          </p:txBody>
        </p:sp>
        <p:sp>
          <p:nvSpPr>
            <p:cNvPr id="190" name="object 12">
              <a:extLst>
                <a:ext uri="{FF2B5EF4-FFF2-40B4-BE49-F238E27FC236}">
                  <a16:creationId xmlns:a16="http://schemas.microsoft.com/office/drawing/2014/main" id="{9FC50890-176C-46D4-BE86-F3D2494B2EA4}"/>
                </a:ext>
              </a:extLst>
            </p:cNvPr>
            <p:cNvSpPr/>
            <p:nvPr/>
          </p:nvSpPr>
          <p:spPr>
            <a:xfrm>
              <a:off x="2940900" y="2326786"/>
              <a:ext cx="860425" cy="0"/>
            </a:xfrm>
            <a:custGeom>
              <a:avLst/>
              <a:gdLst/>
              <a:ahLst/>
              <a:cxnLst/>
              <a:rect l="l" t="t" r="r" b="b"/>
              <a:pathLst>
                <a:path w="860425">
                  <a:moveTo>
                    <a:pt x="0" y="0"/>
                  </a:moveTo>
                  <a:lnTo>
                    <a:pt x="860158" y="0"/>
                  </a:lnTo>
                </a:path>
              </a:pathLst>
            </a:custGeom>
            <a:ln w="40982">
              <a:solidFill>
                <a:srgbClr val="DB312C"/>
              </a:solidFill>
            </a:ln>
          </p:spPr>
          <p:txBody>
            <a:bodyPr wrap="square" lIns="0" tIns="0" rIns="0" bIns="0" rtlCol="0"/>
            <a:lstStyle/>
            <a:p>
              <a:endParaRPr/>
            </a:p>
          </p:txBody>
        </p:sp>
        <p:sp>
          <p:nvSpPr>
            <p:cNvPr id="191" name="object 13">
              <a:extLst>
                <a:ext uri="{FF2B5EF4-FFF2-40B4-BE49-F238E27FC236}">
                  <a16:creationId xmlns:a16="http://schemas.microsoft.com/office/drawing/2014/main" id="{0A02CA51-B9EE-48DA-802C-60AB6900466F}"/>
                </a:ext>
              </a:extLst>
            </p:cNvPr>
            <p:cNvSpPr/>
            <p:nvPr/>
          </p:nvSpPr>
          <p:spPr>
            <a:xfrm>
              <a:off x="2940900" y="2408453"/>
              <a:ext cx="860425" cy="0"/>
            </a:xfrm>
            <a:custGeom>
              <a:avLst/>
              <a:gdLst/>
              <a:ahLst/>
              <a:cxnLst/>
              <a:rect l="l" t="t" r="r" b="b"/>
              <a:pathLst>
                <a:path w="860425">
                  <a:moveTo>
                    <a:pt x="0" y="0"/>
                  </a:moveTo>
                  <a:lnTo>
                    <a:pt x="860158" y="0"/>
                  </a:lnTo>
                </a:path>
              </a:pathLst>
            </a:custGeom>
            <a:ln w="40995">
              <a:solidFill>
                <a:srgbClr val="DB312C"/>
              </a:solidFill>
            </a:ln>
          </p:spPr>
          <p:txBody>
            <a:bodyPr wrap="square" lIns="0" tIns="0" rIns="0" bIns="0" rtlCol="0"/>
            <a:lstStyle/>
            <a:p>
              <a:endParaRPr/>
            </a:p>
          </p:txBody>
        </p:sp>
        <p:sp>
          <p:nvSpPr>
            <p:cNvPr id="192" name="object 14">
              <a:extLst>
                <a:ext uri="{FF2B5EF4-FFF2-40B4-BE49-F238E27FC236}">
                  <a16:creationId xmlns:a16="http://schemas.microsoft.com/office/drawing/2014/main" id="{BB6F3CA4-22FC-43D9-8F2F-9155EF2602BB}"/>
                </a:ext>
              </a:extLst>
            </p:cNvPr>
            <p:cNvSpPr/>
            <p:nvPr/>
          </p:nvSpPr>
          <p:spPr>
            <a:xfrm>
              <a:off x="2940900" y="1897202"/>
              <a:ext cx="860158" cy="286512"/>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94" name="object 16">
              <a:extLst>
                <a:ext uri="{FF2B5EF4-FFF2-40B4-BE49-F238E27FC236}">
                  <a16:creationId xmlns:a16="http://schemas.microsoft.com/office/drawing/2014/main" id="{F6F9FF14-43F1-4D80-AD9D-D33D24DE8354}"/>
                </a:ext>
              </a:extLst>
            </p:cNvPr>
            <p:cNvSpPr/>
            <p:nvPr/>
          </p:nvSpPr>
          <p:spPr>
            <a:xfrm>
              <a:off x="3359031" y="2537946"/>
              <a:ext cx="0" cy="1260000"/>
            </a:xfrm>
            <a:custGeom>
              <a:avLst/>
              <a:gdLst/>
              <a:ahLst/>
              <a:cxnLst/>
              <a:rect l="l" t="t" r="r" b="b"/>
              <a:pathLst>
                <a:path h="1455420">
                  <a:moveTo>
                    <a:pt x="0" y="1455204"/>
                  </a:moveTo>
                  <a:lnTo>
                    <a:pt x="0" y="0"/>
                  </a:lnTo>
                </a:path>
              </a:pathLst>
            </a:custGeom>
            <a:ln w="25400">
              <a:solidFill>
                <a:srgbClr val="000000"/>
              </a:solidFill>
            </a:ln>
          </p:spPr>
          <p:txBody>
            <a:bodyPr wrap="square" lIns="0" tIns="0" rIns="0" bIns="0" rtlCol="0"/>
            <a:lstStyle/>
            <a:p>
              <a:endParaRPr/>
            </a:p>
          </p:txBody>
        </p:sp>
        <p:sp>
          <p:nvSpPr>
            <p:cNvPr id="195" name="object 17">
              <a:extLst>
                <a:ext uri="{FF2B5EF4-FFF2-40B4-BE49-F238E27FC236}">
                  <a16:creationId xmlns:a16="http://schemas.microsoft.com/office/drawing/2014/main" id="{C7A3A6AB-6B6D-4378-8F96-9EE1E7F57DEB}"/>
                </a:ext>
              </a:extLst>
            </p:cNvPr>
            <p:cNvSpPr/>
            <p:nvPr/>
          </p:nvSpPr>
          <p:spPr>
            <a:xfrm>
              <a:off x="3325604" y="2506417"/>
              <a:ext cx="66852" cy="66852"/>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96" name="object 18">
              <a:extLst>
                <a:ext uri="{FF2B5EF4-FFF2-40B4-BE49-F238E27FC236}">
                  <a16:creationId xmlns:a16="http://schemas.microsoft.com/office/drawing/2014/main" id="{108AFCE1-3FE6-42CA-BDF0-9D0F1B2C0532}"/>
                </a:ext>
              </a:extLst>
            </p:cNvPr>
            <p:cNvSpPr/>
            <p:nvPr/>
          </p:nvSpPr>
          <p:spPr>
            <a:xfrm>
              <a:off x="3321164" y="2501976"/>
              <a:ext cx="75742" cy="75742"/>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97" name="object 19">
              <a:extLst>
                <a:ext uri="{FF2B5EF4-FFF2-40B4-BE49-F238E27FC236}">
                  <a16:creationId xmlns:a16="http://schemas.microsoft.com/office/drawing/2014/main" id="{2A8B1CF5-CADA-4E13-868A-7EA80DAC233C}"/>
                </a:ext>
              </a:extLst>
            </p:cNvPr>
            <p:cNvSpPr txBox="1"/>
            <p:nvPr/>
          </p:nvSpPr>
          <p:spPr>
            <a:xfrm>
              <a:off x="2832215" y="1219454"/>
              <a:ext cx="1054735" cy="563880"/>
            </a:xfrm>
            <a:prstGeom prst="rect">
              <a:avLst/>
            </a:prstGeom>
          </p:spPr>
          <p:txBody>
            <a:bodyPr vert="horz" wrap="square" lIns="0" tIns="12700" rIns="0" bIns="0" rtlCol="0">
              <a:spAutoFit/>
            </a:bodyPr>
            <a:lstStyle/>
            <a:p>
              <a:pPr algn="ctr">
                <a:lnSpc>
                  <a:spcPts val="1400"/>
                </a:lnSpc>
                <a:spcBef>
                  <a:spcPts val="100"/>
                </a:spcBef>
              </a:pPr>
              <a:r>
                <a:rPr sz="1200" b="1" dirty="0">
                  <a:solidFill>
                    <a:srgbClr val="231F20"/>
                  </a:solidFill>
                  <a:latin typeface="Tahoma"/>
                  <a:cs typeface="Tahoma"/>
                </a:rPr>
                <a:t>1997 -</a:t>
              </a:r>
              <a:r>
                <a:rPr sz="1200" b="1" spc="-105" dirty="0">
                  <a:solidFill>
                    <a:srgbClr val="231F20"/>
                  </a:solidFill>
                  <a:latin typeface="Tahoma"/>
                  <a:cs typeface="Tahoma"/>
                </a:rPr>
                <a:t> </a:t>
              </a:r>
              <a:r>
                <a:rPr sz="1200" b="1" dirty="0">
                  <a:solidFill>
                    <a:srgbClr val="231F20"/>
                  </a:solidFill>
                  <a:latin typeface="Tahoma"/>
                  <a:cs typeface="Tahoma"/>
                </a:rPr>
                <a:t>2011</a:t>
              </a:r>
              <a:endParaRPr sz="1200" dirty="0">
                <a:latin typeface="Tahoma"/>
                <a:cs typeface="Tahoma"/>
              </a:endParaRPr>
            </a:p>
            <a:p>
              <a:pPr algn="ctr">
                <a:lnSpc>
                  <a:spcPts val="919"/>
                </a:lnSpc>
              </a:pPr>
              <a:r>
                <a:rPr sz="800" spc="-10" dirty="0">
                  <a:solidFill>
                    <a:srgbClr val="231F20"/>
                  </a:solidFill>
                  <a:latin typeface="Tahoma"/>
                  <a:cs typeface="Tahoma"/>
                </a:rPr>
                <a:t>Hayes </a:t>
              </a:r>
              <a:r>
                <a:rPr sz="800" dirty="0">
                  <a:solidFill>
                    <a:srgbClr val="231F20"/>
                  </a:solidFill>
                  <a:latin typeface="Tahoma"/>
                  <a:cs typeface="Tahoma"/>
                </a:rPr>
                <a:t>Lemmerz</a:t>
              </a:r>
              <a:r>
                <a:rPr sz="800" spc="-75" dirty="0">
                  <a:solidFill>
                    <a:srgbClr val="231F20"/>
                  </a:solidFill>
                  <a:latin typeface="Tahoma"/>
                  <a:cs typeface="Tahoma"/>
                </a:rPr>
                <a:t> </a:t>
              </a:r>
              <a:r>
                <a:rPr sz="800" dirty="0">
                  <a:solidFill>
                    <a:srgbClr val="231F20"/>
                  </a:solidFill>
                  <a:latin typeface="Tahoma"/>
                  <a:cs typeface="Tahoma"/>
                </a:rPr>
                <a:t>İnci</a:t>
              </a:r>
              <a:endParaRPr sz="800" dirty="0">
                <a:latin typeface="Tahoma"/>
                <a:cs typeface="Tahoma"/>
              </a:endParaRPr>
            </a:p>
            <a:p>
              <a:pPr marL="12065" marR="5080" algn="ctr">
                <a:lnSpc>
                  <a:spcPct val="100000"/>
                </a:lnSpc>
              </a:pPr>
              <a:r>
                <a:rPr sz="800" spc="-10" dirty="0">
                  <a:solidFill>
                    <a:srgbClr val="231F20"/>
                  </a:solidFill>
                  <a:latin typeface="Tahoma"/>
                  <a:cs typeface="Tahoma"/>
                </a:rPr>
                <a:t>Hayes </a:t>
              </a:r>
              <a:r>
                <a:rPr sz="800" dirty="0">
                  <a:solidFill>
                    <a:srgbClr val="231F20"/>
                  </a:solidFill>
                  <a:latin typeface="Tahoma"/>
                  <a:cs typeface="Tahoma"/>
                </a:rPr>
                <a:t>Lemmerz</a:t>
              </a:r>
              <a:r>
                <a:rPr sz="800" spc="-75" dirty="0">
                  <a:solidFill>
                    <a:srgbClr val="231F20"/>
                  </a:solidFill>
                  <a:latin typeface="Tahoma"/>
                  <a:cs typeface="Tahoma"/>
                </a:rPr>
                <a:t> </a:t>
              </a:r>
              <a:r>
                <a:rPr sz="800" dirty="0" err="1">
                  <a:solidFill>
                    <a:srgbClr val="231F20"/>
                  </a:solidFill>
                  <a:latin typeface="Tahoma"/>
                  <a:cs typeface="Tahoma"/>
                </a:rPr>
                <a:t>Jantaş</a:t>
              </a:r>
              <a:r>
                <a:rPr sz="800" dirty="0">
                  <a:solidFill>
                    <a:srgbClr val="231F20"/>
                  </a:solidFill>
                  <a:latin typeface="Tahoma"/>
                  <a:cs typeface="Tahoma"/>
                </a:rPr>
                <a:t>  (</a:t>
              </a:r>
              <a:r>
                <a:rPr lang="tr-TR" sz="800" dirty="0">
                  <a:solidFill>
                    <a:srgbClr val="231F20"/>
                  </a:solidFill>
                  <a:latin typeface="Tahoma"/>
                  <a:cs typeface="Tahoma"/>
                </a:rPr>
                <a:t>USA</a:t>
              </a:r>
              <a:r>
                <a:rPr sz="800" dirty="0">
                  <a:solidFill>
                    <a:srgbClr val="231F20"/>
                  </a:solidFill>
                  <a:latin typeface="Tahoma"/>
                  <a:cs typeface="Tahoma"/>
                </a:rPr>
                <a:t>)</a:t>
              </a:r>
              <a:endParaRPr sz="800" dirty="0">
                <a:latin typeface="Tahoma"/>
                <a:cs typeface="Tahoma"/>
              </a:endParaRPr>
            </a:p>
          </p:txBody>
        </p:sp>
        <p:sp>
          <p:nvSpPr>
            <p:cNvPr id="193" name="object 15">
              <a:extLst>
                <a:ext uri="{FF2B5EF4-FFF2-40B4-BE49-F238E27FC236}">
                  <a16:creationId xmlns:a16="http://schemas.microsoft.com/office/drawing/2014/main" id="{7C329CE2-7DC8-4C30-B0C0-FC21100E13DD}"/>
                </a:ext>
              </a:extLst>
            </p:cNvPr>
            <p:cNvSpPr/>
            <p:nvPr/>
          </p:nvSpPr>
          <p:spPr>
            <a:xfrm>
              <a:off x="3240773" y="3708400"/>
              <a:ext cx="245935" cy="245935"/>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grpSp>
        <p:nvGrpSpPr>
          <p:cNvPr id="20" name="Group 19">
            <a:extLst>
              <a:ext uri="{FF2B5EF4-FFF2-40B4-BE49-F238E27FC236}">
                <a16:creationId xmlns:a16="http://schemas.microsoft.com/office/drawing/2014/main" id="{78A67A19-9129-4FB8-ACEF-594EEB928449}"/>
              </a:ext>
            </a:extLst>
          </p:cNvPr>
          <p:cNvGrpSpPr/>
          <p:nvPr/>
        </p:nvGrpSpPr>
        <p:grpSpPr>
          <a:xfrm>
            <a:off x="5017770" y="1484078"/>
            <a:ext cx="1624330" cy="2754431"/>
            <a:chOff x="4358612" y="1484078"/>
            <a:chExt cx="1624330" cy="2754431"/>
          </a:xfrm>
        </p:grpSpPr>
        <p:sp>
          <p:nvSpPr>
            <p:cNvPr id="208" name="object 30">
              <a:extLst>
                <a:ext uri="{FF2B5EF4-FFF2-40B4-BE49-F238E27FC236}">
                  <a16:creationId xmlns:a16="http://schemas.microsoft.com/office/drawing/2014/main" id="{2284C8DE-4AAF-467C-A4FB-D615FDECDD9B}"/>
                </a:ext>
              </a:extLst>
            </p:cNvPr>
            <p:cNvSpPr/>
            <p:nvPr/>
          </p:nvSpPr>
          <p:spPr>
            <a:xfrm>
              <a:off x="4753127" y="2180437"/>
              <a:ext cx="835660" cy="523875"/>
            </a:xfrm>
            <a:custGeom>
              <a:avLst/>
              <a:gdLst/>
              <a:ahLst/>
              <a:cxnLst/>
              <a:rect l="l" t="t" r="r" b="b"/>
              <a:pathLst>
                <a:path w="835660" h="523875">
                  <a:moveTo>
                    <a:pt x="835088" y="0"/>
                  </a:moveTo>
                  <a:lnTo>
                    <a:pt x="0" y="0"/>
                  </a:lnTo>
                  <a:lnTo>
                    <a:pt x="0" y="523557"/>
                  </a:lnTo>
                  <a:lnTo>
                    <a:pt x="835088" y="523557"/>
                  </a:lnTo>
                  <a:lnTo>
                    <a:pt x="835088" y="0"/>
                  </a:lnTo>
                  <a:close/>
                </a:path>
              </a:pathLst>
            </a:custGeom>
            <a:solidFill>
              <a:srgbClr val="44AF4F"/>
            </a:solidFill>
          </p:spPr>
          <p:txBody>
            <a:bodyPr wrap="square" lIns="0" tIns="0" rIns="0" bIns="0" rtlCol="0"/>
            <a:lstStyle/>
            <a:p>
              <a:endParaRPr/>
            </a:p>
          </p:txBody>
        </p:sp>
        <p:sp>
          <p:nvSpPr>
            <p:cNvPr id="209" name="object 31">
              <a:extLst>
                <a:ext uri="{FF2B5EF4-FFF2-40B4-BE49-F238E27FC236}">
                  <a16:creationId xmlns:a16="http://schemas.microsoft.com/office/drawing/2014/main" id="{67164CCE-FBA5-4185-ADB2-8DDA282E99E0}"/>
                </a:ext>
              </a:extLst>
            </p:cNvPr>
            <p:cNvSpPr/>
            <p:nvPr/>
          </p:nvSpPr>
          <p:spPr>
            <a:xfrm>
              <a:off x="4845589" y="2239760"/>
              <a:ext cx="650875" cy="404495"/>
            </a:xfrm>
            <a:custGeom>
              <a:avLst/>
              <a:gdLst/>
              <a:ahLst/>
              <a:cxnLst/>
              <a:rect l="l" t="t" r="r" b="b"/>
              <a:pathLst>
                <a:path w="650875" h="404494">
                  <a:moveTo>
                    <a:pt x="323240" y="0"/>
                  </a:moveTo>
                  <a:lnTo>
                    <a:pt x="0" y="204355"/>
                  </a:lnTo>
                  <a:lnTo>
                    <a:pt x="327507" y="404456"/>
                  </a:lnTo>
                  <a:lnTo>
                    <a:pt x="650748" y="200952"/>
                  </a:lnTo>
                  <a:lnTo>
                    <a:pt x="323240" y="0"/>
                  </a:lnTo>
                  <a:close/>
                </a:path>
              </a:pathLst>
            </a:custGeom>
            <a:solidFill>
              <a:srgbClr val="F9ED2C"/>
            </a:solidFill>
          </p:spPr>
          <p:txBody>
            <a:bodyPr wrap="square" lIns="0" tIns="0" rIns="0" bIns="0" rtlCol="0"/>
            <a:lstStyle/>
            <a:p>
              <a:endParaRPr/>
            </a:p>
          </p:txBody>
        </p:sp>
        <p:sp>
          <p:nvSpPr>
            <p:cNvPr id="210" name="object 32">
              <a:extLst>
                <a:ext uri="{FF2B5EF4-FFF2-40B4-BE49-F238E27FC236}">
                  <a16:creationId xmlns:a16="http://schemas.microsoft.com/office/drawing/2014/main" id="{2BE6DFCD-5C2A-4437-96DC-2C8A33A80D50}"/>
                </a:ext>
              </a:extLst>
            </p:cNvPr>
            <p:cNvSpPr/>
            <p:nvPr/>
          </p:nvSpPr>
          <p:spPr>
            <a:xfrm>
              <a:off x="5029443" y="2301107"/>
              <a:ext cx="280035" cy="280035"/>
            </a:xfrm>
            <a:custGeom>
              <a:avLst/>
              <a:gdLst/>
              <a:ahLst/>
              <a:cxnLst/>
              <a:rect l="l" t="t" r="r" b="b"/>
              <a:pathLst>
                <a:path w="280035" h="280035">
                  <a:moveTo>
                    <a:pt x="139776" y="0"/>
                  </a:moveTo>
                  <a:lnTo>
                    <a:pt x="68408" y="19558"/>
                  </a:lnTo>
                  <a:lnTo>
                    <a:pt x="18034" y="70891"/>
                  </a:lnTo>
                  <a:lnTo>
                    <a:pt x="3203" y="110100"/>
                  </a:lnTo>
                  <a:lnTo>
                    <a:pt x="0" y="139852"/>
                  </a:lnTo>
                  <a:lnTo>
                    <a:pt x="7128" y="184019"/>
                  </a:lnTo>
                  <a:lnTo>
                    <a:pt x="26977" y="222384"/>
                  </a:lnTo>
                  <a:lnTo>
                    <a:pt x="57239" y="252642"/>
                  </a:lnTo>
                  <a:lnTo>
                    <a:pt x="95608" y="272488"/>
                  </a:lnTo>
                  <a:lnTo>
                    <a:pt x="139776" y="279615"/>
                  </a:lnTo>
                  <a:lnTo>
                    <a:pt x="180123" y="273706"/>
                  </a:lnTo>
                  <a:lnTo>
                    <a:pt x="215830" y="257136"/>
                  </a:lnTo>
                  <a:lnTo>
                    <a:pt x="245192" y="231642"/>
                  </a:lnTo>
                  <a:lnTo>
                    <a:pt x="266509" y="198958"/>
                  </a:lnTo>
                  <a:lnTo>
                    <a:pt x="277952" y="161353"/>
                  </a:lnTo>
                  <a:lnTo>
                    <a:pt x="279603" y="139852"/>
                  </a:lnTo>
                  <a:lnTo>
                    <a:pt x="272478" y="95637"/>
                  </a:lnTo>
                  <a:lnTo>
                    <a:pt x="252636" y="57245"/>
                  </a:lnTo>
                  <a:lnTo>
                    <a:pt x="222374" y="26975"/>
                  </a:lnTo>
                  <a:lnTo>
                    <a:pt x="183988" y="7127"/>
                  </a:lnTo>
                  <a:lnTo>
                    <a:pt x="139776" y="0"/>
                  </a:lnTo>
                  <a:close/>
                </a:path>
              </a:pathLst>
            </a:custGeom>
            <a:solidFill>
              <a:srgbClr val="39ACC5"/>
            </a:solidFill>
          </p:spPr>
          <p:txBody>
            <a:bodyPr wrap="square" lIns="0" tIns="0" rIns="0" bIns="0" rtlCol="0"/>
            <a:lstStyle/>
            <a:p>
              <a:endParaRPr/>
            </a:p>
          </p:txBody>
        </p:sp>
        <p:sp>
          <p:nvSpPr>
            <p:cNvPr id="211" name="object 33">
              <a:extLst>
                <a:ext uri="{FF2B5EF4-FFF2-40B4-BE49-F238E27FC236}">
                  <a16:creationId xmlns:a16="http://schemas.microsoft.com/office/drawing/2014/main" id="{9595C5D6-2850-4988-8AB5-0DC17A82F808}"/>
                </a:ext>
              </a:extLst>
            </p:cNvPr>
            <p:cNvSpPr/>
            <p:nvPr/>
          </p:nvSpPr>
          <p:spPr>
            <a:xfrm>
              <a:off x="5035076" y="2369304"/>
              <a:ext cx="271145" cy="130810"/>
            </a:xfrm>
            <a:custGeom>
              <a:avLst/>
              <a:gdLst/>
              <a:ahLst/>
              <a:cxnLst/>
              <a:rect l="l" t="t" r="r" b="b"/>
              <a:pathLst>
                <a:path w="271145" h="130810">
                  <a:moveTo>
                    <a:pt x="40872" y="0"/>
                  </a:moveTo>
                  <a:lnTo>
                    <a:pt x="5380" y="17154"/>
                  </a:lnTo>
                  <a:lnTo>
                    <a:pt x="0" y="32461"/>
                  </a:lnTo>
                  <a:lnTo>
                    <a:pt x="18462" y="32480"/>
                  </a:lnTo>
                  <a:lnTo>
                    <a:pt x="52214" y="33964"/>
                  </a:lnTo>
                  <a:lnTo>
                    <a:pt x="93088" y="38570"/>
                  </a:lnTo>
                  <a:lnTo>
                    <a:pt x="132918" y="47955"/>
                  </a:lnTo>
                  <a:lnTo>
                    <a:pt x="170968" y="63251"/>
                  </a:lnTo>
                  <a:lnTo>
                    <a:pt x="205362" y="82286"/>
                  </a:lnTo>
                  <a:lnTo>
                    <a:pt x="260883" y="130759"/>
                  </a:lnTo>
                  <a:lnTo>
                    <a:pt x="264067" y="123409"/>
                  </a:lnTo>
                  <a:lnTo>
                    <a:pt x="266838" y="115841"/>
                  </a:lnTo>
                  <a:lnTo>
                    <a:pt x="269168" y="108061"/>
                  </a:lnTo>
                  <a:lnTo>
                    <a:pt x="271030" y="100075"/>
                  </a:lnTo>
                  <a:lnTo>
                    <a:pt x="258381" y="86016"/>
                  </a:lnTo>
                  <a:lnTo>
                    <a:pt x="192620" y="38484"/>
                  </a:lnTo>
                  <a:lnTo>
                    <a:pt x="139738" y="18402"/>
                  </a:lnTo>
                  <a:lnTo>
                    <a:pt x="92600" y="6376"/>
                  </a:lnTo>
                  <a:lnTo>
                    <a:pt x="63623" y="733"/>
                  </a:lnTo>
                  <a:lnTo>
                    <a:pt x="40872" y="0"/>
                  </a:lnTo>
                  <a:close/>
                </a:path>
              </a:pathLst>
            </a:custGeom>
            <a:solidFill>
              <a:srgbClr val="FFFFFF"/>
            </a:solidFill>
          </p:spPr>
          <p:txBody>
            <a:bodyPr wrap="square" lIns="0" tIns="0" rIns="0" bIns="0" rtlCol="0"/>
            <a:lstStyle/>
            <a:p>
              <a:endParaRPr/>
            </a:p>
          </p:txBody>
        </p:sp>
        <p:sp>
          <p:nvSpPr>
            <p:cNvPr id="212" name="object 34">
              <a:extLst>
                <a:ext uri="{FF2B5EF4-FFF2-40B4-BE49-F238E27FC236}">
                  <a16:creationId xmlns:a16="http://schemas.microsoft.com/office/drawing/2014/main" id="{59F63DCF-C1A5-4C4D-AD37-4B77F751033D}"/>
                </a:ext>
              </a:extLst>
            </p:cNvPr>
            <p:cNvSpPr/>
            <p:nvPr/>
          </p:nvSpPr>
          <p:spPr>
            <a:xfrm>
              <a:off x="5046545" y="2379587"/>
              <a:ext cx="251325" cy="159458"/>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15" name="object 37">
              <a:extLst>
                <a:ext uri="{FF2B5EF4-FFF2-40B4-BE49-F238E27FC236}">
                  <a16:creationId xmlns:a16="http://schemas.microsoft.com/office/drawing/2014/main" id="{5172C8A5-E2A6-419A-8B41-9D447F96AA41}"/>
                </a:ext>
              </a:extLst>
            </p:cNvPr>
            <p:cNvSpPr/>
            <p:nvPr/>
          </p:nvSpPr>
          <p:spPr>
            <a:xfrm>
              <a:off x="5162431" y="2811427"/>
              <a:ext cx="0" cy="1260000"/>
            </a:xfrm>
            <a:custGeom>
              <a:avLst/>
              <a:gdLst/>
              <a:ahLst/>
              <a:cxnLst/>
              <a:rect l="l" t="t" r="r" b="b"/>
              <a:pathLst>
                <a:path h="1181735">
                  <a:moveTo>
                    <a:pt x="0" y="1181722"/>
                  </a:moveTo>
                  <a:lnTo>
                    <a:pt x="0" y="0"/>
                  </a:lnTo>
                </a:path>
              </a:pathLst>
            </a:custGeom>
            <a:ln w="25400">
              <a:solidFill>
                <a:srgbClr val="000000"/>
              </a:solidFill>
            </a:ln>
          </p:spPr>
          <p:txBody>
            <a:bodyPr wrap="square" lIns="0" tIns="0" rIns="0" bIns="0" rtlCol="0"/>
            <a:lstStyle/>
            <a:p>
              <a:endParaRPr/>
            </a:p>
          </p:txBody>
        </p:sp>
        <p:sp>
          <p:nvSpPr>
            <p:cNvPr id="216" name="object 38">
              <a:extLst>
                <a:ext uri="{FF2B5EF4-FFF2-40B4-BE49-F238E27FC236}">
                  <a16:creationId xmlns:a16="http://schemas.microsoft.com/office/drawing/2014/main" id="{F852C2DE-4DF6-4EB5-8314-9585FF88BFC9}"/>
                </a:ext>
              </a:extLst>
            </p:cNvPr>
            <p:cNvSpPr/>
            <p:nvPr/>
          </p:nvSpPr>
          <p:spPr>
            <a:xfrm>
              <a:off x="5129004" y="2779889"/>
              <a:ext cx="66852" cy="66852"/>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17" name="object 39">
              <a:extLst>
                <a:ext uri="{FF2B5EF4-FFF2-40B4-BE49-F238E27FC236}">
                  <a16:creationId xmlns:a16="http://schemas.microsoft.com/office/drawing/2014/main" id="{4D0FDADC-BC80-4C48-A2AB-1590783F3163}"/>
                </a:ext>
              </a:extLst>
            </p:cNvPr>
            <p:cNvSpPr/>
            <p:nvPr/>
          </p:nvSpPr>
          <p:spPr>
            <a:xfrm>
              <a:off x="5124564" y="2775458"/>
              <a:ext cx="75742" cy="75730"/>
            </a:xfrm>
            <a:prstGeom prst="rect">
              <a:avLst/>
            </a:prstGeom>
            <a:blipFill>
              <a:blip r:embed="rId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18" name="object 40">
              <a:extLst>
                <a:ext uri="{FF2B5EF4-FFF2-40B4-BE49-F238E27FC236}">
                  <a16:creationId xmlns:a16="http://schemas.microsoft.com/office/drawing/2014/main" id="{1F7E8A5C-0DAB-4198-9D33-ECDEF8EF8794}"/>
                </a:ext>
              </a:extLst>
            </p:cNvPr>
            <p:cNvSpPr txBox="1"/>
            <p:nvPr/>
          </p:nvSpPr>
          <p:spPr>
            <a:xfrm>
              <a:off x="4358612" y="1484078"/>
              <a:ext cx="1624330" cy="563880"/>
            </a:xfrm>
            <a:prstGeom prst="rect">
              <a:avLst/>
            </a:prstGeom>
          </p:spPr>
          <p:txBody>
            <a:bodyPr vert="horz" wrap="square" lIns="0" tIns="12700" rIns="0" bIns="0" rtlCol="0">
              <a:spAutoFit/>
            </a:bodyPr>
            <a:lstStyle/>
            <a:p>
              <a:pPr algn="ctr">
                <a:lnSpc>
                  <a:spcPts val="1400"/>
                </a:lnSpc>
                <a:spcBef>
                  <a:spcPts val="100"/>
                </a:spcBef>
              </a:pPr>
              <a:r>
                <a:rPr lang="tr-TR" sz="1200" b="1" dirty="0">
                  <a:solidFill>
                    <a:srgbClr val="231F20"/>
                  </a:solidFill>
                  <a:latin typeface="Tahoma"/>
                  <a:cs typeface="Tahoma"/>
                </a:rPr>
                <a:t>2012 - </a:t>
              </a:r>
              <a:r>
                <a:rPr lang="tr-TR" sz="1200" b="1" spc="-5" dirty="0" err="1">
                  <a:solidFill>
                    <a:srgbClr val="231F20"/>
                  </a:solidFill>
                  <a:latin typeface="Tahoma"/>
                  <a:cs typeface="Tahoma"/>
                </a:rPr>
                <a:t>Present</a:t>
              </a:r>
              <a:endParaRPr lang="tr-TR" sz="1200" dirty="0">
                <a:latin typeface="Tahoma"/>
                <a:cs typeface="Tahoma"/>
              </a:endParaRPr>
            </a:p>
            <a:p>
              <a:pPr marL="635" algn="ctr">
                <a:lnSpc>
                  <a:spcPts val="919"/>
                </a:lnSpc>
              </a:pPr>
              <a:r>
                <a:rPr lang="tr-TR" sz="800" dirty="0">
                  <a:solidFill>
                    <a:srgbClr val="231F20"/>
                  </a:solidFill>
                  <a:latin typeface="Tahoma"/>
                  <a:cs typeface="Tahoma"/>
                </a:rPr>
                <a:t>Maxion</a:t>
              </a:r>
              <a:r>
                <a:rPr lang="tr-TR" sz="800" spc="-10" dirty="0">
                  <a:solidFill>
                    <a:srgbClr val="231F20"/>
                  </a:solidFill>
                  <a:latin typeface="Tahoma"/>
                  <a:cs typeface="Tahoma"/>
                </a:rPr>
                <a:t> </a:t>
              </a:r>
              <a:r>
                <a:rPr lang="tr-TR" sz="800" dirty="0" err="1">
                  <a:solidFill>
                    <a:srgbClr val="231F20"/>
                  </a:solidFill>
                  <a:latin typeface="Tahoma"/>
                  <a:cs typeface="Tahoma"/>
                </a:rPr>
                <a:t>Jantaş</a:t>
              </a:r>
              <a:endParaRPr lang="tr-TR" sz="800" dirty="0">
                <a:latin typeface="Tahoma"/>
                <a:cs typeface="Tahoma"/>
              </a:endParaRPr>
            </a:p>
            <a:p>
              <a:pPr marL="554990" marR="546735" algn="ctr">
                <a:lnSpc>
                  <a:spcPct val="100000"/>
                </a:lnSpc>
              </a:pPr>
              <a:r>
                <a:rPr lang="tr-TR" sz="800" dirty="0">
                  <a:solidFill>
                    <a:srgbClr val="231F20"/>
                  </a:solidFill>
                  <a:latin typeface="Tahoma"/>
                  <a:cs typeface="Tahoma"/>
                </a:rPr>
                <a:t>Maxion</a:t>
              </a:r>
              <a:r>
                <a:rPr lang="tr-TR" sz="800" spc="-100" dirty="0">
                  <a:solidFill>
                    <a:srgbClr val="231F20"/>
                  </a:solidFill>
                  <a:latin typeface="Tahoma"/>
                  <a:cs typeface="Tahoma"/>
                </a:rPr>
                <a:t> </a:t>
              </a:r>
              <a:r>
                <a:rPr lang="tr-TR" sz="800" dirty="0">
                  <a:solidFill>
                    <a:srgbClr val="231F20"/>
                  </a:solidFill>
                  <a:latin typeface="Tahoma"/>
                  <a:cs typeface="Tahoma"/>
                </a:rPr>
                <a:t>İnci  </a:t>
              </a:r>
              <a:r>
                <a:rPr lang="tr-TR" sz="800" spc="-5" dirty="0">
                  <a:solidFill>
                    <a:srgbClr val="231F20"/>
                  </a:solidFill>
                  <a:latin typeface="Tahoma"/>
                  <a:cs typeface="Tahoma"/>
                </a:rPr>
                <a:t>(</a:t>
              </a:r>
              <a:r>
                <a:rPr lang="tr-TR" sz="800" spc="-5" dirty="0" err="1">
                  <a:solidFill>
                    <a:srgbClr val="231F20"/>
                  </a:solidFill>
                  <a:latin typeface="Tahoma"/>
                  <a:cs typeface="Tahoma"/>
                </a:rPr>
                <a:t>Brasil</a:t>
              </a:r>
              <a:r>
                <a:rPr lang="tr-TR" sz="800" spc="-5" dirty="0">
                  <a:solidFill>
                    <a:srgbClr val="231F20"/>
                  </a:solidFill>
                  <a:latin typeface="Tahoma"/>
                  <a:cs typeface="Tahoma"/>
                </a:rPr>
                <a:t>)</a:t>
              </a:r>
              <a:endParaRPr lang="tr-TR" sz="800" dirty="0">
                <a:latin typeface="Tahoma"/>
                <a:cs typeface="Tahoma"/>
              </a:endParaRPr>
            </a:p>
          </p:txBody>
        </p:sp>
        <p:sp>
          <p:nvSpPr>
            <p:cNvPr id="213" name="object 35">
              <a:extLst>
                <a:ext uri="{FF2B5EF4-FFF2-40B4-BE49-F238E27FC236}">
                  <a16:creationId xmlns:a16="http://schemas.microsoft.com/office/drawing/2014/main" id="{E57F4F8E-4646-4E01-9642-EE6802499E38}"/>
                </a:ext>
              </a:extLst>
            </p:cNvPr>
            <p:cNvSpPr/>
            <p:nvPr/>
          </p:nvSpPr>
          <p:spPr>
            <a:xfrm>
              <a:off x="5033052" y="3992574"/>
              <a:ext cx="245948" cy="245935"/>
            </a:xfrm>
            <a:prstGeom prst="rect">
              <a:avLst/>
            </a:prstGeom>
            <a:blipFill>
              <a:blip r:embed="rId1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grpSp>
        <p:nvGrpSpPr>
          <p:cNvPr id="18" name="Group 17">
            <a:extLst>
              <a:ext uri="{FF2B5EF4-FFF2-40B4-BE49-F238E27FC236}">
                <a16:creationId xmlns:a16="http://schemas.microsoft.com/office/drawing/2014/main" id="{E9541482-3B38-4F2E-ABE4-22FF74C3B755}"/>
              </a:ext>
            </a:extLst>
          </p:cNvPr>
          <p:cNvGrpSpPr/>
          <p:nvPr/>
        </p:nvGrpSpPr>
        <p:grpSpPr>
          <a:xfrm>
            <a:off x="4312920" y="3992574"/>
            <a:ext cx="957580" cy="2493421"/>
            <a:chOff x="3786101" y="3992574"/>
            <a:chExt cx="957580" cy="2493421"/>
          </a:xfrm>
        </p:grpSpPr>
        <p:sp>
          <p:nvSpPr>
            <p:cNvPr id="219" name="object 41">
              <a:extLst>
                <a:ext uri="{FF2B5EF4-FFF2-40B4-BE49-F238E27FC236}">
                  <a16:creationId xmlns:a16="http://schemas.microsoft.com/office/drawing/2014/main" id="{6AB1B32A-02D3-4264-866A-F0BFCA45A4A5}"/>
                </a:ext>
              </a:extLst>
            </p:cNvPr>
            <p:cNvSpPr/>
            <p:nvPr/>
          </p:nvSpPr>
          <p:spPr>
            <a:xfrm>
              <a:off x="3834371" y="5772232"/>
              <a:ext cx="860425" cy="0"/>
            </a:xfrm>
            <a:custGeom>
              <a:avLst/>
              <a:gdLst/>
              <a:ahLst/>
              <a:cxnLst/>
              <a:rect l="l" t="t" r="r" b="b"/>
              <a:pathLst>
                <a:path w="860425">
                  <a:moveTo>
                    <a:pt x="0" y="0"/>
                  </a:moveTo>
                  <a:lnTo>
                    <a:pt x="860158" y="0"/>
                  </a:lnTo>
                </a:path>
              </a:pathLst>
            </a:custGeom>
            <a:ln w="41033">
              <a:solidFill>
                <a:srgbClr val="DB312C"/>
              </a:solidFill>
            </a:ln>
          </p:spPr>
          <p:txBody>
            <a:bodyPr wrap="square" lIns="0" tIns="0" rIns="0" bIns="0" rtlCol="0"/>
            <a:lstStyle/>
            <a:p>
              <a:endParaRPr/>
            </a:p>
          </p:txBody>
        </p:sp>
        <p:sp>
          <p:nvSpPr>
            <p:cNvPr id="220" name="object 42">
              <a:extLst>
                <a:ext uri="{FF2B5EF4-FFF2-40B4-BE49-F238E27FC236}">
                  <a16:creationId xmlns:a16="http://schemas.microsoft.com/office/drawing/2014/main" id="{759BA5F0-72A9-4FCD-A602-2EF1024E56B3}"/>
                </a:ext>
              </a:extLst>
            </p:cNvPr>
            <p:cNvSpPr/>
            <p:nvPr/>
          </p:nvSpPr>
          <p:spPr>
            <a:xfrm>
              <a:off x="3834371" y="5854071"/>
              <a:ext cx="860425" cy="0"/>
            </a:xfrm>
            <a:custGeom>
              <a:avLst/>
              <a:gdLst/>
              <a:ahLst/>
              <a:cxnLst/>
              <a:rect l="l" t="t" r="r" b="b"/>
              <a:pathLst>
                <a:path w="860425">
                  <a:moveTo>
                    <a:pt x="0" y="0"/>
                  </a:moveTo>
                  <a:lnTo>
                    <a:pt x="860158" y="0"/>
                  </a:lnTo>
                </a:path>
              </a:pathLst>
            </a:custGeom>
            <a:ln w="40982">
              <a:solidFill>
                <a:srgbClr val="DB312C"/>
              </a:solidFill>
            </a:ln>
          </p:spPr>
          <p:txBody>
            <a:bodyPr wrap="square" lIns="0" tIns="0" rIns="0" bIns="0" rtlCol="0"/>
            <a:lstStyle/>
            <a:p>
              <a:endParaRPr/>
            </a:p>
          </p:txBody>
        </p:sp>
        <p:sp>
          <p:nvSpPr>
            <p:cNvPr id="221" name="object 43">
              <a:extLst>
                <a:ext uri="{FF2B5EF4-FFF2-40B4-BE49-F238E27FC236}">
                  <a16:creationId xmlns:a16="http://schemas.microsoft.com/office/drawing/2014/main" id="{475357C3-DA49-497A-9C84-27D593F92DFC}"/>
                </a:ext>
              </a:extLst>
            </p:cNvPr>
            <p:cNvSpPr/>
            <p:nvPr/>
          </p:nvSpPr>
          <p:spPr>
            <a:xfrm>
              <a:off x="3834371" y="5935757"/>
              <a:ext cx="860425" cy="0"/>
            </a:xfrm>
            <a:custGeom>
              <a:avLst/>
              <a:gdLst/>
              <a:ahLst/>
              <a:cxnLst/>
              <a:rect l="l" t="t" r="r" b="b"/>
              <a:pathLst>
                <a:path w="860425">
                  <a:moveTo>
                    <a:pt x="0" y="0"/>
                  </a:moveTo>
                  <a:lnTo>
                    <a:pt x="860158" y="0"/>
                  </a:lnTo>
                </a:path>
              </a:pathLst>
            </a:custGeom>
            <a:ln w="40982">
              <a:solidFill>
                <a:srgbClr val="DB312C"/>
              </a:solidFill>
            </a:ln>
          </p:spPr>
          <p:txBody>
            <a:bodyPr wrap="square" lIns="0" tIns="0" rIns="0" bIns="0" rtlCol="0"/>
            <a:lstStyle/>
            <a:p>
              <a:endParaRPr/>
            </a:p>
          </p:txBody>
        </p:sp>
        <p:sp>
          <p:nvSpPr>
            <p:cNvPr id="222" name="object 44">
              <a:extLst>
                <a:ext uri="{FF2B5EF4-FFF2-40B4-BE49-F238E27FC236}">
                  <a16:creationId xmlns:a16="http://schemas.microsoft.com/office/drawing/2014/main" id="{BD604DF6-CB96-4EEF-A6C4-BCB1513E5972}"/>
                </a:ext>
              </a:extLst>
            </p:cNvPr>
            <p:cNvSpPr/>
            <p:nvPr/>
          </p:nvSpPr>
          <p:spPr>
            <a:xfrm>
              <a:off x="3834371" y="5424487"/>
              <a:ext cx="860158" cy="286524"/>
            </a:xfrm>
            <a:prstGeom prst="rect">
              <a:avLst/>
            </a:prstGeom>
            <a:blipFill>
              <a:blip r:embed="rId1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23" name="object 45">
              <a:extLst>
                <a:ext uri="{FF2B5EF4-FFF2-40B4-BE49-F238E27FC236}">
                  <a16:creationId xmlns:a16="http://schemas.microsoft.com/office/drawing/2014/main" id="{782DB7D9-2A50-4CB6-959C-CD224BF8343E}"/>
                </a:ext>
              </a:extLst>
            </p:cNvPr>
            <p:cNvSpPr/>
            <p:nvPr/>
          </p:nvSpPr>
          <p:spPr>
            <a:xfrm>
              <a:off x="4142282" y="3992574"/>
              <a:ext cx="245935" cy="245935"/>
            </a:xfrm>
            <a:prstGeom prst="rect">
              <a:avLst/>
            </a:prstGeom>
            <a:blipFill>
              <a:blip r:embed="rId1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25" name="object 47">
              <a:extLst>
                <a:ext uri="{FF2B5EF4-FFF2-40B4-BE49-F238E27FC236}">
                  <a16:creationId xmlns:a16="http://schemas.microsoft.com/office/drawing/2014/main" id="{9B6593EE-9514-45D9-AFFD-92D76280A186}"/>
                </a:ext>
              </a:extLst>
            </p:cNvPr>
            <p:cNvSpPr/>
            <p:nvPr/>
          </p:nvSpPr>
          <p:spPr>
            <a:xfrm>
              <a:off x="4264446" y="4235839"/>
              <a:ext cx="0" cy="1076960"/>
            </a:xfrm>
            <a:custGeom>
              <a:avLst/>
              <a:gdLst/>
              <a:ahLst/>
              <a:cxnLst/>
              <a:rect l="l" t="t" r="r" b="b"/>
              <a:pathLst>
                <a:path h="1076960">
                  <a:moveTo>
                    <a:pt x="0" y="0"/>
                  </a:moveTo>
                  <a:lnTo>
                    <a:pt x="0" y="1076617"/>
                  </a:lnTo>
                </a:path>
              </a:pathLst>
            </a:custGeom>
            <a:ln w="25400">
              <a:solidFill>
                <a:srgbClr val="000000"/>
              </a:solidFill>
            </a:ln>
          </p:spPr>
          <p:txBody>
            <a:bodyPr wrap="square" lIns="0" tIns="0" rIns="0" bIns="0" rtlCol="0"/>
            <a:lstStyle/>
            <a:p>
              <a:endParaRPr/>
            </a:p>
          </p:txBody>
        </p:sp>
        <p:sp>
          <p:nvSpPr>
            <p:cNvPr id="226" name="object 48">
              <a:extLst>
                <a:ext uri="{FF2B5EF4-FFF2-40B4-BE49-F238E27FC236}">
                  <a16:creationId xmlns:a16="http://schemas.microsoft.com/office/drawing/2014/main" id="{CD8F10D8-5531-4A0D-80D8-9F05F47E6E65}"/>
                </a:ext>
              </a:extLst>
            </p:cNvPr>
            <p:cNvSpPr/>
            <p:nvPr/>
          </p:nvSpPr>
          <p:spPr>
            <a:xfrm>
              <a:off x="4231022" y="5277138"/>
              <a:ext cx="66852" cy="66852"/>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27" name="object 49">
              <a:extLst>
                <a:ext uri="{FF2B5EF4-FFF2-40B4-BE49-F238E27FC236}">
                  <a16:creationId xmlns:a16="http://schemas.microsoft.com/office/drawing/2014/main" id="{372731C3-60C3-49A7-9EA5-376DB65000D9}"/>
                </a:ext>
              </a:extLst>
            </p:cNvPr>
            <p:cNvSpPr/>
            <p:nvPr/>
          </p:nvSpPr>
          <p:spPr>
            <a:xfrm>
              <a:off x="4226572" y="5272697"/>
              <a:ext cx="75742" cy="75742"/>
            </a:xfrm>
            <a:prstGeom prst="rect">
              <a:avLst/>
            </a:prstGeom>
            <a:blipFill>
              <a:blip r:embed="rId1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28" name="object 50">
              <a:extLst>
                <a:ext uri="{FF2B5EF4-FFF2-40B4-BE49-F238E27FC236}">
                  <a16:creationId xmlns:a16="http://schemas.microsoft.com/office/drawing/2014/main" id="{C5971DF3-897A-4B14-9823-6DC9D456D0D9}"/>
                </a:ext>
              </a:extLst>
            </p:cNvPr>
            <p:cNvSpPr txBox="1"/>
            <p:nvPr/>
          </p:nvSpPr>
          <p:spPr>
            <a:xfrm>
              <a:off x="3786101" y="6044036"/>
              <a:ext cx="957580" cy="441959"/>
            </a:xfrm>
            <a:prstGeom prst="rect">
              <a:avLst/>
            </a:prstGeom>
          </p:spPr>
          <p:txBody>
            <a:bodyPr vert="horz" wrap="square" lIns="0" tIns="12700" rIns="0" bIns="0" rtlCol="0">
              <a:spAutoFit/>
            </a:bodyPr>
            <a:lstStyle/>
            <a:p>
              <a:pPr algn="ctr">
                <a:lnSpc>
                  <a:spcPts val="1400"/>
                </a:lnSpc>
                <a:spcBef>
                  <a:spcPts val="100"/>
                </a:spcBef>
              </a:pPr>
              <a:r>
                <a:rPr sz="1200" b="1" dirty="0">
                  <a:solidFill>
                    <a:srgbClr val="231F20"/>
                  </a:solidFill>
                  <a:latin typeface="Tahoma"/>
                  <a:cs typeface="Tahoma"/>
                </a:rPr>
                <a:t>1995 -</a:t>
              </a:r>
              <a:r>
                <a:rPr sz="1200" b="1" spc="-95" dirty="0">
                  <a:solidFill>
                    <a:srgbClr val="231F20"/>
                  </a:solidFill>
                  <a:latin typeface="Tahoma"/>
                  <a:cs typeface="Tahoma"/>
                </a:rPr>
                <a:t> </a:t>
              </a:r>
              <a:r>
                <a:rPr lang="tr-TR" sz="1200" b="1" spc="-95" dirty="0">
                  <a:solidFill>
                    <a:srgbClr val="231F20"/>
                  </a:solidFill>
                  <a:latin typeface="Tahoma"/>
                  <a:cs typeface="Tahoma"/>
                </a:rPr>
                <a:t>2005</a:t>
              </a:r>
              <a:endParaRPr sz="1200" dirty="0">
                <a:latin typeface="Tahoma"/>
                <a:cs typeface="Tahoma"/>
              </a:endParaRPr>
            </a:p>
            <a:p>
              <a:pPr algn="ctr">
                <a:lnSpc>
                  <a:spcPts val="919"/>
                </a:lnSpc>
              </a:pPr>
              <a:r>
                <a:rPr sz="800" spc="-5" dirty="0">
                  <a:solidFill>
                    <a:srgbClr val="231F20"/>
                  </a:solidFill>
                  <a:latin typeface="Tahoma"/>
                  <a:cs typeface="Tahoma"/>
                </a:rPr>
                <a:t>İnci </a:t>
              </a:r>
              <a:r>
                <a:rPr sz="800" dirty="0" err="1">
                  <a:solidFill>
                    <a:srgbClr val="231F20"/>
                  </a:solidFill>
                  <a:latin typeface="Tahoma"/>
                  <a:cs typeface="Tahoma"/>
                </a:rPr>
                <a:t>Akü</a:t>
              </a:r>
              <a:r>
                <a:rPr sz="800" dirty="0">
                  <a:solidFill>
                    <a:srgbClr val="231F20"/>
                  </a:solidFill>
                  <a:latin typeface="Tahoma"/>
                  <a:cs typeface="Tahoma"/>
                </a:rPr>
                <a:t> -</a:t>
              </a:r>
              <a:r>
                <a:rPr sz="800" spc="-40" dirty="0">
                  <a:solidFill>
                    <a:srgbClr val="231F20"/>
                  </a:solidFill>
                  <a:latin typeface="Tahoma"/>
                  <a:cs typeface="Tahoma"/>
                </a:rPr>
                <a:t> </a:t>
              </a:r>
              <a:r>
                <a:rPr sz="800" dirty="0">
                  <a:solidFill>
                    <a:srgbClr val="231F20"/>
                  </a:solidFill>
                  <a:latin typeface="Tahoma"/>
                  <a:cs typeface="Tahoma"/>
                </a:rPr>
                <a:t>Exide</a:t>
              </a:r>
              <a:endParaRPr sz="800" dirty="0">
                <a:latin typeface="Tahoma"/>
                <a:cs typeface="Tahoma"/>
              </a:endParaRPr>
            </a:p>
            <a:p>
              <a:pPr algn="ctr">
                <a:lnSpc>
                  <a:spcPct val="100000"/>
                </a:lnSpc>
              </a:pPr>
              <a:r>
                <a:rPr sz="800" dirty="0">
                  <a:solidFill>
                    <a:srgbClr val="231F20"/>
                  </a:solidFill>
                  <a:latin typeface="Tahoma"/>
                  <a:cs typeface="Tahoma"/>
                </a:rPr>
                <a:t>(</a:t>
              </a:r>
              <a:r>
                <a:rPr lang="tr-TR" sz="800" dirty="0">
                  <a:solidFill>
                    <a:srgbClr val="231F20"/>
                  </a:solidFill>
                  <a:latin typeface="Tahoma"/>
                  <a:cs typeface="Tahoma"/>
                </a:rPr>
                <a:t>USA</a:t>
              </a:r>
              <a:r>
                <a:rPr sz="800" dirty="0">
                  <a:solidFill>
                    <a:srgbClr val="231F20"/>
                  </a:solidFill>
                  <a:latin typeface="Tahoma"/>
                  <a:cs typeface="Tahoma"/>
                </a:rPr>
                <a:t>)</a:t>
              </a:r>
              <a:endParaRPr sz="800" dirty="0">
                <a:latin typeface="Tahoma"/>
                <a:cs typeface="Tahoma"/>
              </a:endParaRPr>
            </a:p>
          </p:txBody>
        </p:sp>
      </p:grpSp>
      <p:grpSp>
        <p:nvGrpSpPr>
          <p:cNvPr id="13" name="Group 12">
            <a:extLst>
              <a:ext uri="{FF2B5EF4-FFF2-40B4-BE49-F238E27FC236}">
                <a16:creationId xmlns:a16="http://schemas.microsoft.com/office/drawing/2014/main" id="{B499AC80-17D3-460C-B13E-AF909EFE3ABD}"/>
              </a:ext>
            </a:extLst>
          </p:cNvPr>
          <p:cNvGrpSpPr/>
          <p:nvPr/>
        </p:nvGrpSpPr>
        <p:grpSpPr>
          <a:xfrm>
            <a:off x="6084570" y="3992574"/>
            <a:ext cx="1624330" cy="2611426"/>
            <a:chOff x="5263306" y="3992574"/>
            <a:chExt cx="1624330" cy="2611426"/>
          </a:xfrm>
        </p:grpSpPr>
        <p:sp>
          <p:nvSpPr>
            <p:cNvPr id="229" name="object 51">
              <a:extLst>
                <a:ext uri="{FF2B5EF4-FFF2-40B4-BE49-F238E27FC236}">
                  <a16:creationId xmlns:a16="http://schemas.microsoft.com/office/drawing/2014/main" id="{C0F21258-0493-47A5-ACEE-5A2FCAEB49EA}"/>
                </a:ext>
              </a:extLst>
            </p:cNvPr>
            <p:cNvSpPr/>
            <p:nvPr/>
          </p:nvSpPr>
          <p:spPr>
            <a:xfrm>
              <a:off x="5658294" y="5384800"/>
              <a:ext cx="834390" cy="523875"/>
            </a:xfrm>
            <a:custGeom>
              <a:avLst/>
              <a:gdLst/>
              <a:ahLst/>
              <a:cxnLst/>
              <a:rect l="l" t="t" r="r" b="b"/>
              <a:pathLst>
                <a:path w="834389" h="523875">
                  <a:moveTo>
                    <a:pt x="834123" y="0"/>
                  </a:moveTo>
                  <a:lnTo>
                    <a:pt x="0" y="0"/>
                  </a:lnTo>
                  <a:lnTo>
                    <a:pt x="0" y="523557"/>
                  </a:lnTo>
                  <a:lnTo>
                    <a:pt x="834123" y="523557"/>
                  </a:lnTo>
                  <a:lnTo>
                    <a:pt x="834123" y="0"/>
                  </a:lnTo>
                  <a:close/>
                </a:path>
              </a:pathLst>
            </a:custGeom>
            <a:solidFill>
              <a:srgbClr val="FFFFFF"/>
            </a:solidFill>
          </p:spPr>
          <p:txBody>
            <a:bodyPr wrap="square" lIns="0" tIns="0" rIns="0" bIns="0" rtlCol="0"/>
            <a:lstStyle/>
            <a:p>
              <a:endParaRPr/>
            </a:p>
          </p:txBody>
        </p:sp>
        <p:sp>
          <p:nvSpPr>
            <p:cNvPr id="230" name="object 52">
              <a:extLst>
                <a:ext uri="{FF2B5EF4-FFF2-40B4-BE49-F238E27FC236}">
                  <a16:creationId xmlns:a16="http://schemas.microsoft.com/office/drawing/2014/main" id="{16929743-24B5-47F9-A26E-A2E667F6AD0A}"/>
                </a:ext>
              </a:extLst>
            </p:cNvPr>
            <p:cNvSpPr/>
            <p:nvPr/>
          </p:nvSpPr>
          <p:spPr>
            <a:xfrm>
              <a:off x="5658294" y="5418804"/>
              <a:ext cx="834390" cy="523875"/>
            </a:xfrm>
            <a:custGeom>
              <a:avLst/>
              <a:gdLst/>
              <a:ahLst/>
              <a:cxnLst/>
              <a:rect l="l" t="t" r="r" b="b"/>
              <a:pathLst>
                <a:path w="834389" h="523875">
                  <a:moveTo>
                    <a:pt x="834123" y="523557"/>
                  </a:moveTo>
                  <a:lnTo>
                    <a:pt x="0" y="523557"/>
                  </a:lnTo>
                  <a:lnTo>
                    <a:pt x="0" y="0"/>
                  </a:lnTo>
                  <a:lnTo>
                    <a:pt x="834123" y="0"/>
                  </a:lnTo>
                  <a:lnTo>
                    <a:pt x="834123" y="523557"/>
                  </a:lnTo>
                  <a:close/>
                </a:path>
              </a:pathLst>
            </a:custGeom>
            <a:ln w="3175">
              <a:solidFill>
                <a:srgbClr val="DCDDDE"/>
              </a:solidFill>
            </a:ln>
          </p:spPr>
          <p:txBody>
            <a:bodyPr wrap="square" lIns="0" tIns="0" rIns="0" bIns="0" rtlCol="0"/>
            <a:lstStyle/>
            <a:p>
              <a:endParaRPr/>
            </a:p>
          </p:txBody>
        </p:sp>
        <p:sp>
          <p:nvSpPr>
            <p:cNvPr id="231" name="object 53">
              <a:extLst>
                <a:ext uri="{FF2B5EF4-FFF2-40B4-BE49-F238E27FC236}">
                  <a16:creationId xmlns:a16="http://schemas.microsoft.com/office/drawing/2014/main" id="{C3AD3D1B-1E53-4246-B419-357037B10AEE}"/>
                </a:ext>
              </a:extLst>
            </p:cNvPr>
            <p:cNvSpPr/>
            <p:nvPr/>
          </p:nvSpPr>
          <p:spPr>
            <a:xfrm>
              <a:off x="5881935" y="5488487"/>
              <a:ext cx="387350" cy="387350"/>
            </a:xfrm>
            <a:custGeom>
              <a:avLst/>
              <a:gdLst/>
              <a:ahLst/>
              <a:cxnLst/>
              <a:rect l="l" t="t" r="r" b="b"/>
              <a:pathLst>
                <a:path w="387350" h="387350">
                  <a:moveTo>
                    <a:pt x="193433" y="0"/>
                  </a:moveTo>
                  <a:lnTo>
                    <a:pt x="149080" y="5107"/>
                  </a:lnTo>
                  <a:lnTo>
                    <a:pt x="108365" y="19657"/>
                  </a:lnTo>
                  <a:lnTo>
                    <a:pt x="72449" y="42489"/>
                  </a:lnTo>
                  <a:lnTo>
                    <a:pt x="42494" y="72442"/>
                  </a:lnTo>
                  <a:lnTo>
                    <a:pt x="19660" y="108355"/>
                  </a:lnTo>
                  <a:lnTo>
                    <a:pt x="5108" y="149068"/>
                  </a:lnTo>
                  <a:lnTo>
                    <a:pt x="0" y="193421"/>
                  </a:lnTo>
                  <a:lnTo>
                    <a:pt x="5108" y="237773"/>
                  </a:lnTo>
                  <a:lnTo>
                    <a:pt x="19660" y="278486"/>
                  </a:lnTo>
                  <a:lnTo>
                    <a:pt x="42494" y="314399"/>
                  </a:lnTo>
                  <a:lnTo>
                    <a:pt x="72449" y="344352"/>
                  </a:lnTo>
                  <a:lnTo>
                    <a:pt x="108365" y="367184"/>
                  </a:lnTo>
                  <a:lnTo>
                    <a:pt x="149080" y="381734"/>
                  </a:lnTo>
                  <a:lnTo>
                    <a:pt x="193433" y="386842"/>
                  </a:lnTo>
                  <a:lnTo>
                    <a:pt x="237782" y="381734"/>
                  </a:lnTo>
                  <a:lnTo>
                    <a:pt x="278493" y="367184"/>
                  </a:lnTo>
                  <a:lnTo>
                    <a:pt x="314407" y="344352"/>
                  </a:lnTo>
                  <a:lnTo>
                    <a:pt x="344361" y="314399"/>
                  </a:lnTo>
                  <a:lnTo>
                    <a:pt x="367194" y="278486"/>
                  </a:lnTo>
                  <a:lnTo>
                    <a:pt x="381746" y="237773"/>
                  </a:lnTo>
                  <a:lnTo>
                    <a:pt x="386854" y="193421"/>
                  </a:lnTo>
                  <a:lnTo>
                    <a:pt x="381746" y="149068"/>
                  </a:lnTo>
                  <a:lnTo>
                    <a:pt x="367194" y="108355"/>
                  </a:lnTo>
                  <a:lnTo>
                    <a:pt x="344361" y="72442"/>
                  </a:lnTo>
                  <a:lnTo>
                    <a:pt x="314407" y="42489"/>
                  </a:lnTo>
                  <a:lnTo>
                    <a:pt x="278493" y="19657"/>
                  </a:lnTo>
                  <a:lnTo>
                    <a:pt x="237782" y="5107"/>
                  </a:lnTo>
                  <a:lnTo>
                    <a:pt x="193433" y="0"/>
                  </a:lnTo>
                  <a:close/>
                </a:path>
              </a:pathLst>
            </a:custGeom>
            <a:solidFill>
              <a:srgbClr val="DB312C"/>
            </a:solidFill>
          </p:spPr>
          <p:txBody>
            <a:bodyPr wrap="square" lIns="0" tIns="0" rIns="0" bIns="0" rtlCol="0"/>
            <a:lstStyle/>
            <a:p>
              <a:endParaRPr/>
            </a:p>
          </p:txBody>
        </p:sp>
        <p:sp>
          <p:nvSpPr>
            <p:cNvPr id="232" name="object 54">
              <a:extLst>
                <a:ext uri="{FF2B5EF4-FFF2-40B4-BE49-F238E27FC236}">
                  <a16:creationId xmlns:a16="http://schemas.microsoft.com/office/drawing/2014/main" id="{96CB3E54-9F7F-414C-A4A0-48AE67BDFCFF}"/>
                </a:ext>
              </a:extLst>
            </p:cNvPr>
            <p:cNvSpPr/>
            <p:nvPr/>
          </p:nvSpPr>
          <p:spPr>
            <a:xfrm>
              <a:off x="5945289" y="3992574"/>
              <a:ext cx="245948" cy="245935"/>
            </a:xfrm>
            <a:prstGeom prst="rect">
              <a:avLst/>
            </a:prstGeom>
            <a:blipFill>
              <a:blip r:embed="rId1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34" name="object 56">
              <a:extLst>
                <a:ext uri="{FF2B5EF4-FFF2-40B4-BE49-F238E27FC236}">
                  <a16:creationId xmlns:a16="http://schemas.microsoft.com/office/drawing/2014/main" id="{CD76A889-45D6-4FE1-9D5F-1589581306B0}"/>
                </a:ext>
              </a:extLst>
            </p:cNvPr>
            <p:cNvSpPr/>
            <p:nvPr/>
          </p:nvSpPr>
          <p:spPr>
            <a:xfrm>
              <a:off x="6071765" y="4235839"/>
              <a:ext cx="0" cy="1080000"/>
            </a:xfrm>
            <a:custGeom>
              <a:avLst/>
              <a:gdLst/>
              <a:ahLst/>
              <a:cxnLst/>
              <a:rect l="l" t="t" r="r" b="b"/>
              <a:pathLst>
                <a:path h="730250">
                  <a:moveTo>
                    <a:pt x="0" y="0"/>
                  </a:moveTo>
                  <a:lnTo>
                    <a:pt x="0" y="729907"/>
                  </a:lnTo>
                </a:path>
              </a:pathLst>
            </a:custGeom>
            <a:ln w="25400">
              <a:solidFill>
                <a:srgbClr val="000000"/>
              </a:solidFill>
            </a:ln>
          </p:spPr>
          <p:txBody>
            <a:bodyPr wrap="square" lIns="0" tIns="0" rIns="0" bIns="0" rtlCol="0"/>
            <a:lstStyle/>
            <a:p>
              <a:endParaRPr/>
            </a:p>
          </p:txBody>
        </p:sp>
        <p:sp>
          <p:nvSpPr>
            <p:cNvPr id="235" name="object 57">
              <a:extLst>
                <a:ext uri="{FF2B5EF4-FFF2-40B4-BE49-F238E27FC236}">
                  <a16:creationId xmlns:a16="http://schemas.microsoft.com/office/drawing/2014/main" id="{BEE0A9D0-553C-456D-AD87-07DB6192182C}"/>
                </a:ext>
              </a:extLst>
            </p:cNvPr>
            <p:cNvSpPr/>
            <p:nvPr/>
          </p:nvSpPr>
          <p:spPr>
            <a:xfrm>
              <a:off x="6033897" y="5265986"/>
              <a:ext cx="75742" cy="75730"/>
            </a:xfrm>
            <a:prstGeom prst="rect">
              <a:avLst/>
            </a:prstGeom>
            <a:blipFill>
              <a:blip r:embed="rId1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36" name="object 58">
              <a:extLst>
                <a:ext uri="{FF2B5EF4-FFF2-40B4-BE49-F238E27FC236}">
                  <a16:creationId xmlns:a16="http://schemas.microsoft.com/office/drawing/2014/main" id="{F443D0CE-5629-4D08-9C71-CFC168DAA9D4}"/>
                </a:ext>
              </a:extLst>
            </p:cNvPr>
            <p:cNvSpPr/>
            <p:nvPr/>
          </p:nvSpPr>
          <p:spPr>
            <a:xfrm>
              <a:off x="6038341" y="5272697"/>
              <a:ext cx="66852" cy="66853"/>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37" name="object 59">
              <a:extLst>
                <a:ext uri="{FF2B5EF4-FFF2-40B4-BE49-F238E27FC236}">
                  <a16:creationId xmlns:a16="http://schemas.microsoft.com/office/drawing/2014/main" id="{7F6312E8-9401-47BA-8F32-5C40E367AAB8}"/>
                </a:ext>
              </a:extLst>
            </p:cNvPr>
            <p:cNvSpPr txBox="1"/>
            <p:nvPr/>
          </p:nvSpPr>
          <p:spPr>
            <a:xfrm>
              <a:off x="5263306" y="6040120"/>
              <a:ext cx="1624330" cy="563880"/>
            </a:xfrm>
            <a:prstGeom prst="rect">
              <a:avLst/>
            </a:prstGeom>
          </p:spPr>
          <p:txBody>
            <a:bodyPr vert="horz" wrap="square" lIns="0" tIns="12700" rIns="0" bIns="0" rtlCol="0">
              <a:spAutoFit/>
            </a:bodyPr>
            <a:lstStyle/>
            <a:p>
              <a:pPr algn="ctr">
                <a:lnSpc>
                  <a:spcPts val="1400"/>
                </a:lnSpc>
                <a:spcBef>
                  <a:spcPts val="100"/>
                </a:spcBef>
              </a:pPr>
              <a:r>
                <a:rPr sz="1200" b="1" dirty="0">
                  <a:solidFill>
                    <a:srgbClr val="231F20"/>
                  </a:solidFill>
                  <a:latin typeface="Tahoma"/>
                  <a:cs typeface="Tahoma"/>
                </a:rPr>
                <a:t>2014 - </a:t>
              </a:r>
              <a:r>
                <a:rPr lang="tr-TR" sz="1200" b="1" spc="-5" dirty="0" err="1">
                  <a:solidFill>
                    <a:srgbClr val="231F20"/>
                  </a:solidFill>
                  <a:latin typeface="Tahoma"/>
                  <a:cs typeface="Tahoma"/>
                </a:rPr>
                <a:t>Present</a:t>
              </a:r>
              <a:endParaRPr sz="1200" dirty="0">
                <a:latin typeface="Tahoma"/>
                <a:cs typeface="Tahoma"/>
              </a:endParaRPr>
            </a:p>
            <a:p>
              <a:pPr algn="ctr">
                <a:lnSpc>
                  <a:spcPts val="919"/>
                </a:lnSpc>
              </a:pPr>
              <a:r>
                <a:rPr sz="800" spc="-5" dirty="0">
                  <a:solidFill>
                    <a:srgbClr val="231F20"/>
                  </a:solidFill>
                  <a:latin typeface="Tahoma"/>
                  <a:cs typeface="Tahoma"/>
                </a:rPr>
                <a:t>İnci</a:t>
              </a:r>
              <a:r>
                <a:rPr sz="800" spc="-10" dirty="0">
                  <a:solidFill>
                    <a:srgbClr val="231F20"/>
                  </a:solidFill>
                  <a:latin typeface="Tahoma"/>
                  <a:cs typeface="Tahoma"/>
                </a:rPr>
                <a:t> </a:t>
              </a:r>
              <a:r>
                <a:rPr sz="800" dirty="0" err="1">
                  <a:solidFill>
                    <a:srgbClr val="231F20"/>
                  </a:solidFill>
                  <a:latin typeface="Tahoma"/>
                  <a:cs typeface="Tahoma"/>
                </a:rPr>
                <a:t>Lojistik</a:t>
              </a:r>
              <a:endParaRPr sz="800" dirty="0">
                <a:latin typeface="Tahoma"/>
                <a:cs typeface="Tahoma"/>
              </a:endParaRPr>
            </a:p>
            <a:p>
              <a:pPr marL="473075" marR="464820" algn="ctr">
                <a:lnSpc>
                  <a:spcPct val="100000"/>
                </a:lnSpc>
              </a:pPr>
              <a:r>
                <a:rPr sz="800" spc="-10" dirty="0">
                  <a:solidFill>
                    <a:srgbClr val="231F20"/>
                  </a:solidFill>
                  <a:latin typeface="Tahoma"/>
                  <a:cs typeface="Tahoma"/>
                </a:rPr>
                <a:t>Yusen</a:t>
              </a:r>
              <a:r>
                <a:rPr sz="800" spc="-90" dirty="0">
                  <a:solidFill>
                    <a:srgbClr val="231F20"/>
                  </a:solidFill>
                  <a:latin typeface="Tahoma"/>
                  <a:cs typeface="Tahoma"/>
                </a:rPr>
                <a:t> </a:t>
              </a:r>
              <a:r>
                <a:rPr sz="800" dirty="0">
                  <a:solidFill>
                    <a:srgbClr val="231F20"/>
                  </a:solidFill>
                  <a:latin typeface="Tahoma"/>
                  <a:cs typeface="Tahoma"/>
                </a:rPr>
                <a:t>Logistics  </a:t>
              </a:r>
              <a:r>
                <a:rPr sz="800" spc="-5" dirty="0">
                  <a:solidFill>
                    <a:srgbClr val="231F20"/>
                  </a:solidFill>
                  <a:latin typeface="Tahoma"/>
                  <a:cs typeface="Tahoma"/>
                </a:rPr>
                <a:t>(</a:t>
              </a:r>
              <a:r>
                <a:rPr lang="tr-TR" sz="800" spc="-5" dirty="0">
                  <a:solidFill>
                    <a:srgbClr val="231F20"/>
                  </a:solidFill>
                  <a:latin typeface="Tahoma"/>
                  <a:cs typeface="Tahoma"/>
                </a:rPr>
                <a:t>Japan</a:t>
              </a:r>
              <a:r>
                <a:rPr sz="800" spc="-5" dirty="0">
                  <a:solidFill>
                    <a:srgbClr val="231F20"/>
                  </a:solidFill>
                  <a:latin typeface="Tahoma"/>
                  <a:cs typeface="Tahoma"/>
                </a:rPr>
                <a:t>)</a:t>
              </a:r>
              <a:endParaRPr sz="800" dirty="0">
                <a:latin typeface="Tahoma"/>
                <a:cs typeface="Tahoma"/>
              </a:endParaRPr>
            </a:p>
          </p:txBody>
        </p:sp>
      </p:grpSp>
      <p:sp>
        <p:nvSpPr>
          <p:cNvPr id="242" name="object 64">
            <a:extLst>
              <a:ext uri="{FF2B5EF4-FFF2-40B4-BE49-F238E27FC236}">
                <a16:creationId xmlns:a16="http://schemas.microsoft.com/office/drawing/2014/main" id="{FEFB936A-7CA4-4B53-B1D5-565F93E96F5D}"/>
              </a:ext>
            </a:extLst>
          </p:cNvPr>
          <p:cNvSpPr/>
          <p:nvPr/>
        </p:nvSpPr>
        <p:spPr>
          <a:xfrm>
            <a:off x="7837847" y="4896435"/>
            <a:ext cx="66852" cy="66852"/>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nvGrpSpPr>
          <p:cNvPr id="21" name="Group 20">
            <a:extLst>
              <a:ext uri="{FF2B5EF4-FFF2-40B4-BE49-F238E27FC236}">
                <a16:creationId xmlns:a16="http://schemas.microsoft.com/office/drawing/2014/main" id="{8C7CDE35-59BE-4E74-ABAD-3565AF2C6064}"/>
              </a:ext>
            </a:extLst>
          </p:cNvPr>
          <p:cNvGrpSpPr/>
          <p:nvPr/>
        </p:nvGrpSpPr>
        <p:grpSpPr>
          <a:xfrm>
            <a:off x="1202179" y="3992574"/>
            <a:ext cx="1934721" cy="2207947"/>
            <a:chOff x="926144" y="3992574"/>
            <a:chExt cx="1934721" cy="2207947"/>
          </a:xfrm>
        </p:grpSpPr>
        <p:sp>
          <p:nvSpPr>
            <p:cNvPr id="245" name="object 67">
              <a:extLst>
                <a:ext uri="{FF2B5EF4-FFF2-40B4-BE49-F238E27FC236}">
                  <a16:creationId xmlns:a16="http://schemas.microsoft.com/office/drawing/2014/main" id="{6AB844E1-2230-4386-A53D-77F3525D54F8}"/>
                </a:ext>
              </a:extLst>
            </p:cNvPr>
            <p:cNvSpPr/>
            <p:nvPr/>
          </p:nvSpPr>
          <p:spPr>
            <a:xfrm>
              <a:off x="2339263" y="3992574"/>
              <a:ext cx="245935" cy="245935"/>
            </a:xfrm>
            <a:prstGeom prst="rect">
              <a:avLst/>
            </a:prstGeom>
            <a:blipFill>
              <a:blip r:embed="rId2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46" name="object 68">
              <a:extLst>
                <a:ext uri="{FF2B5EF4-FFF2-40B4-BE49-F238E27FC236}">
                  <a16:creationId xmlns:a16="http://schemas.microsoft.com/office/drawing/2014/main" id="{8644A6FA-68A6-46B8-B749-6BE003F13ABC}"/>
                </a:ext>
              </a:extLst>
            </p:cNvPr>
            <p:cNvSpPr/>
            <p:nvPr/>
          </p:nvSpPr>
          <p:spPr>
            <a:xfrm>
              <a:off x="2462231" y="4238406"/>
              <a:ext cx="0" cy="723900"/>
            </a:xfrm>
            <a:custGeom>
              <a:avLst/>
              <a:gdLst/>
              <a:ahLst/>
              <a:cxnLst/>
              <a:rect l="l" t="t" r="r" b="b"/>
              <a:pathLst>
                <a:path h="723900">
                  <a:moveTo>
                    <a:pt x="0" y="0"/>
                  </a:moveTo>
                  <a:lnTo>
                    <a:pt x="0" y="723610"/>
                  </a:lnTo>
                </a:path>
              </a:pathLst>
            </a:custGeom>
            <a:ln w="25400">
              <a:solidFill>
                <a:srgbClr val="000000"/>
              </a:solidFill>
            </a:ln>
          </p:spPr>
          <p:txBody>
            <a:bodyPr wrap="square" lIns="0" tIns="0" rIns="0" bIns="0" rtlCol="0"/>
            <a:lstStyle/>
            <a:p>
              <a:endParaRPr/>
            </a:p>
          </p:txBody>
        </p:sp>
        <p:sp>
          <p:nvSpPr>
            <p:cNvPr id="247" name="object 69">
              <a:extLst>
                <a:ext uri="{FF2B5EF4-FFF2-40B4-BE49-F238E27FC236}">
                  <a16:creationId xmlns:a16="http://schemas.microsoft.com/office/drawing/2014/main" id="{08F1BE8B-6470-4543-BC08-EB1DC5F611E2}"/>
                </a:ext>
              </a:extLst>
            </p:cNvPr>
            <p:cNvSpPr/>
            <p:nvPr/>
          </p:nvSpPr>
          <p:spPr>
            <a:xfrm>
              <a:off x="2428806" y="5554343"/>
              <a:ext cx="66852" cy="66852"/>
            </a:xfrm>
            <a:prstGeom prst="rect">
              <a:avLst/>
            </a:prstGeom>
            <a:blipFill>
              <a:blip r:embed="rId2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48" name="object 70">
              <a:extLst>
                <a:ext uri="{FF2B5EF4-FFF2-40B4-BE49-F238E27FC236}">
                  <a16:creationId xmlns:a16="http://schemas.microsoft.com/office/drawing/2014/main" id="{D35EFE1B-7895-4595-89A9-06B05029905E}"/>
                </a:ext>
              </a:extLst>
            </p:cNvPr>
            <p:cNvSpPr/>
            <p:nvPr/>
          </p:nvSpPr>
          <p:spPr>
            <a:xfrm flipH="1">
              <a:off x="2416512" y="5485574"/>
              <a:ext cx="45719" cy="71147"/>
            </a:xfrm>
            <a:custGeom>
              <a:avLst/>
              <a:gdLst/>
              <a:ahLst/>
              <a:cxnLst/>
              <a:rect l="l" t="t" r="r" b="b"/>
              <a:pathLst>
                <a:path h="104139">
                  <a:moveTo>
                    <a:pt x="0" y="0"/>
                  </a:moveTo>
                  <a:lnTo>
                    <a:pt x="0" y="104073"/>
                  </a:lnTo>
                </a:path>
              </a:pathLst>
            </a:custGeom>
            <a:ln w="25400">
              <a:solidFill>
                <a:srgbClr val="000000"/>
              </a:solidFill>
            </a:ln>
          </p:spPr>
          <p:txBody>
            <a:bodyPr wrap="square" lIns="0" tIns="0" rIns="0" bIns="0" rtlCol="0"/>
            <a:lstStyle/>
            <a:p>
              <a:endParaRPr/>
            </a:p>
          </p:txBody>
        </p:sp>
        <p:sp>
          <p:nvSpPr>
            <p:cNvPr id="250" name="object 72">
              <a:extLst>
                <a:ext uri="{FF2B5EF4-FFF2-40B4-BE49-F238E27FC236}">
                  <a16:creationId xmlns:a16="http://schemas.microsoft.com/office/drawing/2014/main" id="{52D4A66C-1D7D-4C66-B9CC-99795AEE4265}"/>
                </a:ext>
              </a:extLst>
            </p:cNvPr>
            <p:cNvSpPr txBox="1"/>
            <p:nvPr/>
          </p:nvSpPr>
          <p:spPr>
            <a:xfrm>
              <a:off x="926144" y="5290903"/>
              <a:ext cx="957580" cy="441959"/>
            </a:xfrm>
            <a:prstGeom prst="rect">
              <a:avLst/>
            </a:prstGeom>
          </p:spPr>
          <p:txBody>
            <a:bodyPr vert="horz" wrap="square" lIns="0" tIns="12700" rIns="0" bIns="0" rtlCol="0">
              <a:spAutoFit/>
            </a:bodyPr>
            <a:lstStyle/>
            <a:p>
              <a:pPr marL="12700">
                <a:lnSpc>
                  <a:spcPts val="1400"/>
                </a:lnSpc>
                <a:spcBef>
                  <a:spcPts val="100"/>
                </a:spcBef>
              </a:pPr>
              <a:r>
                <a:rPr sz="1200" b="1" dirty="0">
                  <a:solidFill>
                    <a:srgbClr val="231F20"/>
                  </a:solidFill>
                  <a:latin typeface="Tahoma"/>
                  <a:cs typeface="Tahoma"/>
                </a:rPr>
                <a:t>1993 -</a:t>
              </a:r>
              <a:r>
                <a:rPr sz="1200" b="1" spc="-105" dirty="0">
                  <a:solidFill>
                    <a:srgbClr val="231F20"/>
                  </a:solidFill>
                  <a:latin typeface="Tahoma"/>
                  <a:cs typeface="Tahoma"/>
                </a:rPr>
                <a:t> </a:t>
              </a:r>
              <a:r>
                <a:rPr sz="1200" b="1" dirty="0">
                  <a:solidFill>
                    <a:srgbClr val="231F20"/>
                  </a:solidFill>
                  <a:latin typeface="Tahoma"/>
                  <a:cs typeface="Tahoma"/>
                </a:rPr>
                <a:t>1995</a:t>
              </a:r>
              <a:endParaRPr sz="1200" dirty="0">
                <a:latin typeface="Tahoma"/>
                <a:cs typeface="Tahoma"/>
              </a:endParaRPr>
            </a:p>
            <a:p>
              <a:pPr marL="238760">
                <a:lnSpc>
                  <a:spcPts val="919"/>
                </a:lnSpc>
              </a:pPr>
              <a:r>
                <a:rPr sz="800" spc="-5" dirty="0">
                  <a:solidFill>
                    <a:srgbClr val="231F20"/>
                  </a:solidFill>
                  <a:latin typeface="Tahoma"/>
                  <a:cs typeface="Tahoma"/>
                </a:rPr>
                <a:t>İnci </a:t>
              </a:r>
              <a:r>
                <a:rPr sz="800" dirty="0" err="1">
                  <a:solidFill>
                    <a:srgbClr val="231F20"/>
                  </a:solidFill>
                  <a:latin typeface="Tahoma"/>
                  <a:cs typeface="Tahoma"/>
                </a:rPr>
                <a:t>Akü</a:t>
              </a:r>
              <a:r>
                <a:rPr sz="800" dirty="0">
                  <a:solidFill>
                    <a:srgbClr val="231F20"/>
                  </a:solidFill>
                  <a:latin typeface="Tahoma"/>
                  <a:cs typeface="Tahoma"/>
                </a:rPr>
                <a:t> -</a:t>
              </a:r>
              <a:r>
                <a:rPr sz="800" spc="-90" dirty="0">
                  <a:solidFill>
                    <a:srgbClr val="231F20"/>
                  </a:solidFill>
                  <a:latin typeface="Tahoma"/>
                  <a:cs typeface="Tahoma"/>
                </a:rPr>
                <a:t> </a:t>
              </a:r>
              <a:r>
                <a:rPr sz="800" dirty="0">
                  <a:solidFill>
                    <a:srgbClr val="231F20"/>
                  </a:solidFill>
                  <a:latin typeface="Tahoma"/>
                  <a:cs typeface="Tahoma"/>
                </a:rPr>
                <a:t>CEAC</a:t>
              </a:r>
              <a:endParaRPr sz="800" dirty="0">
                <a:latin typeface="Tahoma"/>
                <a:cs typeface="Tahoma"/>
              </a:endParaRPr>
            </a:p>
            <a:p>
              <a:pPr marL="280035">
                <a:lnSpc>
                  <a:spcPct val="100000"/>
                </a:lnSpc>
              </a:pPr>
              <a:r>
                <a:rPr sz="800" spc="-5" dirty="0">
                  <a:solidFill>
                    <a:srgbClr val="231F20"/>
                  </a:solidFill>
                  <a:latin typeface="Tahoma"/>
                  <a:cs typeface="Tahoma"/>
                </a:rPr>
                <a:t>(Fran</a:t>
              </a:r>
              <a:r>
                <a:rPr lang="tr-TR" sz="800" spc="-5" dirty="0">
                  <a:solidFill>
                    <a:srgbClr val="231F20"/>
                  </a:solidFill>
                  <a:latin typeface="Tahoma"/>
                  <a:cs typeface="Tahoma"/>
                </a:rPr>
                <a:t>ce</a:t>
              </a:r>
              <a:r>
                <a:rPr sz="800" spc="-5" dirty="0">
                  <a:solidFill>
                    <a:srgbClr val="231F20"/>
                  </a:solidFill>
                  <a:latin typeface="Tahoma"/>
                  <a:cs typeface="Tahoma"/>
                </a:rPr>
                <a:t>/</a:t>
              </a:r>
              <a:r>
                <a:rPr lang="tr-TR" sz="800" spc="-5" dirty="0">
                  <a:solidFill>
                    <a:srgbClr val="231F20"/>
                  </a:solidFill>
                  <a:latin typeface="Tahoma"/>
                  <a:cs typeface="Tahoma"/>
                </a:rPr>
                <a:t>I</a:t>
              </a:r>
              <a:r>
                <a:rPr sz="800" spc="-5" dirty="0" err="1">
                  <a:solidFill>
                    <a:srgbClr val="231F20"/>
                  </a:solidFill>
                  <a:latin typeface="Tahoma"/>
                  <a:cs typeface="Tahoma"/>
                </a:rPr>
                <a:t>taly</a:t>
              </a:r>
              <a:r>
                <a:rPr sz="800" spc="-5" dirty="0">
                  <a:solidFill>
                    <a:srgbClr val="231F20"/>
                  </a:solidFill>
                  <a:latin typeface="Tahoma"/>
                  <a:cs typeface="Tahoma"/>
                </a:rPr>
                <a:t>)</a:t>
              </a:r>
              <a:endParaRPr sz="800" dirty="0">
                <a:latin typeface="Tahoma"/>
                <a:cs typeface="Tahoma"/>
              </a:endParaRPr>
            </a:p>
          </p:txBody>
        </p:sp>
        <p:sp>
          <p:nvSpPr>
            <p:cNvPr id="251" name="object 73">
              <a:extLst>
                <a:ext uri="{FF2B5EF4-FFF2-40B4-BE49-F238E27FC236}">
                  <a16:creationId xmlns:a16="http://schemas.microsoft.com/office/drawing/2014/main" id="{36E4D52E-5F28-404A-ACC5-38FF5E07AAF2}"/>
                </a:ext>
              </a:extLst>
            </p:cNvPr>
            <p:cNvSpPr/>
            <p:nvPr/>
          </p:nvSpPr>
          <p:spPr>
            <a:xfrm>
              <a:off x="2025484" y="4962016"/>
              <a:ext cx="278130" cy="523875"/>
            </a:xfrm>
            <a:custGeom>
              <a:avLst/>
              <a:gdLst/>
              <a:ahLst/>
              <a:cxnLst/>
              <a:rect l="l" t="t" r="r" b="b"/>
              <a:pathLst>
                <a:path w="278130" h="523875">
                  <a:moveTo>
                    <a:pt x="0" y="523557"/>
                  </a:moveTo>
                  <a:lnTo>
                    <a:pt x="277583" y="523557"/>
                  </a:lnTo>
                  <a:lnTo>
                    <a:pt x="277583" y="0"/>
                  </a:lnTo>
                  <a:lnTo>
                    <a:pt x="0" y="0"/>
                  </a:lnTo>
                  <a:lnTo>
                    <a:pt x="0" y="523557"/>
                  </a:lnTo>
                  <a:close/>
                </a:path>
              </a:pathLst>
            </a:custGeom>
            <a:solidFill>
              <a:srgbClr val="2F4694"/>
            </a:solidFill>
          </p:spPr>
          <p:txBody>
            <a:bodyPr wrap="square" lIns="0" tIns="0" rIns="0" bIns="0" rtlCol="0"/>
            <a:lstStyle/>
            <a:p>
              <a:endParaRPr/>
            </a:p>
          </p:txBody>
        </p:sp>
        <p:sp>
          <p:nvSpPr>
            <p:cNvPr id="252" name="object 74">
              <a:extLst>
                <a:ext uri="{FF2B5EF4-FFF2-40B4-BE49-F238E27FC236}">
                  <a16:creationId xmlns:a16="http://schemas.microsoft.com/office/drawing/2014/main" id="{49C59EF4-A4B4-4EE7-AD75-FBF3F68A3732}"/>
                </a:ext>
              </a:extLst>
            </p:cNvPr>
            <p:cNvSpPr/>
            <p:nvPr/>
          </p:nvSpPr>
          <p:spPr>
            <a:xfrm>
              <a:off x="2585250" y="4962016"/>
              <a:ext cx="275590" cy="523875"/>
            </a:xfrm>
            <a:custGeom>
              <a:avLst/>
              <a:gdLst/>
              <a:ahLst/>
              <a:cxnLst/>
              <a:rect l="l" t="t" r="r" b="b"/>
              <a:pathLst>
                <a:path w="275589" h="523875">
                  <a:moveTo>
                    <a:pt x="0" y="523557"/>
                  </a:moveTo>
                  <a:lnTo>
                    <a:pt x="275310" y="523557"/>
                  </a:lnTo>
                  <a:lnTo>
                    <a:pt x="275310" y="0"/>
                  </a:lnTo>
                  <a:lnTo>
                    <a:pt x="0" y="0"/>
                  </a:lnTo>
                  <a:lnTo>
                    <a:pt x="0" y="523557"/>
                  </a:lnTo>
                  <a:close/>
                </a:path>
              </a:pathLst>
            </a:custGeom>
            <a:solidFill>
              <a:srgbClr val="EE2D28"/>
            </a:solidFill>
          </p:spPr>
          <p:txBody>
            <a:bodyPr wrap="square" lIns="0" tIns="0" rIns="0" bIns="0" rtlCol="0"/>
            <a:lstStyle/>
            <a:p>
              <a:endParaRPr/>
            </a:p>
          </p:txBody>
        </p:sp>
        <p:sp>
          <p:nvSpPr>
            <p:cNvPr id="253" name="object 75">
              <a:extLst>
                <a:ext uri="{FF2B5EF4-FFF2-40B4-BE49-F238E27FC236}">
                  <a16:creationId xmlns:a16="http://schemas.microsoft.com/office/drawing/2014/main" id="{0EAB102F-220C-4C9D-8D6F-EF60EAE4547A}"/>
                </a:ext>
              </a:extLst>
            </p:cNvPr>
            <p:cNvSpPr/>
            <p:nvPr/>
          </p:nvSpPr>
          <p:spPr>
            <a:xfrm>
              <a:off x="2025484" y="5676646"/>
              <a:ext cx="278130" cy="523875"/>
            </a:xfrm>
            <a:custGeom>
              <a:avLst/>
              <a:gdLst/>
              <a:ahLst/>
              <a:cxnLst/>
              <a:rect l="l" t="t" r="r" b="b"/>
              <a:pathLst>
                <a:path w="278130" h="523875">
                  <a:moveTo>
                    <a:pt x="0" y="523570"/>
                  </a:moveTo>
                  <a:lnTo>
                    <a:pt x="277583" y="523570"/>
                  </a:lnTo>
                  <a:lnTo>
                    <a:pt x="277583" y="0"/>
                  </a:lnTo>
                  <a:lnTo>
                    <a:pt x="0" y="0"/>
                  </a:lnTo>
                  <a:lnTo>
                    <a:pt x="0" y="523570"/>
                  </a:lnTo>
                  <a:close/>
                </a:path>
              </a:pathLst>
            </a:custGeom>
            <a:solidFill>
              <a:srgbClr val="44AF4F"/>
            </a:solidFill>
          </p:spPr>
          <p:txBody>
            <a:bodyPr wrap="square" lIns="0" tIns="0" rIns="0" bIns="0" rtlCol="0"/>
            <a:lstStyle/>
            <a:p>
              <a:endParaRPr/>
            </a:p>
          </p:txBody>
        </p:sp>
        <p:sp>
          <p:nvSpPr>
            <p:cNvPr id="254" name="object 76">
              <a:extLst>
                <a:ext uri="{FF2B5EF4-FFF2-40B4-BE49-F238E27FC236}">
                  <a16:creationId xmlns:a16="http://schemas.microsoft.com/office/drawing/2014/main" id="{9833CE18-635D-432A-9ADD-0F1F3295E611}"/>
                </a:ext>
              </a:extLst>
            </p:cNvPr>
            <p:cNvSpPr/>
            <p:nvPr/>
          </p:nvSpPr>
          <p:spPr>
            <a:xfrm>
              <a:off x="2585275" y="5676646"/>
              <a:ext cx="275590" cy="523875"/>
            </a:xfrm>
            <a:custGeom>
              <a:avLst/>
              <a:gdLst/>
              <a:ahLst/>
              <a:cxnLst/>
              <a:rect l="l" t="t" r="r" b="b"/>
              <a:pathLst>
                <a:path w="275589" h="523875">
                  <a:moveTo>
                    <a:pt x="0" y="523570"/>
                  </a:moveTo>
                  <a:lnTo>
                    <a:pt x="275285" y="523570"/>
                  </a:lnTo>
                  <a:lnTo>
                    <a:pt x="275285" y="0"/>
                  </a:lnTo>
                  <a:lnTo>
                    <a:pt x="0" y="0"/>
                  </a:lnTo>
                  <a:lnTo>
                    <a:pt x="0" y="523570"/>
                  </a:lnTo>
                  <a:close/>
                </a:path>
              </a:pathLst>
            </a:custGeom>
            <a:solidFill>
              <a:srgbClr val="EE2D28"/>
            </a:solidFill>
          </p:spPr>
          <p:txBody>
            <a:bodyPr wrap="square" lIns="0" tIns="0" rIns="0" bIns="0" rtlCol="0"/>
            <a:lstStyle/>
            <a:p>
              <a:endParaRPr/>
            </a:p>
          </p:txBody>
        </p:sp>
        <p:sp>
          <p:nvSpPr>
            <p:cNvPr id="249" name="object 71">
              <a:extLst>
                <a:ext uri="{FF2B5EF4-FFF2-40B4-BE49-F238E27FC236}">
                  <a16:creationId xmlns:a16="http://schemas.microsoft.com/office/drawing/2014/main" id="{B909EF16-7981-4FF5-8E5B-865C78EA0B00}"/>
                </a:ext>
              </a:extLst>
            </p:cNvPr>
            <p:cNvSpPr/>
            <p:nvPr/>
          </p:nvSpPr>
          <p:spPr>
            <a:xfrm>
              <a:off x="2424369" y="5549887"/>
              <a:ext cx="75740" cy="75755"/>
            </a:xfrm>
            <a:prstGeom prst="rect">
              <a:avLst/>
            </a:prstGeom>
            <a:blipFill>
              <a:blip r:embed="rId2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grpSp>
        <p:nvGrpSpPr>
          <p:cNvPr id="19" name="Group 18">
            <a:extLst>
              <a:ext uri="{FF2B5EF4-FFF2-40B4-BE49-F238E27FC236}">
                <a16:creationId xmlns:a16="http://schemas.microsoft.com/office/drawing/2014/main" id="{9AB5F3C4-4A2B-4A01-BD79-B842328873F7}"/>
              </a:ext>
            </a:extLst>
          </p:cNvPr>
          <p:cNvGrpSpPr/>
          <p:nvPr/>
        </p:nvGrpSpPr>
        <p:grpSpPr>
          <a:xfrm>
            <a:off x="8055698" y="4009020"/>
            <a:ext cx="1863001" cy="2573644"/>
            <a:chOff x="7908023" y="4009020"/>
            <a:chExt cx="1863001" cy="2573644"/>
          </a:xfrm>
        </p:grpSpPr>
        <p:sp>
          <p:nvSpPr>
            <p:cNvPr id="202" name="object 24">
              <a:extLst>
                <a:ext uri="{FF2B5EF4-FFF2-40B4-BE49-F238E27FC236}">
                  <a16:creationId xmlns:a16="http://schemas.microsoft.com/office/drawing/2014/main" id="{9EE3D269-4808-4514-84CB-F0704549F88B}"/>
                </a:ext>
              </a:extLst>
            </p:cNvPr>
            <p:cNvSpPr/>
            <p:nvPr/>
          </p:nvSpPr>
          <p:spPr>
            <a:xfrm rot="10800000">
              <a:off x="8683715" y="4009020"/>
              <a:ext cx="245935" cy="245935"/>
            </a:xfrm>
            <a:prstGeom prst="rect">
              <a:avLst/>
            </a:prstGeom>
            <a:blipFill>
              <a:blip r:embed="rId2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07" name="object 29">
              <a:extLst>
                <a:ext uri="{FF2B5EF4-FFF2-40B4-BE49-F238E27FC236}">
                  <a16:creationId xmlns:a16="http://schemas.microsoft.com/office/drawing/2014/main" id="{F76E078E-29B1-4AE3-9408-E4D07193333C}"/>
                </a:ext>
              </a:extLst>
            </p:cNvPr>
            <p:cNvSpPr txBox="1"/>
            <p:nvPr/>
          </p:nvSpPr>
          <p:spPr>
            <a:xfrm>
              <a:off x="7908023" y="6074833"/>
              <a:ext cx="1863001" cy="507831"/>
            </a:xfrm>
            <a:prstGeom prst="rect">
              <a:avLst/>
            </a:prstGeom>
          </p:spPr>
          <p:txBody>
            <a:bodyPr vert="horz" wrap="square" lIns="0" tIns="12700" rIns="0" bIns="0" rtlCol="0">
              <a:spAutoFit/>
            </a:bodyPr>
            <a:lstStyle/>
            <a:p>
              <a:pPr algn="ctr">
                <a:lnSpc>
                  <a:spcPts val="1400"/>
                </a:lnSpc>
                <a:spcBef>
                  <a:spcPts val="100"/>
                </a:spcBef>
              </a:pPr>
              <a:r>
                <a:rPr sz="1200" b="1" dirty="0">
                  <a:solidFill>
                    <a:srgbClr val="231F20"/>
                  </a:solidFill>
                  <a:latin typeface="Tahoma"/>
                  <a:cs typeface="Tahoma"/>
                </a:rPr>
                <a:t>2020</a:t>
              </a:r>
              <a:r>
                <a:rPr lang="tr-TR" sz="1200" b="1" dirty="0">
                  <a:solidFill>
                    <a:srgbClr val="231F20"/>
                  </a:solidFill>
                  <a:latin typeface="Tahoma"/>
                  <a:cs typeface="Tahoma"/>
                </a:rPr>
                <a:t> – 2022</a:t>
              </a:r>
            </a:p>
            <a:p>
              <a:pPr algn="ctr">
                <a:lnSpc>
                  <a:spcPts val="1400"/>
                </a:lnSpc>
                <a:spcBef>
                  <a:spcPts val="100"/>
                </a:spcBef>
              </a:pPr>
              <a:r>
                <a:rPr sz="800" dirty="0">
                  <a:solidFill>
                    <a:srgbClr val="231F20"/>
                  </a:solidFill>
                  <a:latin typeface="Tahoma"/>
                  <a:cs typeface="Tahoma"/>
                </a:rPr>
                <a:t>Rhombus</a:t>
              </a:r>
              <a:endParaRPr sz="800" dirty="0">
                <a:latin typeface="Tahoma"/>
                <a:cs typeface="Tahoma"/>
              </a:endParaRPr>
            </a:p>
            <a:p>
              <a:pPr algn="ctr">
                <a:lnSpc>
                  <a:spcPct val="100000"/>
                </a:lnSpc>
              </a:pPr>
              <a:r>
                <a:rPr lang="tr-TR" sz="800" dirty="0">
                  <a:solidFill>
                    <a:srgbClr val="231F20"/>
                  </a:solidFill>
                  <a:latin typeface="Tahoma"/>
                  <a:cs typeface="Tahoma"/>
                </a:rPr>
                <a:t>(USA)</a:t>
              </a:r>
              <a:endParaRPr sz="800" dirty="0">
                <a:latin typeface="Tahoma"/>
                <a:cs typeface="Tahoma"/>
              </a:endParaRPr>
            </a:p>
          </p:txBody>
        </p:sp>
        <p:sp>
          <p:nvSpPr>
            <p:cNvPr id="109" name="object 41">
              <a:extLst>
                <a:ext uri="{FF2B5EF4-FFF2-40B4-BE49-F238E27FC236}">
                  <a16:creationId xmlns:a16="http://schemas.microsoft.com/office/drawing/2014/main" id="{049FB6B7-426D-4027-97FC-E1A229053E29}"/>
                </a:ext>
              </a:extLst>
            </p:cNvPr>
            <p:cNvSpPr/>
            <p:nvPr/>
          </p:nvSpPr>
          <p:spPr>
            <a:xfrm>
              <a:off x="8376388" y="5792039"/>
              <a:ext cx="860425" cy="0"/>
            </a:xfrm>
            <a:custGeom>
              <a:avLst/>
              <a:gdLst/>
              <a:ahLst/>
              <a:cxnLst/>
              <a:rect l="l" t="t" r="r" b="b"/>
              <a:pathLst>
                <a:path w="860425">
                  <a:moveTo>
                    <a:pt x="0" y="0"/>
                  </a:moveTo>
                  <a:lnTo>
                    <a:pt x="860158" y="0"/>
                  </a:lnTo>
                </a:path>
              </a:pathLst>
            </a:custGeom>
            <a:ln w="41033">
              <a:solidFill>
                <a:srgbClr val="DB312C"/>
              </a:solidFill>
            </a:ln>
          </p:spPr>
          <p:txBody>
            <a:bodyPr wrap="square" lIns="0" tIns="0" rIns="0" bIns="0" rtlCol="0"/>
            <a:lstStyle/>
            <a:p>
              <a:endParaRPr/>
            </a:p>
          </p:txBody>
        </p:sp>
        <p:sp>
          <p:nvSpPr>
            <p:cNvPr id="110" name="object 42">
              <a:extLst>
                <a:ext uri="{FF2B5EF4-FFF2-40B4-BE49-F238E27FC236}">
                  <a16:creationId xmlns:a16="http://schemas.microsoft.com/office/drawing/2014/main" id="{256939AC-A9A0-4403-BE52-645E66E91A3C}"/>
                </a:ext>
              </a:extLst>
            </p:cNvPr>
            <p:cNvSpPr/>
            <p:nvPr/>
          </p:nvSpPr>
          <p:spPr>
            <a:xfrm>
              <a:off x="8376388" y="5873878"/>
              <a:ext cx="860425" cy="0"/>
            </a:xfrm>
            <a:custGeom>
              <a:avLst/>
              <a:gdLst/>
              <a:ahLst/>
              <a:cxnLst/>
              <a:rect l="l" t="t" r="r" b="b"/>
              <a:pathLst>
                <a:path w="860425">
                  <a:moveTo>
                    <a:pt x="0" y="0"/>
                  </a:moveTo>
                  <a:lnTo>
                    <a:pt x="860158" y="0"/>
                  </a:lnTo>
                </a:path>
              </a:pathLst>
            </a:custGeom>
            <a:ln w="40982">
              <a:solidFill>
                <a:srgbClr val="DB312C"/>
              </a:solidFill>
            </a:ln>
          </p:spPr>
          <p:txBody>
            <a:bodyPr wrap="square" lIns="0" tIns="0" rIns="0" bIns="0" rtlCol="0"/>
            <a:lstStyle/>
            <a:p>
              <a:endParaRPr/>
            </a:p>
          </p:txBody>
        </p:sp>
        <p:sp>
          <p:nvSpPr>
            <p:cNvPr id="111" name="object 43">
              <a:extLst>
                <a:ext uri="{FF2B5EF4-FFF2-40B4-BE49-F238E27FC236}">
                  <a16:creationId xmlns:a16="http://schemas.microsoft.com/office/drawing/2014/main" id="{27E4669C-3CEE-4ED2-A04E-125C5DAE610B}"/>
                </a:ext>
              </a:extLst>
            </p:cNvPr>
            <p:cNvSpPr/>
            <p:nvPr/>
          </p:nvSpPr>
          <p:spPr>
            <a:xfrm>
              <a:off x="8376388" y="5955564"/>
              <a:ext cx="860425" cy="0"/>
            </a:xfrm>
            <a:custGeom>
              <a:avLst/>
              <a:gdLst/>
              <a:ahLst/>
              <a:cxnLst/>
              <a:rect l="l" t="t" r="r" b="b"/>
              <a:pathLst>
                <a:path w="860425">
                  <a:moveTo>
                    <a:pt x="0" y="0"/>
                  </a:moveTo>
                  <a:lnTo>
                    <a:pt x="860158" y="0"/>
                  </a:lnTo>
                </a:path>
              </a:pathLst>
            </a:custGeom>
            <a:ln w="40982">
              <a:solidFill>
                <a:srgbClr val="DB312C"/>
              </a:solidFill>
            </a:ln>
          </p:spPr>
          <p:txBody>
            <a:bodyPr wrap="square" lIns="0" tIns="0" rIns="0" bIns="0" rtlCol="0"/>
            <a:lstStyle/>
            <a:p>
              <a:endParaRPr/>
            </a:p>
          </p:txBody>
        </p:sp>
        <p:sp>
          <p:nvSpPr>
            <p:cNvPr id="112" name="object 44">
              <a:extLst>
                <a:ext uri="{FF2B5EF4-FFF2-40B4-BE49-F238E27FC236}">
                  <a16:creationId xmlns:a16="http://schemas.microsoft.com/office/drawing/2014/main" id="{809F1D04-6FD9-4561-8FBC-E304700754C1}"/>
                </a:ext>
              </a:extLst>
            </p:cNvPr>
            <p:cNvSpPr/>
            <p:nvPr/>
          </p:nvSpPr>
          <p:spPr>
            <a:xfrm>
              <a:off x="8376388" y="5444294"/>
              <a:ext cx="860158" cy="286524"/>
            </a:xfrm>
            <a:prstGeom prst="rect">
              <a:avLst/>
            </a:prstGeom>
            <a:blipFill>
              <a:blip r:embed="rId1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5" name="object 47">
              <a:extLst>
                <a:ext uri="{FF2B5EF4-FFF2-40B4-BE49-F238E27FC236}">
                  <a16:creationId xmlns:a16="http://schemas.microsoft.com/office/drawing/2014/main" id="{4E6423F1-2418-433E-A636-D298E9C81437}"/>
                </a:ext>
              </a:extLst>
            </p:cNvPr>
            <p:cNvSpPr/>
            <p:nvPr/>
          </p:nvSpPr>
          <p:spPr>
            <a:xfrm>
              <a:off x="8806463" y="4255646"/>
              <a:ext cx="0" cy="1076960"/>
            </a:xfrm>
            <a:custGeom>
              <a:avLst/>
              <a:gdLst/>
              <a:ahLst/>
              <a:cxnLst/>
              <a:rect l="l" t="t" r="r" b="b"/>
              <a:pathLst>
                <a:path h="1076960">
                  <a:moveTo>
                    <a:pt x="0" y="0"/>
                  </a:moveTo>
                  <a:lnTo>
                    <a:pt x="0" y="1076617"/>
                  </a:lnTo>
                </a:path>
              </a:pathLst>
            </a:custGeom>
            <a:ln w="25400">
              <a:solidFill>
                <a:srgbClr val="000000"/>
              </a:solidFill>
            </a:ln>
          </p:spPr>
          <p:txBody>
            <a:bodyPr wrap="square" lIns="0" tIns="0" rIns="0" bIns="0" rtlCol="0"/>
            <a:lstStyle/>
            <a:p>
              <a:endParaRPr/>
            </a:p>
          </p:txBody>
        </p:sp>
        <p:sp>
          <p:nvSpPr>
            <p:cNvPr id="116" name="object 48">
              <a:extLst>
                <a:ext uri="{FF2B5EF4-FFF2-40B4-BE49-F238E27FC236}">
                  <a16:creationId xmlns:a16="http://schemas.microsoft.com/office/drawing/2014/main" id="{283BF060-8AA9-4EF6-AA48-786FDC086770}"/>
                </a:ext>
              </a:extLst>
            </p:cNvPr>
            <p:cNvSpPr/>
            <p:nvPr/>
          </p:nvSpPr>
          <p:spPr>
            <a:xfrm>
              <a:off x="8773039" y="5296945"/>
              <a:ext cx="66852" cy="66852"/>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nvGrpSpPr>
            <p:cNvPr id="17" name="Group 16">
              <a:extLst>
                <a:ext uri="{FF2B5EF4-FFF2-40B4-BE49-F238E27FC236}">
                  <a16:creationId xmlns:a16="http://schemas.microsoft.com/office/drawing/2014/main" id="{B6CC28C1-1131-49ED-BED5-AFD0B127BCC6}"/>
                </a:ext>
              </a:extLst>
            </p:cNvPr>
            <p:cNvGrpSpPr/>
            <p:nvPr/>
          </p:nvGrpSpPr>
          <p:grpSpPr>
            <a:xfrm>
              <a:off x="8768580" y="5309058"/>
              <a:ext cx="75755" cy="75742"/>
              <a:chOff x="8767586" y="5669811"/>
              <a:chExt cx="75755" cy="75742"/>
            </a:xfrm>
          </p:grpSpPr>
          <p:sp>
            <p:nvSpPr>
              <p:cNvPr id="205" name="object 27">
                <a:extLst>
                  <a:ext uri="{FF2B5EF4-FFF2-40B4-BE49-F238E27FC236}">
                    <a16:creationId xmlns:a16="http://schemas.microsoft.com/office/drawing/2014/main" id="{B0150977-0355-4B6B-8808-76AF653E806B}"/>
                  </a:ext>
                </a:extLst>
              </p:cNvPr>
              <p:cNvSpPr/>
              <p:nvPr/>
            </p:nvSpPr>
            <p:spPr>
              <a:xfrm rot="10800000">
                <a:off x="8772029" y="5674260"/>
                <a:ext cx="66852" cy="66852"/>
              </a:xfrm>
              <a:prstGeom prst="rect">
                <a:avLst/>
              </a:prstGeom>
              <a:blipFill>
                <a:blip r:embed="rId2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06" name="object 28">
                <a:extLst>
                  <a:ext uri="{FF2B5EF4-FFF2-40B4-BE49-F238E27FC236}">
                    <a16:creationId xmlns:a16="http://schemas.microsoft.com/office/drawing/2014/main" id="{9FD0951A-21A2-4B99-BCDC-B0C93D15F817}"/>
                  </a:ext>
                </a:extLst>
              </p:cNvPr>
              <p:cNvSpPr/>
              <p:nvPr/>
            </p:nvSpPr>
            <p:spPr>
              <a:xfrm rot="10800000">
                <a:off x="8767586" y="5669811"/>
                <a:ext cx="75755" cy="75742"/>
              </a:xfrm>
              <a:prstGeom prst="rect">
                <a:avLst/>
              </a:prstGeom>
              <a:blipFill>
                <a:blip r:embed="rId2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grpSp>
      <p:graphicFrame>
        <p:nvGraphicFramePr>
          <p:cNvPr id="3" name="Nesne 2">
            <a:extLst>
              <a:ext uri="{FF2B5EF4-FFF2-40B4-BE49-F238E27FC236}">
                <a16:creationId xmlns:a16="http://schemas.microsoft.com/office/drawing/2014/main" id="{F7DD9253-1707-5E0C-4AB9-2DD9AFAE6ED4}"/>
              </a:ext>
            </a:extLst>
          </p:cNvPr>
          <p:cNvGraphicFramePr>
            <a:graphicFrameLocks noChangeAspect="1"/>
          </p:cNvGraphicFramePr>
          <p:nvPr>
            <p:extLst>
              <p:ext uri="{D42A27DB-BD31-4B8C-83A1-F6EECF244321}">
                <p14:modId xmlns:p14="http://schemas.microsoft.com/office/powerpoint/2010/main" val="3242343543"/>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26" imgW="8020050" imgH="5667375" progId="Acrobat.Document.DC">
                  <p:embed/>
                </p:oleObj>
              </mc:Choice>
              <mc:Fallback>
                <p:oleObj name="Acrobat Document" r:id="rId26" imgW="8020050" imgH="5667375" progId="Acrobat.Document.DC">
                  <p:embed/>
                  <p:pic>
                    <p:nvPicPr>
                      <p:cNvPr id="3" name="Nesne 2">
                        <a:extLst>
                          <a:ext uri="{FF2B5EF4-FFF2-40B4-BE49-F238E27FC236}">
                            <a16:creationId xmlns:a16="http://schemas.microsoft.com/office/drawing/2014/main" id="{F7DD9253-1707-5E0C-4AB9-2DD9AFAE6ED4}"/>
                          </a:ext>
                        </a:extLst>
                      </p:cNvPr>
                      <p:cNvPicPr/>
                      <p:nvPr/>
                    </p:nvPicPr>
                    <p:blipFill>
                      <a:blip r:embed="rId27"/>
                      <a:stretch>
                        <a:fillRect/>
                      </a:stretch>
                    </p:blipFill>
                    <p:spPr>
                      <a:xfrm>
                        <a:off x="9461926" y="228126"/>
                        <a:ext cx="1142574" cy="807401"/>
                      </a:xfrm>
                      <a:prstGeom prst="rect">
                        <a:avLst/>
                      </a:prstGeom>
                    </p:spPr>
                  </p:pic>
                </p:oleObj>
              </mc:Fallback>
            </mc:AlternateContent>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4B45BB78-44D2-4AD1-8A7C-8F14EBC5641A}"/>
              </a:ext>
            </a:extLst>
          </p:cNvPr>
          <p:cNvPicPr>
            <a:picLocks noChangeAspect="1"/>
          </p:cNvPicPr>
          <p:nvPr/>
        </p:nvPicPr>
        <p:blipFill>
          <a:blip r:embed="rId3" cstate="screen">
            <a:grayscl/>
            <a:extLst>
              <a:ext uri="{28A0092B-C50C-407E-A947-70E740481C1C}">
                <a14:useLocalDpi xmlns:a14="http://schemas.microsoft.com/office/drawing/2010/main"/>
              </a:ext>
            </a:extLst>
          </a:blip>
          <a:srcRect/>
          <a:stretch/>
        </p:blipFill>
        <p:spPr>
          <a:xfrm>
            <a:off x="1786113" y="5561097"/>
            <a:ext cx="5370865" cy="1117139"/>
          </a:xfrm>
          <a:prstGeom prst="rect">
            <a:avLst/>
          </a:prstGeom>
        </p:spPr>
      </p:pic>
      <p:pic>
        <p:nvPicPr>
          <p:cNvPr id="13" name="Picture 12">
            <a:extLst>
              <a:ext uri="{FF2B5EF4-FFF2-40B4-BE49-F238E27FC236}">
                <a16:creationId xmlns:a16="http://schemas.microsoft.com/office/drawing/2014/main" id="{DF33EC12-4810-4D4C-9667-7547D0D9B298}"/>
              </a:ext>
            </a:extLst>
          </p:cNvPr>
          <p:cNvPicPr>
            <a:picLocks noChangeAspect="1"/>
          </p:cNvPicPr>
          <p:nvPr/>
        </p:nvPicPr>
        <p:blipFill>
          <a:blip r:embed="rId4" cstate="screen">
            <a:grayscl/>
            <a:extLst>
              <a:ext uri="{28A0092B-C50C-407E-A947-70E740481C1C}">
                <a14:useLocalDpi xmlns:a14="http://schemas.microsoft.com/office/drawing/2010/main"/>
              </a:ext>
            </a:extLst>
          </a:blip>
          <a:srcRect/>
          <a:stretch/>
        </p:blipFill>
        <p:spPr>
          <a:xfrm>
            <a:off x="1765301" y="3784600"/>
            <a:ext cx="5376610" cy="1118334"/>
          </a:xfrm>
          <a:prstGeom prst="rect">
            <a:avLst/>
          </a:prstGeom>
        </p:spPr>
      </p:pic>
      <p:pic>
        <p:nvPicPr>
          <p:cNvPr id="15" name="Picture 14">
            <a:extLst>
              <a:ext uri="{FF2B5EF4-FFF2-40B4-BE49-F238E27FC236}">
                <a16:creationId xmlns:a16="http://schemas.microsoft.com/office/drawing/2014/main" id="{3F982A9D-A9D1-4947-A0FA-8C1FB7525C32}"/>
              </a:ext>
            </a:extLst>
          </p:cNvPr>
          <p:cNvPicPr>
            <a:picLocks noChangeAspect="1"/>
          </p:cNvPicPr>
          <p:nvPr/>
        </p:nvPicPr>
        <p:blipFill>
          <a:blip r:embed="rId5" cstate="screen">
            <a:grayscl/>
            <a:extLst>
              <a:ext uri="{28A0092B-C50C-407E-A947-70E740481C1C}">
                <a14:useLocalDpi xmlns:a14="http://schemas.microsoft.com/office/drawing/2010/main"/>
              </a:ext>
            </a:extLst>
          </a:blip>
          <a:srcRect/>
          <a:stretch/>
        </p:blipFill>
        <p:spPr>
          <a:xfrm>
            <a:off x="1789146" y="2489200"/>
            <a:ext cx="5376605" cy="1118334"/>
          </a:xfrm>
          <a:prstGeom prst="rect">
            <a:avLst/>
          </a:prstGeom>
        </p:spPr>
      </p:pic>
      <p:pic>
        <p:nvPicPr>
          <p:cNvPr id="17" name="Picture 16">
            <a:extLst>
              <a:ext uri="{FF2B5EF4-FFF2-40B4-BE49-F238E27FC236}">
                <a16:creationId xmlns:a16="http://schemas.microsoft.com/office/drawing/2014/main" id="{D2AC2072-C9D6-45EF-9764-441EF043A079}"/>
              </a:ext>
            </a:extLst>
          </p:cNvPr>
          <p:cNvPicPr>
            <a:picLocks noChangeAspect="1"/>
          </p:cNvPicPr>
          <p:nvPr/>
        </p:nvPicPr>
        <p:blipFill>
          <a:blip r:embed="rId6" cstate="screen">
            <a:grayscl/>
            <a:extLst>
              <a:ext uri="{28A0092B-C50C-407E-A947-70E740481C1C}">
                <a14:useLocalDpi xmlns:a14="http://schemas.microsoft.com/office/drawing/2010/main"/>
              </a:ext>
            </a:extLst>
          </a:blip>
          <a:srcRect/>
          <a:stretch/>
        </p:blipFill>
        <p:spPr>
          <a:xfrm>
            <a:off x="1792017" y="1193800"/>
            <a:ext cx="5370865" cy="1117139"/>
          </a:xfrm>
          <a:prstGeom prst="rect">
            <a:avLst/>
          </a:prstGeom>
        </p:spPr>
      </p:pic>
      <p:sp>
        <p:nvSpPr>
          <p:cNvPr id="2" name="object 2"/>
          <p:cNvSpPr/>
          <p:nvPr/>
        </p:nvSpPr>
        <p:spPr>
          <a:xfrm>
            <a:off x="4178300" y="632712"/>
            <a:ext cx="5125465" cy="73851"/>
          </a:xfrm>
          <a:custGeom>
            <a:avLst/>
            <a:gdLst/>
            <a:ahLst/>
            <a:cxnLst/>
            <a:rect l="l" t="t" r="r" b="b"/>
            <a:pathLst>
              <a:path w="5753100">
                <a:moveTo>
                  <a:pt x="0" y="0"/>
                </a:moveTo>
                <a:lnTo>
                  <a:pt x="5753100" y="0"/>
                </a:lnTo>
              </a:path>
            </a:pathLst>
          </a:custGeom>
          <a:ln w="20065">
            <a:solidFill>
              <a:srgbClr val="ED1C24"/>
            </a:solidFill>
          </a:ln>
        </p:spPr>
        <p:txBody>
          <a:bodyPr wrap="square" lIns="0" tIns="0" rIns="0" bIns="0" rtlCol="0"/>
          <a:lstStyle/>
          <a:p>
            <a:endParaRPr/>
          </a:p>
        </p:txBody>
      </p:sp>
      <p:sp>
        <p:nvSpPr>
          <p:cNvPr id="6" name="object 6"/>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7" name="object 7"/>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8" name="object 8"/>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9" name="object 9"/>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0" name="object 10"/>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1" name="object 11"/>
          <p:cNvSpPr txBox="1">
            <a:spLocks noGrp="1"/>
          </p:cNvSpPr>
          <p:nvPr>
            <p:ph type="title"/>
          </p:nvPr>
        </p:nvSpPr>
        <p:spPr>
          <a:xfrm>
            <a:off x="749346" y="436246"/>
            <a:ext cx="3475354" cy="391160"/>
          </a:xfrm>
          <a:prstGeom prst="rect">
            <a:avLst/>
          </a:prstGeom>
        </p:spPr>
        <p:txBody>
          <a:bodyPr vert="horz" wrap="square" lIns="0" tIns="12700" rIns="0" bIns="0" rtlCol="0">
            <a:spAutoFit/>
          </a:bodyPr>
          <a:lstStyle/>
          <a:p>
            <a:pPr marL="12700">
              <a:lnSpc>
                <a:spcPct val="100000"/>
              </a:lnSpc>
              <a:spcBef>
                <a:spcPts val="100"/>
              </a:spcBef>
            </a:pPr>
            <a:r>
              <a:rPr lang="tr-TR" sz="2400" spc="-5" dirty="0"/>
              <a:t>GROUP COMPANIES</a:t>
            </a:r>
            <a:endParaRPr sz="2400" dirty="0"/>
          </a:p>
        </p:txBody>
      </p:sp>
      <p:sp>
        <p:nvSpPr>
          <p:cNvPr id="20" name="object 20"/>
          <p:cNvSpPr/>
          <p:nvPr/>
        </p:nvSpPr>
        <p:spPr>
          <a:xfrm>
            <a:off x="279600" y="2590878"/>
            <a:ext cx="0" cy="0"/>
          </a:xfrm>
          <a:custGeom>
            <a:avLst/>
            <a:gdLst/>
            <a:ahLst/>
            <a:cxnLst/>
            <a:rect l="l" t="t" r="r" b="b"/>
            <a:pathLst>
              <a:path>
                <a:moveTo>
                  <a:pt x="0" y="0"/>
                </a:moveTo>
                <a:lnTo>
                  <a:pt x="0" y="0"/>
                </a:lnTo>
              </a:path>
            </a:pathLst>
          </a:custGeom>
          <a:ln w="7683">
            <a:solidFill>
              <a:srgbClr val="939598"/>
            </a:solidFill>
          </a:ln>
        </p:spPr>
        <p:txBody>
          <a:bodyPr wrap="square" lIns="0" tIns="0" rIns="0" bIns="0" rtlCol="0"/>
          <a:lstStyle/>
          <a:p>
            <a:endParaRPr/>
          </a:p>
        </p:txBody>
      </p:sp>
      <p:sp>
        <p:nvSpPr>
          <p:cNvPr id="21" name="object 21"/>
          <p:cNvSpPr/>
          <p:nvPr/>
        </p:nvSpPr>
        <p:spPr>
          <a:xfrm>
            <a:off x="9734522" y="2506324"/>
            <a:ext cx="0" cy="0"/>
          </a:xfrm>
          <a:custGeom>
            <a:avLst/>
            <a:gdLst/>
            <a:ahLst/>
            <a:cxnLst/>
            <a:rect l="l" t="t" r="r" b="b"/>
            <a:pathLst>
              <a:path>
                <a:moveTo>
                  <a:pt x="0" y="0"/>
                </a:moveTo>
                <a:lnTo>
                  <a:pt x="0" y="0"/>
                </a:lnTo>
              </a:path>
            </a:pathLst>
          </a:custGeom>
          <a:ln w="7683">
            <a:solidFill>
              <a:srgbClr val="939598"/>
            </a:solidFill>
          </a:ln>
        </p:spPr>
        <p:txBody>
          <a:bodyPr wrap="square" lIns="0" tIns="0" rIns="0" bIns="0" rtlCol="0"/>
          <a:lstStyle/>
          <a:p>
            <a:endParaRPr/>
          </a:p>
        </p:txBody>
      </p:sp>
      <p:sp>
        <p:nvSpPr>
          <p:cNvPr id="23" name="object 23"/>
          <p:cNvSpPr/>
          <p:nvPr/>
        </p:nvSpPr>
        <p:spPr>
          <a:xfrm>
            <a:off x="160337" y="4756466"/>
            <a:ext cx="0" cy="0"/>
          </a:xfrm>
          <a:custGeom>
            <a:avLst/>
            <a:gdLst/>
            <a:ahLst/>
            <a:cxnLst/>
            <a:rect l="l" t="t" r="r" b="b"/>
            <a:pathLst>
              <a:path>
                <a:moveTo>
                  <a:pt x="0" y="0"/>
                </a:moveTo>
                <a:lnTo>
                  <a:pt x="0" y="0"/>
                </a:lnTo>
              </a:path>
            </a:pathLst>
          </a:custGeom>
          <a:ln w="7683">
            <a:solidFill>
              <a:srgbClr val="939598"/>
            </a:solidFill>
          </a:ln>
        </p:spPr>
        <p:txBody>
          <a:bodyPr wrap="square" lIns="0" tIns="0" rIns="0" bIns="0" rtlCol="0"/>
          <a:lstStyle/>
          <a:p>
            <a:endParaRPr/>
          </a:p>
        </p:txBody>
      </p:sp>
      <p:sp>
        <p:nvSpPr>
          <p:cNvPr id="24" name="object 24"/>
          <p:cNvSpPr/>
          <p:nvPr/>
        </p:nvSpPr>
        <p:spPr>
          <a:xfrm>
            <a:off x="10533062" y="4756466"/>
            <a:ext cx="0" cy="0"/>
          </a:xfrm>
          <a:custGeom>
            <a:avLst/>
            <a:gdLst/>
            <a:ahLst/>
            <a:cxnLst/>
            <a:rect l="l" t="t" r="r" b="b"/>
            <a:pathLst>
              <a:path>
                <a:moveTo>
                  <a:pt x="0" y="0"/>
                </a:moveTo>
                <a:lnTo>
                  <a:pt x="0" y="0"/>
                </a:lnTo>
              </a:path>
            </a:pathLst>
          </a:custGeom>
          <a:ln w="7683">
            <a:solidFill>
              <a:srgbClr val="939598"/>
            </a:solidFill>
          </a:ln>
        </p:spPr>
        <p:txBody>
          <a:bodyPr wrap="square" lIns="0" tIns="0" rIns="0" bIns="0" rtlCol="0"/>
          <a:lstStyle/>
          <a:p>
            <a:endParaRPr/>
          </a:p>
        </p:txBody>
      </p:sp>
      <p:sp>
        <p:nvSpPr>
          <p:cNvPr id="50" name="object 50"/>
          <p:cNvSpPr txBox="1">
            <a:spLocks noGrp="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7</a:t>
            </a:fld>
            <a:endParaRPr/>
          </a:p>
        </p:txBody>
      </p:sp>
      <p:grpSp>
        <p:nvGrpSpPr>
          <p:cNvPr id="51" name="Group 50">
            <a:extLst>
              <a:ext uri="{FF2B5EF4-FFF2-40B4-BE49-F238E27FC236}">
                <a16:creationId xmlns:a16="http://schemas.microsoft.com/office/drawing/2014/main" id="{C895B4B9-31CB-4DE8-888E-9EE2B3555224}"/>
              </a:ext>
            </a:extLst>
          </p:cNvPr>
          <p:cNvGrpSpPr/>
          <p:nvPr/>
        </p:nvGrpSpPr>
        <p:grpSpPr>
          <a:xfrm>
            <a:off x="0" y="-2"/>
            <a:ext cx="693187" cy="2187567"/>
            <a:chOff x="0" y="-2"/>
            <a:chExt cx="693187" cy="2187567"/>
          </a:xfrm>
        </p:grpSpPr>
        <p:sp>
          <p:nvSpPr>
            <p:cNvPr id="52" name="object 12">
              <a:extLst>
                <a:ext uri="{FF2B5EF4-FFF2-40B4-BE49-F238E27FC236}">
                  <a16:creationId xmlns:a16="http://schemas.microsoft.com/office/drawing/2014/main" id="{526B8D21-E911-434A-AD2D-29573613C0CD}"/>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53" name="object 4">
              <a:extLst>
                <a:ext uri="{FF2B5EF4-FFF2-40B4-BE49-F238E27FC236}">
                  <a16:creationId xmlns:a16="http://schemas.microsoft.com/office/drawing/2014/main" id="{3B1262CF-4129-4EE4-B782-21DCB2084217}"/>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sp>
        <p:nvSpPr>
          <p:cNvPr id="45" name="object 25">
            <a:extLst>
              <a:ext uri="{FF2B5EF4-FFF2-40B4-BE49-F238E27FC236}">
                <a16:creationId xmlns:a16="http://schemas.microsoft.com/office/drawing/2014/main" id="{CB973B0D-CC51-4B8E-AA2F-53CF97218D72}"/>
              </a:ext>
            </a:extLst>
          </p:cNvPr>
          <p:cNvSpPr/>
          <p:nvPr/>
        </p:nvSpPr>
        <p:spPr>
          <a:xfrm>
            <a:off x="8702658" y="2819585"/>
            <a:ext cx="657920" cy="632143"/>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6" name="object 27">
            <a:extLst>
              <a:ext uri="{FF2B5EF4-FFF2-40B4-BE49-F238E27FC236}">
                <a16:creationId xmlns:a16="http://schemas.microsoft.com/office/drawing/2014/main" id="{AAFFBBE9-AF53-43CA-BD64-192BB3EA964D}"/>
              </a:ext>
            </a:extLst>
          </p:cNvPr>
          <p:cNvSpPr/>
          <p:nvPr/>
        </p:nvSpPr>
        <p:spPr>
          <a:xfrm>
            <a:off x="6741032" y="2964843"/>
            <a:ext cx="1308599" cy="317276"/>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47" name="Picture 46">
            <a:extLst>
              <a:ext uri="{FF2B5EF4-FFF2-40B4-BE49-F238E27FC236}">
                <a16:creationId xmlns:a16="http://schemas.microsoft.com/office/drawing/2014/main" id="{1FF2C9DF-E2D9-448D-85B7-B918775C53B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71545" y="2708410"/>
            <a:ext cx="1930895" cy="605930"/>
          </a:xfrm>
          <a:prstGeom prst="rect">
            <a:avLst/>
          </a:prstGeom>
        </p:spPr>
      </p:pic>
      <p:sp>
        <p:nvSpPr>
          <p:cNvPr id="49" name="object 32">
            <a:extLst>
              <a:ext uri="{FF2B5EF4-FFF2-40B4-BE49-F238E27FC236}">
                <a16:creationId xmlns:a16="http://schemas.microsoft.com/office/drawing/2014/main" id="{10007233-35FD-4D3F-A8B9-B5D81113C51C}"/>
              </a:ext>
            </a:extLst>
          </p:cNvPr>
          <p:cNvSpPr/>
          <p:nvPr/>
        </p:nvSpPr>
        <p:spPr>
          <a:xfrm>
            <a:off x="4584700" y="4167811"/>
            <a:ext cx="1043805" cy="358321"/>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2" name="object 33">
            <a:extLst>
              <a:ext uri="{FF2B5EF4-FFF2-40B4-BE49-F238E27FC236}">
                <a16:creationId xmlns:a16="http://schemas.microsoft.com/office/drawing/2014/main" id="{1B05BEC6-A6AB-4601-9CF6-91FE99F99005}"/>
              </a:ext>
            </a:extLst>
          </p:cNvPr>
          <p:cNvSpPr/>
          <p:nvPr/>
        </p:nvSpPr>
        <p:spPr>
          <a:xfrm>
            <a:off x="4584700" y="5894874"/>
            <a:ext cx="984306" cy="480526"/>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63" name="Picture 62">
            <a:extLst>
              <a:ext uri="{FF2B5EF4-FFF2-40B4-BE49-F238E27FC236}">
                <a16:creationId xmlns:a16="http://schemas.microsoft.com/office/drawing/2014/main" id="{52D95D6A-520C-46ED-B2A4-833B39E5B12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207707" y="5903357"/>
            <a:ext cx="1003295" cy="466531"/>
          </a:xfrm>
          <a:prstGeom prst="rect">
            <a:avLst/>
          </a:prstGeom>
        </p:spPr>
      </p:pic>
      <p:cxnSp>
        <p:nvCxnSpPr>
          <p:cNvPr id="14" name="Straight Connector 13">
            <a:extLst>
              <a:ext uri="{FF2B5EF4-FFF2-40B4-BE49-F238E27FC236}">
                <a16:creationId xmlns:a16="http://schemas.microsoft.com/office/drawing/2014/main" id="{583067D0-6723-428D-A04B-FD034B40772F}"/>
              </a:ext>
            </a:extLst>
          </p:cNvPr>
          <p:cNvCxnSpPr>
            <a:cxnSpLocks/>
          </p:cNvCxnSpPr>
          <p:nvPr/>
        </p:nvCxnSpPr>
        <p:spPr>
          <a:xfrm>
            <a:off x="1575297" y="5308600"/>
            <a:ext cx="799871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112F5B14-4665-47E2-9192-BBA1DDAC502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661684" y="1800214"/>
            <a:ext cx="1304278" cy="234369"/>
          </a:xfrm>
          <a:prstGeom prst="rect">
            <a:avLst/>
          </a:prstGeom>
        </p:spPr>
      </p:pic>
      <p:pic>
        <p:nvPicPr>
          <p:cNvPr id="25" name="Picture 24">
            <a:extLst>
              <a:ext uri="{FF2B5EF4-FFF2-40B4-BE49-F238E27FC236}">
                <a16:creationId xmlns:a16="http://schemas.microsoft.com/office/drawing/2014/main" id="{8F557484-E3A4-49C7-B7ED-4A720C631C25}"/>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623192" y="1566098"/>
            <a:ext cx="1304278" cy="448675"/>
          </a:xfrm>
          <a:prstGeom prst="rect">
            <a:avLst/>
          </a:prstGeom>
        </p:spPr>
      </p:pic>
      <p:pic>
        <p:nvPicPr>
          <p:cNvPr id="18" name="Resim 17">
            <a:extLst>
              <a:ext uri="{FF2B5EF4-FFF2-40B4-BE49-F238E27FC236}">
                <a16:creationId xmlns:a16="http://schemas.microsoft.com/office/drawing/2014/main" id="{E5875447-97BC-443C-B39E-9596050BD1A3}"/>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465504" y="5865814"/>
            <a:ext cx="1011496" cy="662214"/>
          </a:xfrm>
          <a:prstGeom prst="rect">
            <a:avLst/>
          </a:prstGeom>
        </p:spPr>
      </p:pic>
      <p:graphicFrame>
        <p:nvGraphicFramePr>
          <p:cNvPr id="3" name="Nesne 2">
            <a:extLst>
              <a:ext uri="{FF2B5EF4-FFF2-40B4-BE49-F238E27FC236}">
                <a16:creationId xmlns:a16="http://schemas.microsoft.com/office/drawing/2014/main" id="{024DD1BC-8C62-BD76-E123-5A27A7B1EC7A}"/>
              </a:ext>
            </a:extLst>
          </p:cNvPr>
          <p:cNvGraphicFramePr>
            <a:graphicFrameLocks noChangeAspect="1"/>
          </p:cNvGraphicFramePr>
          <p:nvPr>
            <p:extLst>
              <p:ext uri="{D42A27DB-BD31-4B8C-83A1-F6EECF244321}">
                <p14:modId xmlns:p14="http://schemas.microsoft.com/office/powerpoint/2010/main" val="3242343543"/>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16" imgW="8020050" imgH="5667375" progId="Acrobat.Document.DC">
                  <p:embed/>
                </p:oleObj>
              </mc:Choice>
              <mc:Fallback>
                <p:oleObj name="Acrobat Document" r:id="rId16" imgW="8020050" imgH="5667375" progId="Acrobat.Document.DC">
                  <p:embed/>
                  <p:pic>
                    <p:nvPicPr>
                      <p:cNvPr id="3" name="Nesne 2">
                        <a:extLst>
                          <a:ext uri="{FF2B5EF4-FFF2-40B4-BE49-F238E27FC236}">
                            <a16:creationId xmlns:a16="http://schemas.microsoft.com/office/drawing/2014/main" id="{024DD1BC-8C62-BD76-E123-5A27A7B1EC7A}"/>
                          </a:ext>
                        </a:extLst>
                      </p:cNvPr>
                      <p:cNvPicPr/>
                      <p:nvPr/>
                    </p:nvPicPr>
                    <p:blipFill>
                      <a:blip r:embed="rId17"/>
                      <a:stretch>
                        <a:fillRect/>
                      </a:stretch>
                    </p:blipFill>
                    <p:spPr>
                      <a:xfrm>
                        <a:off x="9461926" y="228126"/>
                        <a:ext cx="1142574" cy="807401"/>
                      </a:xfrm>
                      <a:prstGeom prst="rect">
                        <a:avLst/>
                      </a:prstGeom>
                    </p:spPr>
                  </p:pic>
                </p:oleObj>
              </mc:Fallback>
            </mc:AlternateContent>
          </a:graphicData>
        </a:graphic>
      </p:graphicFrame>
      <p:pic>
        <p:nvPicPr>
          <p:cNvPr id="4" name="Resim 3">
            <a:extLst>
              <a:ext uri="{FF2B5EF4-FFF2-40B4-BE49-F238E27FC236}">
                <a16:creationId xmlns:a16="http://schemas.microsoft.com/office/drawing/2014/main" id="{F24E0333-CD6C-4E91-FA7D-DD4AABF0DE30}"/>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623192" y="4101634"/>
            <a:ext cx="1317990" cy="490673"/>
          </a:xfrm>
          <a:prstGeom prst="rect">
            <a:avLst/>
          </a:prstGeom>
        </p:spPr>
      </p:pic>
      <p:pic>
        <p:nvPicPr>
          <p:cNvPr id="2050" name="Picture 2">
            <a:extLst>
              <a:ext uri="{FF2B5EF4-FFF2-40B4-BE49-F238E27FC236}">
                <a16:creationId xmlns:a16="http://schemas.microsoft.com/office/drawing/2014/main" id="{E6ACF867-76F1-F94F-5071-753BB512279F}"/>
              </a:ext>
            </a:extLst>
          </p:cNvPr>
          <p:cNvPicPr>
            <a:picLocks noChangeAspect="1" noChangeArrowheads="1"/>
          </p:cNvPicPr>
          <p:nvPr/>
        </p:nvPicPr>
        <p:blipFill rotWithShape="1">
          <a:blip r:embed="rId19">
            <a:extLst>
              <a:ext uri="{28A0092B-C50C-407E-A947-70E740481C1C}">
                <a14:useLocalDpi xmlns:a14="http://schemas.microsoft.com/office/drawing/2010/main"/>
              </a:ext>
            </a:extLst>
          </a:blip>
          <a:srcRect l="14714" t="11547" r="63234" b="10898"/>
          <a:stretch/>
        </p:blipFill>
        <p:spPr bwMode="auto">
          <a:xfrm>
            <a:off x="1585871" y="890964"/>
            <a:ext cx="2358785" cy="5870352"/>
          </a:xfrm>
          <a:prstGeom prst="rect">
            <a:avLst/>
          </a:prstGeom>
          <a:noFill/>
          <a:extLst>
            <a:ext uri="{909E8E84-426E-40DD-AFC4-6F175D3DCCD1}">
              <a14:hiddenFill xmlns:a14="http://schemas.microsoft.com/office/drawing/2010/main">
                <a:solidFill>
                  <a:srgbClr val="FFFFFF"/>
                </a:solidFill>
              </a14:hiddenFill>
            </a:ext>
          </a:extLst>
        </p:spPr>
      </p:pic>
      <p:pic>
        <p:nvPicPr>
          <p:cNvPr id="12" name="Resim 11">
            <a:extLst>
              <a:ext uri="{FF2B5EF4-FFF2-40B4-BE49-F238E27FC236}">
                <a16:creationId xmlns:a16="http://schemas.microsoft.com/office/drawing/2014/main" id="{E774D43B-5780-D15B-2C4B-5AC890D1FE9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725218" y="1565405"/>
            <a:ext cx="1348560" cy="448675"/>
          </a:xfrm>
          <a:prstGeom prst="rect">
            <a:avLst/>
          </a:prstGeom>
        </p:spPr>
      </p:pic>
    </p:spTree>
    <p:extLst>
      <p:ext uri="{BB962C8B-B14F-4D97-AF65-F5344CB8AC3E}">
        <p14:creationId xmlns:p14="http://schemas.microsoft.com/office/powerpoint/2010/main" val="2760876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flipV="1">
            <a:off x="3078127" y="575185"/>
            <a:ext cx="6772919" cy="56641"/>
          </a:xfrm>
          <a:custGeom>
            <a:avLst/>
            <a:gdLst/>
            <a:ahLst/>
            <a:cxnLst/>
            <a:rect l="l" t="t" r="r" b="b"/>
            <a:pathLst>
              <a:path w="5016500">
                <a:moveTo>
                  <a:pt x="0" y="0"/>
                </a:moveTo>
                <a:lnTo>
                  <a:pt x="5016500" y="0"/>
                </a:lnTo>
              </a:path>
            </a:pathLst>
          </a:custGeom>
          <a:ln w="20065">
            <a:solidFill>
              <a:srgbClr val="ED1C24"/>
            </a:solidFill>
          </a:ln>
        </p:spPr>
        <p:txBody>
          <a:bodyPr wrap="square" lIns="0" tIns="0" rIns="0" bIns="0" rtlCol="0"/>
          <a:lstStyle/>
          <a:p>
            <a:endParaRPr/>
          </a:p>
        </p:txBody>
      </p:sp>
      <p:sp>
        <p:nvSpPr>
          <p:cNvPr id="6" name="object 6"/>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7" name="object 7"/>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8" name="object 8"/>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9" name="object 9"/>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0" name="object 10"/>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4" name="object 14"/>
          <p:cNvSpPr txBox="1">
            <a:spLocks noGrp="1"/>
          </p:cNvSpPr>
          <p:nvPr>
            <p:ph type="title"/>
          </p:nvPr>
        </p:nvSpPr>
        <p:spPr>
          <a:xfrm>
            <a:off x="693188" y="446318"/>
            <a:ext cx="4220845" cy="391160"/>
          </a:xfrm>
          <a:prstGeom prst="rect">
            <a:avLst/>
          </a:prstGeom>
        </p:spPr>
        <p:txBody>
          <a:bodyPr vert="horz" wrap="square" lIns="0" tIns="12700" rIns="0" bIns="0" rtlCol="0">
            <a:spAutoFit/>
          </a:bodyPr>
          <a:lstStyle/>
          <a:p>
            <a:pPr marL="12700">
              <a:lnSpc>
                <a:spcPct val="100000"/>
              </a:lnSpc>
              <a:spcBef>
                <a:spcPts val="100"/>
              </a:spcBef>
            </a:pPr>
            <a:r>
              <a:rPr lang="tr-TR" sz="2400" spc="-5" dirty="0"/>
              <a:t>AUTOMOTIVE</a:t>
            </a:r>
            <a:endParaRPr sz="2400" dirty="0"/>
          </a:p>
        </p:txBody>
      </p:sp>
      <p:sp>
        <p:nvSpPr>
          <p:cNvPr id="110" name="object 110"/>
          <p:cNvSpPr txBox="1">
            <a:spLocks noGrp="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8</a:t>
            </a:fld>
            <a:endParaRPr/>
          </a:p>
        </p:txBody>
      </p:sp>
      <p:grpSp>
        <p:nvGrpSpPr>
          <p:cNvPr id="111" name="Group 110">
            <a:extLst>
              <a:ext uri="{FF2B5EF4-FFF2-40B4-BE49-F238E27FC236}">
                <a16:creationId xmlns:a16="http://schemas.microsoft.com/office/drawing/2014/main" id="{43D5D1AC-5EBD-4812-9E67-5BB6AF2D9C7E}"/>
              </a:ext>
            </a:extLst>
          </p:cNvPr>
          <p:cNvGrpSpPr/>
          <p:nvPr/>
        </p:nvGrpSpPr>
        <p:grpSpPr>
          <a:xfrm>
            <a:off x="0" y="-2"/>
            <a:ext cx="693187" cy="2187567"/>
            <a:chOff x="0" y="-2"/>
            <a:chExt cx="693187" cy="2187567"/>
          </a:xfrm>
        </p:grpSpPr>
        <p:sp>
          <p:nvSpPr>
            <p:cNvPr id="112" name="object 12">
              <a:extLst>
                <a:ext uri="{FF2B5EF4-FFF2-40B4-BE49-F238E27FC236}">
                  <a16:creationId xmlns:a16="http://schemas.microsoft.com/office/drawing/2014/main" id="{FCB3A1D1-C05B-4BAC-8410-9DA6D02ABE99}"/>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13" name="object 4">
              <a:extLst>
                <a:ext uri="{FF2B5EF4-FFF2-40B4-BE49-F238E27FC236}">
                  <a16:creationId xmlns:a16="http://schemas.microsoft.com/office/drawing/2014/main" id="{15B55865-2EEB-453F-88C7-179C8381127E}"/>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sp>
        <p:nvSpPr>
          <p:cNvPr id="42" name="object 13">
            <a:extLst>
              <a:ext uri="{FF2B5EF4-FFF2-40B4-BE49-F238E27FC236}">
                <a16:creationId xmlns:a16="http://schemas.microsoft.com/office/drawing/2014/main" id="{75C657EF-9BC6-4EC4-AC39-473388342665}"/>
              </a:ext>
            </a:extLst>
          </p:cNvPr>
          <p:cNvSpPr txBox="1"/>
          <p:nvPr/>
        </p:nvSpPr>
        <p:spPr>
          <a:xfrm>
            <a:off x="3898900" y="2642300"/>
            <a:ext cx="2895600" cy="631583"/>
          </a:xfrm>
          <a:prstGeom prst="rect">
            <a:avLst/>
          </a:prstGeom>
        </p:spPr>
        <p:txBody>
          <a:bodyPr vert="horz" wrap="square" lIns="0" tIns="15875" rIns="0" bIns="0" rtlCol="0">
            <a:spAutoFit/>
          </a:bodyPr>
          <a:lstStyle/>
          <a:p>
            <a:pPr marL="12700">
              <a:lnSpc>
                <a:spcPct val="100000"/>
              </a:lnSpc>
              <a:spcBef>
                <a:spcPts val="125"/>
              </a:spcBef>
            </a:pPr>
            <a:r>
              <a:rPr sz="4000" b="1" spc="15">
                <a:solidFill>
                  <a:schemeClr val="bg1"/>
                </a:solidFill>
                <a:latin typeface="Tahoma"/>
                <a:cs typeface="Tahoma"/>
              </a:rPr>
              <a:t>OTOMOTİV</a:t>
            </a:r>
            <a:endParaRPr sz="4000">
              <a:solidFill>
                <a:schemeClr val="bg1"/>
              </a:solidFill>
              <a:latin typeface="Tahoma"/>
              <a:cs typeface="Tahoma"/>
            </a:endParaRPr>
          </a:p>
        </p:txBody>
      </p:sp>
      <p:graphicFrame>
        <p:nvGraphicFramePr>
          <p:cNvPr id="3" name="Nesne 2">
            <a:extLst>
              <a:ext uri="{FF2B5EF4-FFF2-40B4-BE49-F238E27FC236}">
                <a16:creationId xmlns:a16="http://schemas.microsoft.com/office/drawing/2014/main" id="{C8C4D09A-FA99-4369-5AF9-86DADCA775DB}"/>
              </a:ext>
            </a:extLst>
          </p:cNvPr>
          <p:cNvGraphicFramePr>
            <a:graphicFrameLocks noChangeAspect="1"/>
          </p:cNvGraphicFramePr>
          <p:nvPr>
            <p:extLst>
              <p:ext uri="{D42A27DB-BD31-4B8C-83A1-F6EECF244321}">
                <p14:modId xmlns:p14="http://schemas.microsoft.com/office/powerpoint/2010/main" val="3242343543"/>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3" imgW="8020050" imgH="5667375" progId="Acrobat.Document.DC">
                  <p:embed/>
                </p:oleObj>
              </mc:Choice>
              <mc:Fallback>
                <p:oleObj name="Acrobat Document" r:id="rId3" imgW="8020050" imgH="5667375" progId="Acrobat.Document.DC">
                  <p:embed/>
                  <p:pic>
                    <p:nvPicPr>
                      <p:cNvPr id="3" name="Nesne 2">
                        <a:extLst>
                          <a:ext uri="{FF2B5EF4-FFF2-40B4-BE49-F238E27FC236}">
                            <a16:creationId xmlns:a16="http://schemas.microsoft.com/office/drawing/2014/main" id="{C8C4D09A-FA99-4369-5AF9-86DADCA775DB}"/>
                          </a:ext>
                        </a:extLst>
                      </p:cNvPr>
                      <p:cNvPicPr/>
                      <p:nvPr/>
                    </p:nvPicPr>
                    <p:blipFill>
                      <a:blip r:embed="rId4"/>
                      <a:stretch>
                        <a:fillRect/>
                      </a:stretch>
                    </p:blipFill>
                    <p:spPr>
                      <a:xfrm>
                        <a:off x="9461926" y="228126"/>
                        <a:ext cx="1142574" cy="807401"/>
                      </a:xfrm>
                      <a:prstGeom prst="rect">
                        <a:avLst/>
                      </a:prstGeom>
                    </p:spPr>
                  </p:pic>
                </p:oleObj>
              </mc:Fallback>
            </mc:AlternateContent>
          </a:graphicData>
        </a:graphic>
      </p:graphicFrame>
      <p:pic>
        <p:nvPicPr>
          <p:cNvPr id="3074" name="Picture 2">
            <a:extLst>
              <a:ext uri="{FF2B5EF4-FFF2-40B4-BE49-F238E27FC236}">
                <a16:creationId xmlns:a16="http://schemas.microsoft.com/office/drawing/2014/main" id="{CA2DE35F-B5BF-24E0-E7FC-E5E79BF4BC9C}"/>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l="11870" t="20577" r="16302" b="15474"/>
          <a:stretch/>
        </p:blipFill>
        <p:spPr bwMode="auto">
          <a:xfrm>
            <a:off x="2246312" y="1831078"/>
            <a:ext cx="6200776" cy="39070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flipV="1">
            <a:off x="5204303" y="586859"/>
            <a:ext cx="4388865" cy="45719"/>
          </a:xfrm>
          <a:custGeom>
            <a:avLst/>
            <a:gdLst/>
            <a:ahLst/>
            <a:cxnLst/>
            <a:rect l="l" t="t" r="r" b="b"/>
            <a:pathLst>
              <a:path w="5016500">
                <a:moveTo>
                  <a:pt x="0" y="0"/>
                </a:moveTo>
                <a:lnTo>
                  <a:pt x="5016500" y="0"/>
                </a:lnTo>
              </a:path>
            </a:pathLst>
          </a:custGeom>
          <a:ln w="20065">
            <a:solidFill>
              <a:srgbClr val="ED1C24"/>
            </a:solidFill>
          </a:ln>
        </p:spPr>
        <p:txBody>
          <a:bodyPr wrap="square" lIns="0" tIns="0" rIns="0" bIns="0" rtlCol="0"/>
          <a:lstStyle/>
          <a:p>
            <a:endParaRPr/>
          </a:p>
        </p:txBody>
      </p:sp>
      <p:sp>
        <p:nvSpPr>
          <p:cNvPr id="6" name="object 6"/>
          <p:cNvSpPr/>
          <p:nvPr/>
        </p:nvSpPr>
        <p:spPr>
          <a:xfrm>
            <a:off x="0" y="0"/>
            <a:ext cx="591185" cy="2187575"/>
          </a:xfrm>
          <a:custGeom>
            <a:avLst/>
            <a:gdLst/>
            <a:ahLst/>
            <a:cxnLst/>
            <a:rect l="l" t="t" r="r" b="b"/>
            <a:pathLst>
              <a:path w="591185" h="2187575">
                <a:moveTo>
                  <a:pt x="590829" y="0"/>
                </a:moveTo>
                <a:lnTo>
                  <a:pt x="0" y="0"/>
                </a:lnTo>
                <a:lnTo>
                  <a:pt x="3873" y="2187105"/>
                </a:lnTo>
                <a:lnTo>
                  <a:pt x="306217" y="1197069"/>
                </a:lnTo>
                <a:lnTo>
                  <a:pt x="468139" y="639233"/>
                </a:lnTo>
                <a:lnTo>
                  <a:pt x="544667" y="308557"/>
                </a:lnTo>
                <a:lnTo>
                  <a:pt x="590829" y="0"/>
                </a:lnTo>
                <a:close/>
              </a:path>
            </a:pathLst>
          </a:custGeom>
          <a:solidFill>
            <a:srgbClr val="ED1C24"/>
          </a:solidFill>
        </p:spPr>
        <p:txBody>
          <a:bodyPr wrap="square" lIns="0" tIns="0" rIns="0" bIns="0" rtlCol="0"/>
          <a:lstStyle/>
          <a:p>
            <a:endParaRPr/>
          </a:p>
        </p:txBody>
      </p:sp>
      <p:sp>
        <p:nvSpPr>
          <p:cNvPr id="7" name="object 7"/>
          <p:cNvSpPr/>
          <p:nvPr/>
        </p:nvSpPr>
        <p:spPr>
          <a:xfrm>
            <a:off x="0" y="631830"/>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sp>
        <p:nvSpPr>
          <p:cNvPr id="8" name="object 8"/>
          <p:cNvSpPr/>
          <p:nvPr/>
        </p:nvSpPr>
        <p:spPr>
          <a:xfrm>
            <a:off x="2451" y="7165473"/>
            <a:ext cx="10002520" cy="0"/>
          </a:xfrm>
          <a:custGeom>
            <a:avLst/>
            <a:gdLst/>
            <a:ahLst/>
            <a:cxnLst/>
            <a:rect l="l" t="t" r="r" b="b"/>
            <a:pathLst>
              <a:path w="10002520">
                <a:moveTo>
                  <a:pt x="0" y="0"/>
                </a:moveTo>
                <a:lnTo>
                  <a:pt x="10002481" y="0"/>
                </a:lnTo>
              </a:path>
            </a:pathLst>
          </a:custGeom>
          <a:ln w="20967">
            <a:solidFill>
              <a:srgbClr val="ED1C24"/>
            </a:solidFill>
          </a:ln>
        </p:spPr>
        <p:txBody>
          <a:bodyPr wrap="square" lIns="0" tIns="0" rIns="0" bIns="0" rtlCol="0"/>
          <a:lstStyle/>
          <a:p>
            <a:endParaRPr/>
          </a:p>
        </p:txBody>
      </p:sp>
      <p:sp>
        <p:nvSpPr>
          <p:cNvPr id="9" name="object 9"/>
          <p:cNvSpPr/>
          <p:nvPr/>
        </p:nvSpPr>
        <p:spPr>
          <a:xfrm>
            <a:off x="9851046" y="5497626"/>
            <a:ext cx="842644" cy="2072005"/>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0" name="object 10"/>
          <p:cNvSpPr/>
          <p:nvPr/>
        </p:nvSpPr>
        <p:spPr>
          <a:xfrm>
            <a:off x="10122321" y="7010654"/>
            <a:ext cx="325755" cy="323850"/>
          </a:xfrm>
          <a:custGeom>
            <a:avLst/>
            <a:gdLst/>
            <a:ahLst/>
            <a:cxnLst/>
            <a:rect l="l" t="t" r="r" b="b"/>
            <a:pathLst>
              <a:path w="325754" h="323850">
                <a:moveTo>
                  <a:pt x="162090" y="0"/>
                </a:moveTo>
                <a:lnTo>
                  <a:pt x="118889" y="5744"/>
                </a:lnTo>
                <a:lnTo>
                  <a:pt x="80137" y="21968"/>
                </a:lnTo>
                <a:lnTo>
                  <a:pt x="47355" y="47159"/>
                </a:lnTo>
                <a:lnTo>
                  <a:pt x="22058" y="79804"/>
                </a:lnTo>
                <a:lnTo>
                  <a:pt x="5767" y="118390"/>
                </a:lnTo>
                <a:lnTo>
                  <a:pt x="0" y="161404"/>
                </a:lnTo>
                <a:lnTo>
                  <a:pt x="5767" y="204494"/>
                </a:lnTo>
                <a:lnTo>
                  <a:pt x="22058" y="243262"/>
                </a:lnTo>
                <a:lnTo>
                  <a:pt x="47355" y="276142"/>
                </a:lnTo>
                <a:lnTo>
                  <a:pt x="80137" y="301567"/>
                </a:lnTo>
                <a:lnTo>
                  <a:pt x="118889" y="317970"/>
                </a:lnTo>
                <a:lnTo>
                  <a:pt x="162090" y="323786"/>
                </a:lnTo>
                <a:lnTo>
                  <a:pt x="205364" y="317970"/>
                </a:lnTo>
                <a:lnTo>
                  <a:pt x="244299" y="301567"/>
                </a:lnTo>
                <a:lnTo>
                  <a:pt x="277320" y="276142"/>
                </a:lnTo>
                <a:lnTo>
                  <a:pt x="302855" y="243262"/>
                </a:lnTo>
                <a:lnTo>
                  <a:pt x="319329" y="204494"/>
                </a:lnTo>
                <a:lnTo>
                  <a:pt x="325170" y="161404"/>
                </a:lnTo>
                <a:lnTo>
                  <a:pt x="319329" y="118390"/>
                </a:lnTo>
                <a:lnTo>
                  <a:pt x="302855" y="79804"/>
                </a:lnTo>
                <a:lnTo>
                  <a:pt x="277320" y="47159"/>
                </a:lnTo>
                <a:lnTo>
                  <a:pt x="244299" y="21968"/>
                </a:lnTo>
                <a:lnTo>
                  <a:pt x="205364" y="5744"/>
                </a:lnTo>
                <a:lnTo>
                  <a:pt x="162090" y="0"/>
                </a:lnTo>
                <a:close/>
              </a:path>
            </a:pathLst>
          </a:custGeom>
          <a:solidFill>
            <a:srgbClr val="FDFDFD"/>
          </a:solidFill>
        </p:spPr>
        <p:txBody>
          <a:bodyPr wrap="square" lIns="0" tIns="0" rIns="0" bIns="0" rtlCol="0"/>
          <a:lstStyle/>
          <a:p>
            <a:endParaRPr/>
          </a:p>
        </p:txBody>
      </p:sp>
      <p:sp>
        <p:nvSpPr>
          <p:cNvPr id="13" name="object 13"/>
          <p:cNvSpPr/>
          <p:nvPr/>
        </p:nvSpPr>
        <p:spPr>
          <a:xfrm>
            <a:off x="558800" y="1117600"/>
            <a:ext cx="4367299" cy="5829300"/>
          </a:xfrm>
          <a:custGeom>
            <a:avLst/>
            <a:gdLst/>
            <a:ahLst/>
            <a:cxnLst/>
            <a:rect l="l" t="t" r="r" b="b"/>
            <a:pathLst>
              <a:path w="4406900" h="5829300">
                <a:moveTo>
                  <a:pt x="4254500" y="0"/>
                </a:moveTo>
                <a:lnTo>
                  <a:pt x="152400" y="0"/>
                </a:lnTo>
                <a:lnTo>
                  <a:pt x="104231" y="7769"/>
                </a:lnTo>
                <a:lnTo>
                  <a:pt x="62396" y="29405"/>
                </a:lnTo>
                <a:lnTo>
                  <a:pt x="29405" y="62396"/>
                </a:lnTo>
                <a:lnTo>
                  <a:pt x="7769" y="104231"/>
                </a:lnTo>
                <a:lnTo>
                  <a:pt x="0" y="152400"/>
                </a:lnTo>
                <a:lnTo>
                  <a:pt x="0" y="5676900"/>
                </a:lnTo>
                <a:lnTo>
                  <a:pt x="7769" y="5725068"/>
                </a:lnTo>
                <a:lnTo>
                  <a:pt x="29405" y="5766903"/>
                </a:lnTo>
                <a:lnTo>
                  <a:pt x="62396" y="5799894"/>
                </a:lnTo>
                <a:lnTo>
                  <a:pt x="104231" y="5821530"/>
                </a:lnTo>
                <a:lnTo>
                  <a:pt x="152400" y="5829300"/>
                </a:lnTo>
                <a:lnTo>
                  <a:pt x="4254500" y="5829300"/>
                </a:lnTo>
                <a:lnTo>
                  <a:pt x="4302668" y="5821530"/>
                </a:lnTo>
                <a:lnTo>
                  <a:pt x="4344503" y="5799894"/>
                </a:lnTo>
                <a:lnTo>
                  <a:pt x="4377494" y="5766903"/>
                </a:lnTo>
                <a:lnTo>
                  <a:pt x="4399130" y="5725068"/>
                </a:lnTo>
                <a:lnTo>
                  <a:pt x="4406900" y="5676900"/>
                </a:lnTo>
                <a:lnTo>
                  <a:pt x="4406900" y="152400"/>
                </a:lnTo>
                <a:lnTo>
                  <a:pt x="4399130" y="104231"/>
                </a:lnTo>
                <a:lnTo>
                  <a:pt x="4377494" y="62396"/>
                </a:lnTo>
                <a:lnTo>
                  <a:pt x="4344503" y="29405"/>
                </a:lnTo>
                <a:lnTo>
                  <a:pt x="4302668" y="7769"/>
                </a:lnTo>
                <a:lnTo>
                  <a:pt x="4254500" y="0"/>
                </a:lnTo>
                <a:close/>
              </a:path>
            </a:pathLst>
          </a:custGeom>
          <a:solidFill>
            <a:srgbClr val="F1F2F2"/>
          </a:solidFill>
        </p:spPr>
        <p:txBody>
          <a:bodyPr wrap="square" lIns="0" tIns="0" rIns="0" bIns="0" rtlCol="0"/>
          <a:lstStyle/>
          <a:p>
            <a:endParaRPr/>
          </a:p>
        </p:txBody>
      </p:sp>
      <p:sp>
        <p:nvSpPr>
          <p:cNvPr id="14" name="object 14"/>
          <p:cNvSpPr txBox="1">
            <a:spLocks noGrp="1"/>
          </p:cNvSpPr>
          <p:nvPr>
            <p:ph type="title"/>
          </p:nvPr>
        </p:nvSpPr>
        <p:spPr>
          <a:xfrm>
            <a:off x="609600" y="425015"/>
            <a:ext cx="4510693" cy="382156"/>
          </a:xfrm>
          <a:prstGeom prst="rect">
            <a:avLst/>
          </a:prstGeom>
        </p:spPr>
        <p:txBody>
          <a:bodyPr vert="horz" wrap="square" lIns="0" tIns="12700" rIns="0" bIns="0" rtlCol="0">
            <a:spAutoFit/>
          </a:bodyPr>
          <a:lstStyle/>
          <a:p>
            <a:pPr marL="12700">
              <a:lnSpc>
                <a:spcPct val="100000"/>
              </a:lnSpc>
              <a:spcBef>
                <a:spcPts val="100"/>
              </a:spcBef>
            </a:pPr>
            <a:r>
              <a:rPr sz="2400" spc="-5" dirty="0"/>
              <a:t>MAXION İNCİ </a:t>
            </a:r>
            <a:r>
              <a:rPr lang="tr-TR" sz="2400" spc="-5" dirty="0"/>
              <a:t>WHEEL</a:t>
            </a:r>
            <a:r>
              <a:rPr sz="2400" spc="-85" dirty="0"/>
              <a:t> </a:t>
            </a:r>
            <a:r>
              <a:rPr sz="2400" spc="-5" dirty="0"/>
              <a:t>GR</a:t>
            </a:r>
            <a:r>
              <a:rPr lang="tr-TR" sz="2400" spc="-5" dirty="0"/>
              <a:t>OUP</a:t>
            </a:r>
            <a:endParaRPr sz="2400" dirty="0"/>
          </a:p>
        </p:txBody>
      </p:sp>
      <p:graphicFrame>
        <p:nvGraphicFramePr>
          <p:cNvPr id="15" name="object 15"/>
          <p:cNvGraphicFramePr>
            <a:graphicFrameLocks noGrp="1"/>
          </p:cNvGraphicFramePr>
          <p:nvPr>
            <p:extLst>
              <p:ext uri="{D42A27DB-BD31-4B8C-83A1-F6EECF244321}">
                <p14:modId xmlns:p14="http://schemas.microsoft.com/office/powerpoint/2010/main" val="2962025787"/>
              </p:ext>
            </p:extLst>
          </p:nvPr>
        </p:nvGraphicFramePr>
        <p:xfrm>
          <a:off x="640556" y="1328628"/>
          <a:ext cx="4034823" cy="4966632"/>
        </p:xfrm>
        <a:graphic>
          <a:graphicData uri="http://schemas.openxmlformats.org/drawingml/2006/table">
            <a:tbl>
              <a:tblPr firstRow="1" bandRow="1">
                <a:tableStyleId>{2D5ABB26-0587-4C30-8999-92F81FD0307C}</a:tableStyleId>
              </a:tblPr>
              <a:tblGrid>
                <a:gridCol w="650823">
                  <a:extLst>
                    <a:ext uri="{9D8B030D-6E8A-4147-A177-3AD203B41FA5}">
                      <a16:colId xmlns:a16="http://schemas.microsoft.com/office/drawing/2014/main" val="20000"/>
                    </a:ext>
                  </a:extLst>
                </a:gridCol>
                <a:gridCol w="1008000">
                  <a:extLst>
                    <a:ext uri="{9D8B030D-6E8A-4147-A177-3AD203B41FA5}">
                      <a16:colId xmlns:a16="http://schemas.microsoft.com/office/drawing/2014/main" val="20001"/>
                    </a:ext>
                  </a:extLst>
                </a:gridCol>
                <a:gridCol w="1080000">
                  <a:extLst>
                    <a:ext uri="{9D8B030D-6E8A-4147-A177-3AD203B41FA5}">
                      <a16:colId xmlns:a16="http://schemas.microsoft.com/office/drawing/2014/main" val="20002"/>
                    </a:ext>
                  </a:extLst>
                </a:gridCol>
                <a:gridCol w="1296000">
                  <a:extLst>
                    <a:ext uri="{9D8B030D-6E8A-4147-A177-3AD203B41FA5}">
                      <a16:colId xmlns:a16="http://schemas.microsoft.com/office/drawing/2014/main" val="20004"/>
                    </a:ext>
                  </a:extLst>
                </a:gridCol>
              </a:tblGrid>
              <a:tr h="534669">
                <a:tc>
                  <a:txBody>
                    <a:bodyPr/>
                    <a:lstStyle/>
                    <a:p>
                      <a:pPr>
                        <a:lnSpc>
                          <a:spcPct val="100000"/>
                        </a:lnSpc>
                      </a:pPr>
                      <a:endParaRPr sz="1000">
                        <a:latin typeface="Times New Roman"/>
                        <a:cs typeface="Times New Roman"/>
                      </a:endParaRPr>
                    </a:p>
                  </a:txBody>
                  <a:tcPr marL="0" marR="0" marT="0" marB="0">
                    <a:lnB w="12700">
                      <a:solidFill>
                        <a:srgbClr val="FFFFFF"/>
                      </a:solidFill>
                      <a:prstDash val="solid"/>
                    </a:lnB>
                  </a:tcPr>
                </a:tc>
                <a:tc gridSpan="3">
                  <a:txBody>
                    <a:bodyPr/>
                    <a:lstStyle/>
                    <a:p>
                      <a:pPr marL="104775">
                        <a:lnSpc>
                          <a:spcPct val="100000"/>
                        </a:lnSpc>
                        <a:spcBef>
                          <a:spcPts val="730"/>
                        </a:spcBef>
                      </a:pPr>
                      <a:r>
                        <a:rPr sz="1300" spc="-5">
                          <a:solidFill>
                            <a:srgbClr val="231F20"/>
                          </a:solidFill>
                          <a:latin typeface="Tahoma"/>
                          <a:cs typeface="Tahoma"/>
                          <a:hlinkClick r:id="rId3"/>
                        </a:rPr>
                        <a:t>ww</a:t>
                      </a:r>
                      <a:r>
                        <a:rPr sz="1300" spc="-45">
                          <a:solidFill>
                            <a:srgbClr val="231F20"/>
                          </a:solidFill>
                          <a:latin typeface="Tahoma"/>
                          <a:cs typeface="Tahoma"/>
                          <a:hlinkClick r:id="rId3"/>
                        </a:rPr>
                        <a:t>w</a:t>
                      </a:r>
                      <a:r>
                        <a:rPr sz="1300">
                          <a:solidFill>
                            <a:srgbClr val="231F20"/>
                          </a:solidFill>
                          <a:latin typeface="Tahoma"/>
                          <a:cs typeface="Tahoma"/>
                          <a:hlinkClick r:id="rId3"/>
                        </a:rPr>
                        <a:t>.maxio</a:t>
                      </a:r>
                      <a:r>
                        <a:rPr sz="1300" spc="-10">
                          <a:solidFill>
                            <a:srgbClr val="231F20"/>
                          </a:solidFill>
                          <a:latin typeface="Tahoma"/>
                          <a:cs typeface="Tahoma"/>
                          <a:hlinkClick r:id="rId3"/>
                        </a:rPr>
                        <a:t>n</a:t>
                      </a:r>
                      <a:r>
                        <a:rPr sz="1300" spc="-5">
                          <a:solidFill>
                            <a:srgbClr val="231F20"/>
                          </a:solidFill>
                          <a:latin typeface="Tahoma"/>
                          <a:cs typeface="Tahoma"/>
                          <a:hlinkClick r:id="rId3"/>
                        </a:rPr>
                        <a:t>wheelstur</a:t>
                      </a:r>
                      <a:r>
                        <a:rPr sz="1300" spc="-15">
                          <a:solidFill>
                            <a:srgbClr val="231F20"/>
                          </a:solidFill>
                          <a:latin typeface="Tahoma"/>
                          <a:cs typeface="Tahoma"/>
                          <a:hlinkClick r:id="rId3"/>
                        </a:rPr>
                        <a:t>k</a:t>
                      </a:r>
                      <a:r>
                        <a:rPr sz="1300" spc="-5">
                          <a:solidFill>
                            <a:srgbClr val="231F20"/>
                          </a:solidFill>
                          <a:latin typeface="Tahoma"/>
                          <a:cs typeface="Tahoma"/>
                          <a:hlinkClick r:id="rId3"/>
                        </a:rPr>
                        <a:t>e</a:t>
                      </a:r>
                      <a:r>
                        <a:rPr sz="1300" spc="-120">
                          <a:solidFill>
                            <a:srgbClr val="231F20"/>
                          </a:solidFill>
                          <a:latin typeface="Tahoma"/>
                          <a:cs typeface="Tahoma"/>
                          <a:hlinkClick r:id="rId3"/>
                        </a:rPr>
                        <a:t>y</a:t>
                      </a:r>
                      <a:r>
                        <a:rPr sz="1300">
                          <a:solidFill>
                            <a:srgbClr val="231F20"/>
                          </a:solidFill>
                          <a:latin typeface="Tahoma"/>
                          <a:cs typeface="Tahoma"/>
                          <a:hlinkClick r:id="rId3"/>
                        </a:rPr>
                        <a:t>.com</a:t>
                      </a:r>
                      <a:endParaRPr sz="1300">
                        <a:latin typeface="Tahoma"/>
                        <a:cs typeface="Tahoma"/>
                      </a:endParaRPr>
                    </a:p>
                  </a:txBody>
                  <a:tcPr marL="0" marR="0" marT="92710" marB="0" anchor="ctr">
                    <a:lnB w="12700">
                      <a:solidFill>
                        <a:srgbClr val="FFFFFF"/>
                      </a:solidFill>
                      <a:prstDash val="solid"/>
                    </a:lnB>
                  </a:tcPr>
                </a:tc>
                <a:tc hMerge="1">
                  <a:txBody>
                    <a:bodyPr/>
                    <a:lstStyle/>
                    <a:p>
                      <a:endParaRPr/>
                    </a:p>
                  </a:txBody>
                  <a:tcPr marL="0" marR="0" marT="0" marB="0"/>
                </a:tc>
                <a:tc hMerge="1">
                  <a:txBody>
                    <a:bodyPr/>
                    <a:lstStyle/>
                    <a:p>
                      <a:pPr>
                        <a:lnSpc>
                          <a:spcPct val="100000"/>
                        </a:lnSpc>
                      </a:pPr>
                      <a:endParaRPr sz="1000">
                        <a:latin typeface="Times New Roman"/>
                        <a:cs typeface="Times New Roman"/>
                      </a:endParaRPr>
                    </a:p>
                  </a:txBody>
                  <a:tcPr marL="0" marR="0" marT="0" marB="0">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612139">
                <a:tc>
                  <a:txBody>
                    <a:bodyPr/>
                    <a:lstStyle/>
                    <a:p>
                      <a:pPr>
                        <a:lnSpc>
                          <a:spcPct val="100000"/>
                        </a:lnSpc>
                      </a:pPr>
                      <a:endParaRPr sz="10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gridSpan="3">
                  <a:txBody>
                    <a:bodyPr/>
                    <a:lstStyle/>
                    <a:p>
                      <a:pPr marL="104775">
                        <a:lnSpc>
                          <a:spcPct val="100000"/>
                        </a:lnSpc>
                        <a:spcBef>
                          <a:spcPts val="819"/>
                        </a:spcBef>
                      </a:pPr>
                      <a:r>
                        <a:rPr lang="tr-TR" sz="1300" dirty="0" err="1">
                          <a:solidFill>
                            <a:srgbClr val="231F20"/>
                          </a:solidFill>
                          <a:latin typeface="Tahoma"/>
                          <a:cs typeface="Tahoma"/>
                        </a:rPr>
                        <a:t>Location</a:t>
                      </a:r>
                      <a:endParaRPr sz="1300" dirty="0">
                        <a:latin typeface="Tahoma"/>
                        <a:cs typeface="Tahoma"/>
                      </a:endParaRPr>
                    </a:p>
                    <a:p>
                      <a:pPr marL="104775">
                        <a:lnSpc>
                          <a:spcPct val="100000"/>
                        </a:lnSpc>
                        <a:spcBef>
                          <a:spcPts val="25"/>
                        </a:spcBef>
                      </a:pPr>
                      <a:r>
                        <a:rPr lang="tr-TR" sz="1300" b="1" spc="5" dirty="0">
                          <a:solidFill>
                            <a:srgbClr val="231F20"/>
                          </a:solidFill>
                          <a:latin typeface="Tahoma"/>
                          <a:cs typeface="Tahoma"/>
                        </a:rPr>
                        <a:t>Manisa </a:t>
                      </a:r>
                      <a:r>
                        <a:rPr lang="tr-TR" sz="1300" b="1" spc="5" dirty="0" err="1">
                          <a:solidFill>
                            <a:srgbClr val="231F20"/>
                          </a:solidFill>
                          <a:latin typeface="Tahoma"/>
                          <a:cs typeface="Tahoma"/>
                        </a:rPr>
                        <a:t>Organized</a:t>
                      </a:r>
                      <a:r>
                        <a:rPr lang="tr-TR" sz="1300" b="1" spc="5" dirty="0">
                          <a:solidFill>
                            <a:srgbClr val="231F20"/>
                          </a:solidFill>
                          <a:latin typeface="Tahoma"/>
                          <a:cs typeface="Tahoma"/>
                        </a:rPr>
                        <a:t> </a:t>
                      </a:r>
                      <a:r>
                        <a:rPr lang="tr-TR" sz="1300" b="1" spc="5" dirty="0" err="1">
                          <a:solidFill>
                            <a:srgbClr val="231F20"/>
                          </a:solidFill>
                          <a:latin typeface="Tahoma"/>
                          <a:cs typeface="Tahoma"/>
                        </a:rPr>
                        <a:t>Industrial</a:t>
                      </a:r>
                      <a:r>
                        <a:rPr lang="tr-TR" sz="1300" b="1" spc="5" dirty="0">
                          <a:solidFill>
                            <a:srgbClr val="231F20"/>
                          </a:solidFill>
                          <a:latin typeface="Tahoma"/>
                          <a:cs typeface="Tahoma"/>
                        </a:rPr>
                        <a:t> </a:t>
                      </a:r>
                      <a:r>
                        <a:rPr lang="tr-TR" sz="1300" b="1" spc="5" dirty="0" err="1">
                          <a:solidFill>
                            <a:srgbClr val="231F20"/>
                          </a:solidFill>
                          <a:latin typeface="Tahoma"/>
                          <a:cs typeface="Tahoma"/>
                        </a:rPr>
                        <a:t>Zone</a:t>
                      </a:r>
                      <a:endParaRPr sz="1300" dirty="0">
                        <a:latin typeface="Tahoma"/>
                        <a:cs typeface="Tahoma"/>
                      </a:endParaRPr>
                    </a:p>
                  </a:txBody>
                  <a:tcPr marL="0" marR="0" marT="104139" marB="0">
                    <a:lnT w="12700">
                      <a:solidFill>
                        <a:srgbClr val="FFFFFF"/>
                      </a:solidFill>
                      <a:prstDash val="solid"/>
                    </a:lnT>
                    <a:lnB w="12700">
                      <a:solidFill>
                        <a:srgbClr val="FFFFFF"/>
                      </a:solidFill>
                      <a:prstDash val="solid"/>
                    </a:lnB>
                  </a:tcPr>
                </a:tc>
                <a:tc hMerge="1">
                  <a:txBody>
                    <a:bodyPr/>
                    <a:lstStyle/>
                    <a:p>
                      <a:endParaRPr/>
                    </a:p>
                  </a:txBody>
                  <a:tcPr marL="0" marR="0" marT="0" marB="0"/>
                </a:tc>
                <a:tc hMerge="1">
                  <a:txBody>
                    <a:bodyPr/>
                    <a:lstStyle/>
                    <a:p>
                      <a:endParaRPr/>
                    </a:p>
                  </a:txBody>
                  <a:tcPr marL="0" marR="0" marT="0" marB="0">
                    <a:lnT w="12700" cap="flat" cmpd="sng" algn="ctr">
                      <a:solidFill>
                        <a:srgbClr val="FFFFFF"/>
                      </a:solidFill>
                      <a:prstDash val="solid"/>
                      <a:round/>
                      <a:headEnd type="none" w="med" len="med"/>
                      <a:tailEnd type="none" w="med" len="med"/>
                    </a:lnT>
                  </a:tcPr>
                </a:tc>
                <a:extLst>
                  <a:ext uri="{0D108BD9-81ED-4DB2-BD59-A6C34878D82A}">
                    <a16:rowId xmlns:a16="http://schemas.microsoft.com/office/drawing/2014/main" val="10001"/>
                  </a:ext>
                </a:extLst>
              </a:tr>
              <a:tr h="298491">
                <a:tc rowSpan="2">
                  <a:txBody>
                    <a:bodyPr/>
                    <a:lstStyle/>
                    <a:p>
                      <a:pPr>
                        <a:lnSpc>
                          <a:spcPct val="100000"/>
                        </a:lnSpc>
                      </a:pPr>
                      <a:endParaRPr sz="1000">
                        <a:latin typeface="Times New Roman"/>
                        <a:cs typeface="Times New Roman"/>
                      </a:endParaRPr>
                    </a:p>
                  </a:txBody>
                  <a:tcPr marL="0" marR="0" marT="0" marB="0">
                    <a:lnT w="12700" cap="flat" cmpd="sng" algn="ctr">
                      <a:solidFill>
                        <a:srgbClr val="FFFFFF"/>
                      </a:solidFill>
                      <a:prstDash val="solid"/>
                      <a:round/>
                      <a:headEnd type="none" w="med" len="med"/>
                      <a:tailEnd type="none" w="med" len="med"/>
                    </a:lnT>
                    <a:lnB w="12700">
                      <a:solidFill>
                        <a:srgbClr val="FFFFFF"/>
                      </a:solidFill>
                      <a:prstDash val="solid"/>
                    </a:lnB>
                  </a:tcPr>
                </a:tc>
                <a:tc gridSpan="3">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tr-TR" sz="1300" spc="5" dirty="0" err="1">
                          <a:solidFill>
                            <a:srgbClr val="231F20"/>
                          </a:solidFill>
                          <a:latin typeface="Tahoma"/>
                          <a:cs typeface="Tahoma"/>
                        </a:rPr>
                        <a:t>Established</a:t>
                      </a:r>
                      <a:r>
                        <a:rPr lang="tr-TR" sz="1300" spc="5" dirty="0">
                          <a:solidFill>
                            <a:srgbClr val="231F20"/>
                          </a:solidFill>
                          <a:latin typeface="Tahoma"/>
                          <a:cs typeface="Tahoma"/>
                        </a:rPr>
                        <a:t> </a:t>
                      </a:r>
                      <a:r>
                        <a:rPr lang="tr-TR" sz="1300" spc="5" dirty="0" err="1">
                          <a:solidFill>
                            <a:srgbClr val="231F20"/>
                          </a:solidFill>
                          <a:latin typeface="Tahoma"/>
                          <a:cs typeface="Tahoma"/>
                        </a:rPr>
                        <a:t>In</a:t>
                      </a:r>
                      <a:endParaRPr lang="tr-TR" sz="1300" dirty="0">
                        <a:latin typeface="Tahoma"/>
                        <a:cs typeface="Tahoma"/>
                      </a:endParaRPr>
                    </a:p>
                  </a:txBody>
                  <a:tcPr marL="0" marR="0" marT="46990" marB="0">
                    <a:lnT w="12700" cap="flat" cmpd="sng" algn="ctr">
                      <a:solidFill>
                        <a:srgbClr val="FFFFFF"/>
                      </a:solidFill>
                      <a:prstDash val="solid"/>
                      <a:round/>
                      <a:headEnd type="none" w="med" len="med"/>
                      <a:tailEnd type="none" w="med" len="med"/>
                    </a:lnT>
                  </a:tcPr>
                </a:tc>
                <a:tc hMerge="1">
                  <a:txBody>
                    <a:bodyPr/>
                    <a:lstStyle/>
                    <a:p>
                      <a:pPr marR="140335">
                        <a:lnSpc>
                          <a:spcPct val="100000"/>
                        </a:lnSpc>
                      </a:pPr>
                      <a:endParaRPr sz="1000">
                        <a:latin typeface="Times New Roman"/>
                        <a:cs typeface="Times New Roman"/>
                      </a:endParaRPr>
                    </a:p>
                  </a:txBody>
                  <a:tcPr marL="0" marR="0" marT="0" marB="0"/>
                </a:tc>
                <a:tc hMerge="1">
                  <a:txBody>
                    <a:bodyPr/>
                    <a:lstStyle/>
                    <a:p>
                      <a:pPr>
                        <a:lnSpc>
                          <a:spcPct val="100000"/>
                        </a:lnSpc>
                      </a:pPr>
                      <a:endParaRPr sz="1000">
                        <a:latin typeface="Times New Roman"/>
                        <a:cs typeface="Times New Roman"/>
                      </a:endParaRPr>
                    </a:p>
                  </a:txBody>
                  <a:tcPr marL="0" marR="0" marT="0" marB="0"/>
                </a:tc>
                <a:extLst>
                  <a:ext uri="{0D108BD9-81ED-4DB2-BD59-A6C34878D82A}">
                    <a16:rowId xmlns:a16="http://schemas.microsoft.com/office/drawing/2014/main" val="10005"/>
                  </a:ext>
                </a:extLst>
              </a:tr>
              <a:tr h="468000">
                <a:tc vMerge="1">
                  <a:txBody>
                    <a:bodyPr/>
                    <a:lstStyle/>
                    <a:p>
                      <a:endParaRPr/>
                    </a:p>
                  </a:txBody>
                  <a:tcPr marL="0" marR="0" marT="0" marB="0">
                    <a:lnT w="12700">
                      <a:solidFill>
                        <a:srgbClr val="FFFFFF"/>
                      </a:solidFill>
                      <a:prstDash val="solid"/>
                    </a:lnT>
                    <a:lnB w="12700">
                      <a:solidFill>
                        <a:srgbClr val="FFFFFF"/>
                      </a:solidFill>
                      <a:prstDash val="solid"/>
                    </a:lnB>
                  </a:tcPr>
                </a:tc>
                <a:tc>
                  <a:txBody>
                    <a:bodyPr/>
                    <a:lstStyle/>
                    <a:p>
                      <a:pPr marL="0" algn="ctr">
                        <a:lnSpc>
                          <a:spcPct val="100000"/>
                        </a:lnSpc>
                        <a:spcBef>
                          <a:spcPts val="0"/>
                        </a:spcBef>
                      </a:pPr>
                      <a:r>
                        <a:rPr lang="tr-TR" sz="1000" b="0" spc="10" dirty="0">
                          <a:solidFill>
                            <a:srgbClr val="231F20"/>
                          </a:solidFill>
                          <a:latin typeface="Tahoma"/>
                          <a:cs typeface="Tahoma"/>
                        </a:rPr>
                        <a:t>Maxion </a:t>
                      </a:r>
                      <a:r>
                        <a:rPr lang="tr-TR" sz="1000" b="0" spc="10" dirty="0" err="1">
                          <a:solidFill>
                            <a:srgbClr val="231F20"/>
                          </a:solidFill>
                          <a:latin typeface="Tahoma"/>
                          <a:cs typeface="Tahoma"/>
                        </a:rPr>
                        <a:t>Jantaş</a:t>
                      </a:r>
                      <a:endParaRPr lang="tr-TR" sz="1000" b="0" spc="10" dirty="0">
                        <a:solidFill>
                          <a:srgbClr val="231F20"/>
                        </a:solidFill>
                        <a:latin typeface="Tahoma"/>
                        <a:cs typeface="Tahoma"/>
                      </a:endParaRPr>
                    </a:p>
                    <a:p>
                      <a:pPr marL="0" algn="ctr">
                        <a:lnSpc>
                          <a:spcPct val="100000"/>
                        </a:lnSpc>
                        <a:spcBef>
                          <a:spcPts val="0"/>
                        </a:spcBef>
                      </a:pPr>
                      <a:r>
                        <a:rPr sz="1300" b="1" spc="10" dirty="0">
                          <a:solidFill>
                            <a:srgbClr val="231F20"/>
                          </a:solidFill>
                          <a:latin typeface="Tahoma"/>
                          <a:cs typeface="Tahoma"/>
                        </a:rPr>
                        <a:t>1968</a:t>
                      </a:r>
                      <a:endParaRPr sz="1300" dirty="0">
                        <a:latin typeface="Tahoma"/>
                        <a:cs typeface="Tahoma"/>
                      </a:endParaRPr>
                    </a:p>
                  </a:txBody>
                  <a:tcPr marL="0" marR="0" marT="54610" marB="0">
                    <a:lnB w="12700">
                      <a:solidFill>
                        <a:srgbClr val="FFFFFF"/>
                      </a:solidFill>
                      <a:prstDash val="solid"/>
                    </a:lnB>
                  </a:tcPr>
                </a:tc>
                <a:tc>
                  <a:txBody>
                    <a:bodyPr/>
                    <a:lstStyle/>
                    <a:p>
                      <a:pPr marL="0" marR="140335" algn="ctr">
                        <a:lnSpc>
                          <a:spcPct val="100000"/>
                        </a:lnSpc>
                        <a:spcBef>
                          <a:spcPts val="0"/>
                        </a:spcBef>
                      </a:pPr>
                      <a:r>
                        <a:rPr lang="tr-TR" sz="1000" b="0" spc="10" dirty="0">
                          <a:solidFill>
                            <a:srgbClr val="231F20"/>
                          </a:solidFill>
                          <a:latin typeface="Tahoma"/>
                          <a:cs typeface="Tahoma"/>
                        </a:rPr>
                        <a:t>Maxion İnci Steel</a:t>
                      </a:r>
                    </a:p>
                    <a:p>
                      <a:pPr marL="0" marR="140335" algn="ctr">
                        <a:lnSpc>
                          <a:spcPct val="100000"/>
                        </a:lnSpc>
                        <a:spcBef>
                          <a:spcPts val="0"/>
                        </a:spcBef>
                      </a:pPr>
                      <a:r>
                        <a:rPr sz="1300" b="1" spc="10" dirty="0">
                          <a:solidFill>
                            <a:srgbClr val="231F20"/>
                          </a:solidFill>
                          <a:latin typeface="Tahoma"/>
                          <a:cs typeface="Tahoma"/>
                        </a:rPr>
                        <a:t>1992</a:t>
                      </a:r>
                      <a:endParaRPr sz="1300" dirty="0">
                        <a:latin typeface="Tahoma"/>
                        <a:cs typeface="Tahoma"/>
                      </a:endParaRPr>
                    </a:p>
                  </a:txBody>
                  <a:tcPr marL="0" marR="0" marT="54610" marB="0">
                    <a:lnB w="12700" cap="flat" cmpd="sng" algn="ctr">
                      <a:solidFill>
                        <a:srgbClr val="FFFFFF"/>
                      </a:solidFill>
                      <a:prstDash val="solid"/>
                      <a:round/>
                      <a:headEnd type="none" w="med" len="med"/>
                      <a:tailEnd type="none" w="med" len="med"/>
                    </a:lnB>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tr-TR" sz="1000" b="0" spc="10" dirty="0">
                          <a:solidFill>
                            <a:srgbClr val="231F20"/>
                          </a:solidFill>
                          <a:latin typeface="Tahoma"/>
                          <a:cs typeface="Tahoma"/>
                        </a:rPr>
                        <a:t>Maxion İnci </a:t>
                      </a:r>
                      <a:r>
                        <a:rPr lang="tr-TR" sz="1000" b="0" spc="10" dirty="0" err="1">
                          <a:solidFill>
                            <a:srgbClr val="231F20"/>
                          </a:solidFill>
                          <a:latin typeface="Tahoma"/>
                          <a:cs typeface="Tahoma"/>
                        </a:rPr>
                        <a:t>Aluminium</a:t>
                      </a:r>
                      <a:endParaRPr lang="tr-TR" sz="1000" b="0" spc="10" dirty="0">
                        <a:solidFill>
                          <a:srgbClr val="231F20"/>
                        </a:solidFill>
                        <a:latin typeface="Tahoma"/>
                        <a:cs typeface="Tahoma"/>
                      </a:endParaRPr>
                    </a:p>
                    <a:p>
                      <a:pPr marL="0" algn="ctr">
                        <a:lnSpc>
                          <a:spcPct val="100000"/>
                        </a:lnSpc>
                        <a:spcBef>
                          <a:spcPts val="0"/>
                        </a:spcBef>
                      </a:pPr>
                      <a:r>
                        <a:rPr sz="1300" b="1" spc="10" dirty="0">
                          <a:solidFill>
                            <a:srgbClr val="231F20"/>
                          </a:solidFill>
                          <a:latin typeface="Tahoma"/>
                          <a:cs typeface="Tahoma"/>
                        </a:rPr>
                        <a:t>2006</a:t>
                      </a:r>
                      <a:endParaRPr sz="1300" dirty="0">
                        <a:latin typeface="Tahoma"/>
                        <a:cs typeface="Tahoma"/>
                      </a:endParaRPr>
                    </a:p>
                  </a:txBody>
                  <a:tcPr marL="0" marR="0" marT="54610" marB="0">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6"/>
                  </a:ext>
                </a:extLst>
              </a:tr>
              <a:tr h="298491">
                <a:tc rowSpan="2">
                  <a:txBody>
                    <a:bodyPr/>
                    <a:lstStyle/>
                    <a:p>
                      <a:pPr>
                        <a:lnSpc>
                          <a:spcPct val="100000"/>
                        </a:lnSpc>
                      </a:pPr>
                      <a:endParaRPr sz="10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gridSpan="3">
                  <a:txBody>
                    <a:bodyPr/>
                    <a:lstStyle/>
                    <a:p>
                      <a:pPr marL="0" algn="ctr">
                        <a:lnSpc>
                          <a:spcPct val="100000"/>
                        </a:lnSpc>
                        <a:spcBef>
                          <a:spcPts val="0"/>
                        </a:spcBef>
                      </a:pPr>
                      <a:r>
                        <a:rPr lang="tr-TR" sz="1300" spc="5" dirty="0">
                          <a:solidFill>
                            <a:srgbClr val="231F20"/>
                          </a:solidFill>
                          <a:latin typeface="Tahoma"/>
                          <a:cs typeface="Tahoma"/>
                        </a:rPr>
                        <a:t>Total </a:t>
                      </a:r>
                      <a:r>
                        <a:rPr lang="tr-TR" sz="1300" spc="5" dirty="0" err="1">
                          <a:solidFill>
                            <a:srgbClr val="231F20"/>
                          </a:solidFill>
                          <a:latin typeface="Tahoma"/>
                          <a:cs typeface="Tahoma"/>
                        </a:rPr>
                        <a:t>Employees</a:t>
                      </a:r>
                      <a:endParaRPr sz="1300" dirty="0">
                        <a:latin typeface="Tahoma"/>
                        <a:cs typeface="Tahoma"/>
                      </a:endParaRPr>
                    </a:p>
                  </a:txBody>
                  <a:tcPr marL="0" marR="0" marT="46990" marB="0">
                    <a:lnT w="12700">
                      <a:solidFill>
                        <a:srgbClr val="FFFFFF"/>
                      </a:solidFill>
                      <a:prstDash val="solid"/>
                    </a:lnT>
                  </a:tcPr>
                </a:tc>
                <a:tc hMerge="1">
                  <a:txBody>
                    <a:bodyPr/>
                    <a:lstStyle/>
                    <a:p>
                      <a:pPr marR="140335">
                        <a:lnSpc>
                          <a:spcPct val="100000"/>
                        </a:lnSpc>
                      </a:pPr>
                      <a:endParaRPr sz="1000">
                        <a:latin typeface="Times New Roman"/>
                        <a:cs typeface="Times New Roman"/>
                      </a:endParaRPr>
                    </a:p>
                  </a:txBody>
                  <a:tcPr marL="0" marR="0" marT="0" marB="0">
                    <a:lnT w="12700" cap="flat" cmpd="sng" algn="ctr">
                      <a:solidFill>
                        <a:srgbClr val="FFFFFF"/>
                      </a:solidFill>
                      <a:prstDash val="solid"/>
                      <a:round/>
                      <a:headEnd type="none" w="med" len="med"/>
                      <a:tailEnd type="none" w="med" len="med"/>
                    </a:lnT>
                  </a:tcPr>
                </a:tc>
                <a:tc hMerge="1">
                  <a:txBody>
                    <a:bodyPr/>
                    <a:lstStyle/>
                    <a:p>
                      <a:pPr>
                        <a:lnSpc>
                          <a:spcPct val="100000"/>
                        </a:lnSpc>
                      </a:pPr>
                      <a:endParaRPr sz="1000">
                        <a:latin typeface="Times New Roman"/>
                        <a:cs typeface="Times New Roman"/>
                      </a:endParaRPr>
                    </a:p>
                  </a:txBody>
                  <a:tcPr marL="0" marR="0" marT="0" marB="0">
                    <a:lnT w="12700" cap="flat" cmpd="sng" algn="ctr">
                      <a:solidFill>
                        <a:srgbClr val="FFFFFF"/>
                      </a:solidFill>
                      <a:prstDash val="solid"/>
                      <a:round/>
                      <a:headEnd type="none" w="med" len="med"/>
                      <a:tailEnd type="none" w="med" len="med"/>
                    </a:lnT>
                  </a:tcPr>
                </a:tc>
                <a:extLst>
                  <a:ext uri="{0D108BD9-81ED-4DB2-BD59-A6C34878D82A}">
                    <a16:rowId xmlns:a16="http://schemas.microsoft.com/office/drawing/2014/main" val="10007"/>
                  </a:ext>
                </a:extLst>
              </a:tr>
              <a:tr h="313647">
                <a:tc vMerge="1">
                  <a:txBody>
                    <a:bodyPr/>
                    <a:lstStyle/>
                    <a:p>
                      <a:endParaRPr/>
                    </a:p>
                  </a:txBody>
                  <a:tcPr marL="0" marR="0" marT="0" marB="0">
                    <a:lnT w="12700">
                      <a:solidFill>
                        <a:srgbClr val="FFFFFF"/>
                      </a:solidFill>
                      <a:prstDash val="solid"/>
                    </a:lnT>
                    <a:lnB w="12700">
                      <a:solidFill>
                        <a:srgbClr val="FFFFFF"/>
                      </a:solidFill>
                      <a:prstDash val="solid"/>
                    </a:lnB>
                  </a:tcPr>
                </a:tc>
                <a:tc gridSpan="3">
                  <a:txBody>
                    <a:bodyPr/>
                    <a:lstStyle/>
                    <a:p>
                      <a:pPr marR="53975" algn="ctr">
                        <a:lnSpc>
                          <a:spcPct val="100000"/>
                        </a:lnSpc>
                        <a:spcBef>
                          <a:spcPts val="0"/>
                        </a:spcBef>
                      </a:pPr>
                      <a:r>
                        <a:rPr lang="tr-TR" sz="1300" b="1">
                          <a:latin typeface="Tahoma"/>
                          <a:cs typeface="Tahoma"/>
                        </a:rPr>
                        <a:t>1.800</a:t>
                      </a:r>
                      <a:endParaRPr sz="1300" b="1">
                        <a:latin typeface="Tahoma"/>
                        <a:cs typeface="Tahoma"/>
                      </a:endParaRPr>
                    </a:p>
                  </a:txBody>
                  <a:tcPr marL="0" marR="0" marT="54610" marB="0">
                    <a:lnB w="12700">
                      <a:solidFill>
                        <a:srgbClr val="FFFFFF"/>
                      </a:solidFill>
                      <a:prstDash val="solid"/>
                    </a:lnB>
                  </a:tcPr>
                </a:tc>
                <a:tc hMerge="1">
                  <a:txBody>
                    <a:bodyPr/>
                    <a:lstStyle/>
                    <a:p>
                      <a:pPr marL="68580" marR="140335" algn="ctr">
                        <a:lnSpc>
                          <a:spcPct val="100000"/>
                        </a:lnSpc>
                        <a:spcBef>
                          <a:spcPts val="430"/>
                        </a:spcBef>
                      </a:pPr>
                      <a:endParaRPr sz="1300">
                        <a:latin typeface="Tahoma"/>
                        <a:cs typeface="Tahoma"/>
                      </a:endParaRPr>
                    </a:p>
                  </a:txBody>
                  <a:tcPr marL="0" marR="0" marT="54610" marB="0">
                    <a:lnB w="12700" cap="flat" cmpd="sng" algn="ctr">
                      <a:solidFill>
                        <a:srgbClr val="FFFFFF"/>
                      </a:solidFill>
                      <a:prstDash val="solid"/>
                      <a:round/>
                      <a:headEnd type="none" w="med" len="med"/>
                      <a:tailEnd type="none" w="med" len="med"/>
                    </a:lnB>
                  </a:tcPr>
                </a:tc>
                <a:tc hMerge="1">
                  <a:txBody>
                    <a:bodyPr/>
                    <a:lstStyle/>
                    <a:p>
                      <a:pPr marL="346075">
                        <a:lnSpc>
                          <a:spcPct val="100000"/>
                        </a:lnSpc>
                        <a:spcBef>
                          <a:spcPts val="430"/>
                        </a:spcBef>
                      </a:pPr>
                      <a:endParaRPr sz="1300">
                        <a:latin typeface="Tahoma"/>
                        <a:cs typeface="Tahoma"/>
                      </a:endParaRPr>
                    </a:p>
                  </a:txBody>
                  <a:tcPr marL="0" marR="0" marT="54610" marB="0">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8"/>
                  </a:ext>
                </a:extLst>
              </a:tr>
              <a:tr h="298492">
                <a:tc rowSpan="2">
                  <a:txBody>
                    <a:bodyPr/>
                    <a:lstStyle/>
                    <a:p>
                      <a:pPr>
                        <a:lnSpc>
                          <a:spcPct val="100000"/>
                        </a:lnSpc>
                      </a:pPr>
                      <a:endParaRPr sz="10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gridSpan="3">
                  <a:txBody>
                    <a:bodyPr/>
                    <a:lstStyle/>
                    <a:p>
                      <a:pPr marL="0" marR="140335" algn="ctr">
                        <a:lnSpc>
                          <a:spcPct val="100000"/>
                        </a:lnSpc>
                        <a:spcBef>
                          <a:spcPts val="0"/>
                        </a:spcBef>
                      </a:pPr>
                      <a:r>
                        <a:rPr lang="tr-TR" sz="1300" dirty="0" err="1">
                          <a:solidFill>
                            <a:srgbClr val="231F20"/>
                          </a:solidFill>
                          <a:latin typeface="Tahoma"/>
                          <a:cs typeface="Tahoma"/>
                        </a:rPr>
                        <a:t>Capacity</a:t>
                      </a:r>
                      <a:r>
                        <a:rPr sz="1300" dirty="0">
                          <a:solidFill>
                            <a:srgbClr val="231F20"/>
                          </a:solidFill>
                          <a:latin typeface="Tahoma"/>
                          <a:cs typeface="Tahoma"/>
                        </a:rPr>
                        <a:t> </a:t>
                      </a:r>
                      <a:r>
                        <a:rPr sz="1300" spc="5" dirty="0">
                          <a:solidFill>
                            <a:srgbClr val="231F20"/>
                          </a:solidFill>
                          <a:latin typeface="Tahoma"/>
                          <a:cs typeface="Tahoma"/>
                        </a:rPr>
                        <a:t>(</a:t>
                      </a:r>
                      <a:r>
                        <a:rPr lang="tr-TR" sz="1300" spc="5" dirty="0">
                          <a:solidFill>
                            <a:srgbClr val="231F20"/>
                          </a:solidFill>
                          <a:latin typeface="Tahoma"/>
                          <a:cs typeface="Tahoma"/>
                        </a:rPr>
                        <a:t>Wheel </a:t>
                      </a:r>
                      <a:r>
                        <a:rPr lang="tr-TR" sz="1300" spc="5" dirty="0" err="1">
                          <a:solidFill>
                            <a:srgbClr val="231F20"/>
                          </a:solidFill>
                          <a:latin typeface="Tahoma"/>
                          <a:cs typeface="Tahoma"/>
                        </a:rPr>
                        <a:t>pieces</a:t>
                      </a:r>
                      <a:r>
                        <a:rPr lang="tr-TR" sz="1300" spc="5" dirty="0">
                          <a:solidFill>
                            <a:srgbClr val="231F20"/>
                          </a:solidFill>
                          <a:latin typeface="Tahoma"/>
                          <a:cs typeface="Tahoma"/>
                        </a:rPr>
                        <a:t>/</a:t>
                      </a:r>
                      <a:r>
                        <a:rPr lang="tr-TR" sz="1300" spc="5" dirty="0" err="1">
                          <a:solidFill>
                            <a:srgbClr val="231F20"/>
                          </a:solidFill>
                          <a:latin typeface="Tahoma"/>
                          <a:cs typeface="Tahoma"/>
                        </a:rPr>
                        <a:t>year</a:t>
                      </a:r>
                      <a:r>
                        <a:rPr sz="1300" spc="5" dirty="0">
                          <a:solidFill>
                            <a:srgbClr val="231F20"/>
                          </a:solidFill>
                          <a:latin typeface="Tahoma"/>
                          <a:cs typeface="Tahoma"/>
                        </a:rPr>
                        <a:t>)</a:t>
                      </a:r>
                      <a:endParaRPr sz="1300" dirty="0">
                        <a:latin typeface="Tahoma"/>
                        <a:cs typeface="Tahoma"/>
                      </a:endParaRPr>
                    </a:p>
                  </a:txBody>
                  <a:tcPr marL="0" marR="0" marT="46990" marB="0">
                    <a:lnT w="12700">
                      <a:solidFill>
                        <a:srgbClr val="FFFFFF"/>
                      </a:solidFill>
                      <a:prstDash val="solid"/>
                    </a:lnT>
                  </a:tcPr>
                </a:tc>
                <a:tc hMerge="1">
                  <a:txBody>
                    <a:bodyPr/>
                    <a:lstStyle/>
                    <a:p>
                      <a:endParaRPr/>
                    </a:p>
                  </a:txBody>
                  <a:tcPr marL="0" marR="0" marT="0" marB="0">
                    <a:lnT w="12700" cap="flat" cmpd="sng" algn="ctr">
                      <a:solidFill>
                        <a:srgbClr val="FFFFFF"/>
                      </a:solidFill>
                      <a:prstDash val="solid"/>
                      <a:round/>
                      <a:headEnd type="none" w="med" len="med"/>
                      <a:tailEnd type="none" w="med" len="med"/>
                    </a:lnT>
                  </a:tcPr>
                </a:tc>
                <a:tc hMerge="1">
                  <a:txBody>
                    <a:bodyPr/>
                    <a:lstStyle/>
                    <a:p>
                      <a:pPr>
                        <a:lnSpc>
                          <a:spcPct val="100000"/>
                        </a:lnSpc>
                      </a:pPr>
                      <a:endParaRPr sz="1000">
                        <a:latin typeface="Times New Roman"/>
                        <a:cs typeface="Times New Roman"/>
                      </a:endParaRPr>
                    </a:p>
                  </a:txBody>
                  <a:tcPr marL="0" marR="0" marT="0" marB="0">
                    <a:lnT w="12700" cap="flat" cmpd="sng" algn="ctr">
                      <a:solidFill>
                        <a:srgbClr val="FFFFFF"/>
                      </a:solidFill>
                      <a:prstDash val="solid"/>
                      <a:round/>
                      <a:headEnd type="none" w="med" len="med"/>
                      <a:tailEnd type="none" w="med" len="med"/>
                    </a:lnT>
                  </a:tcPr>
                </a:tc>
                <a:extLst>
                  <a:ext uri="{0D108BD9-81ED-4DB2-BD59-A6C34878D82A}">
                    <a16:rowId xmlns:a16="http://schemas.microsoft.com/office/drawing/2014/main" val="10009"/>
                  </a:ext>
                </a:extLst>
              </a:tr>
              <a:tr h="313648">
                <a:tc vMerge="1">
                  <a:txBody>
                    <a:bodyPr/>
                    <a:lstStyle/>
                    <a:p>
                      <a:endParaRPr/>
                    </a:p>
                  </a:txBody>
                  <a:tcPr marL="0" marR="0" marT="0" marB="0">
                    <a:lnT w="12700">
                      <a:solidFill>
                        <a:srgbClr val="FFFFFF"/>
                      </a:solidFill>
                      <a:prstDash val="solid"/>
                    </a:lnT>
                    <a:lnB w="12700">
                      <a:solidFill>
                        <a:srgbClr val="FFFFFF"/>
                      </a:solidFill>
                      <a:prstDash val="solid"/>
                    </a:lnB>
                  </a:tcPr>
                </a:tc>
                <a:tc gridSpan="3">
                  <a:txBody>
                    <a:bodyPr/>
                    <a:lstStyle/>
                    <a:p>
                      <a:pPr marL="0" algn="ctr">
                        <a:lnSpc>
                          <a:spcPct val="100000"/>
                        </a:lnSpc>
                        <a:spcBef>
                          <a:spcPts val="0"/>
                        </a:spcBef>
                      </a:pPr>
                      <a:r>
                        <a:rPr lang="tr-TR" sz="1300" b="1" spc="5" dirty="0">
                          <a:solidFill>
                            <a:srgbClr val="231F20"/>
                          </a:solidFill>
                          <a:latin typeface="Tahoma"/>
                          <a:cs typeface="Tahoma"/>
                        </a:rPr>
                        <a:t>12,5</a:t>
                      </a:r>
                      <a:r>
                        <a:rPr sz="1300" b="1" spc="-10" dirty="0">
                          <a:solidFill>
                            <a:srgbClr val="231F20"/>
                          </a:solidFill>
                          <a:latin typeface="Tahoma"/>
                          <a:cs typeface="Tahoma"/>
                        </a:rPr>
                        <a:t> </a:t>
                      </a:r>
                      <a:r>
                        <a:rPr lang="tr-TR" sz="1300" b="1" spc="5" dirty="0" err="1">
                          <a:solidFill>
                            <a:srgbClr val="231F20"/>
                          </a:solidFill>
                          <a:latin typeface="Tahoma"/>
                          <a:cs typeface="Tahoma"/>
                        </a:rPr>
                        <a:t>Million</a:t>
                      </a:r>
                      <a:endParaRPr sz="1300" dirty="0">
                        <a:latin typeface="Tahoma"/>
                        <a:cs typeface="Tahoma"/>
                      </a:endParaRPr>
                    </a:p>
                  </a:txBody>
                  <a:tcPr marL="0" marR="0" marT="54610" marB="0">
                    <a:lnB w="12700">
                      <a:solidFill>
                        <a:srgbClr val="FFFFFF"/>
                      </a:solidFill>
                      <a:prstDash val="solid"/>
                    </a:lnB>
                  </a:tcPr>
                </a:tc>
                <a:tc hMerge="1">
                  <a:txBody>
                    <a:bodyPr/>
                    <a:lstStyle/>
                    <a:p>
                      <a:pPr marL="68580" marR="140335" algn="ctr">
                        <a:lnSpc>
                          <a:spcPct val="100000"/>
                        </a:lnSpc>
                        <a:spcBef>
                          <a:spcPts val="430"/>
                        </a:spcBef>
                      </a:pPr>
                      <a:endParaRPr sz="1300">
                        <a:latin typeface="Tahoma"/>
                        <a:cs typeface="Tahoma"/>
                      </a:endParaRPr>
                    </a:p>
                  </a:txBody>
                  <a:tcPr marL="0" marR="0" marT="54610" marB="0">
                    <a:lnB w="12700" cap="flat" cmpd="sng" algn="ctr">
                      <a:solidFill>
                        <a:srgbClr val="FFFFFF"/>
                      </a:solidFill>
                      <a:prstDash val="solid"/>
                      <a:round/>
                      <a:headEnd type="none" w="med" len="med"/>
                      <a:tailEnd type="none" w="med" len="med"/>
                    </a:lnB>
                  </a:tcPr>
                </a:tc>
                <a:tc hMerge="1">
                  <a:txBody>
                    <a:bodyPr/>
                    <a:lstStyle/>
                    <a:p>
                      <a:pPr marR="145415" algn="r">
                        <a:lnSpc>
                          <a:spcPct val="100000"/>
                        </a:lnSpc>
                        <a:spcBef>
                          <a:spcPts val="430"/>
                        </a:spcBef>
                      </a:pPr>
                      <a:endParaRPr sz="1300">
                        <a:latin typeface="Tahoma"/>
                        <a:cs typeface="Tahoma"/>
                      </a:endParaRPr>
                    </a:p>
                  </a:txBody>
                  <a:tcPr marL="0" marR="0" marT="54610" marB="0">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10"/>
                  </a:ext>
                </a:extLst>
              </a:tr>
              <a:tr h="298491">
                <a:tc rowSpan="2">
                  <a:txBody>
                    <a:bodyPr/>
                    <a:lstStyle/>
                    <a:p>
                      <a:pPr>
                        <a:lnSpc>
                          <a:spcPct val="100000"/>
                        </a:lnSpc>
                      </a:pPr>
                      <a:endParaRPr sz="1000">
                        <a:latin typeface="Times New Roman"/>
                        <a:cs typeface="Times New Roman"/>
                      </a:endParaRPr>
                    </a:p>
                  </a:txBody>
                  <a:tcPr marL="0" marR="0" marT="0" marB="0">
                    <a:lnT w="12700">
                      <a:solidFill>
                        <a:srgbClr val="FFFFFF"/>
                      </a:solidFill>
                      <a:prstDash val="solid"/>
                    </a:lnT>
                    <a:lnB w="12700">
                      <a:solidFill>
                        <a:srgbClr val="FFFFFF"/>
                      </a:solidFill>
                      <a:prstDash val="solid"/>
                    </a:lnB>
                  </a:tcPr>
                </a:tc>
                <a:tc gridSpan="3">
                  <a:txBody>
                    <a:bodyPr/>
                    <a:lstStyle/>
                    <a:p>
                      <a:pPr marL="0" algn="ctr">
                        <a:lnSpc>
                          <a:spcPct val="100000"/>
                        </a:lnSpc>
                        <a:spcBef>
                          <a:spcPts val="0"/>
                        </a:spcBef>
                      </a:pPr>
                      <a:r>
                        <a:rPr lang="tr-TR" sz="1300" spc="5" dirty="0">
                          <a:solidFill>
                            <a:srgbClr val="231F20"/>
                          </a:solidFill>
                          <a:latin typeface="Tahoma"/>
                          <a:cs typeface="Tahoma"/>
                        </a:rPr>
                        <a:t>Land</a:t>
                      </a:r>
                      <a:endParaRPr lang="tr-TR" sz="1300" dirty="0">
                        <a:latin typeface="Tahoma"/>
                        <a:cs typeface="Tahoma"/>
                      </a:endParaRPr>
                    </a:p>
                  </a:txBody>
                  <a:tcPr marL="0" marR="0" marT="46990" marB="0">
                    <a:lnT w="12700">
                      <a:solidFill>
                        <a:srgbClr val="FFFFFF"/>
                      </a:solidFill>
                      <a:prstDash val="solid"/>
                    </a:lnT>
                  </a:tcPr>
                </a:tc>
                <a:tc hMerge="1">
                  <a:txBody>
                    <a:bodyPr/>
                    <a:lstStyle/>
                    <a:p>
                      <a:pPr marR="140335">
                        <a:lnSpc>
                          <a:spcPct val="100000"/>
                        </a:lnSpc>
                      </a:pPr>
                      <a:endParaRPr sz="1000">
                        <a:latin typeface="Times New Roman"/>
                        <a:cs typeface="Times New Roman"/>
                      </a:endParaRPr>
                    </a:p>
                  </a:txBody>
                  <a:tcPr marL="0" marR="0" marT="0" marB="0">
                    <a:lnT w="12700" cap="flat" cmpd="sng" algn="ctr">
                      <a:solidFill>
                        <a:srgbClr val="FFFFFF"/>
                      </a:solidFill>
                      <a:prstDash val="solid"/>
                      <a:round/>
                      <a:headEnd type="none" w="med" len="med"/>
                      <a:tailEnd type="none" w="med" len="med"/>
                    </a:lnT>
                  </a:tcPr>
                </a:tc>
                <a:tc hMerge="1">
                  <a:txBody>
                    <a:bodyPr/>
                    <a:lstStyle/>
                    <a:p>
                      <a:pPr>
                        <a:lnSpc>
                          <a:spcPct val="100000"/>
                        </a:lnSpc>
                      </a:pPr>
                      <a:endParaRPr sz="1000">
                        <a:latin typeface="Times New Roman"/>
                        <a:cs typeface="Times New Roman"/>
                      </a:endParaRPr>
                    </a:p>
                  </a:txBody>
                  <a:tcPr marL="0" marR="0" marT="0" marB="0">
                    <a:lnT w="12700" cap="flat" cmpd="sng" algn="ctr">
                      <a:solidFill>
                        <a:srgbClr val="FFFFFF"/>
                      </a:solidFill>
                      <a:prstDash val="solid"/>
                      <a:round/>
                      <a:headEnd type="none" w="med" len="med"/>
                      <a:tailEnd type="none" w="med" len="med"/>
                    </a:lnT>
                  </a:tcPr>
                </a:tc>
                <a:extLst>
                  <a:ext uri="{0D108BD9-81ED-4DB2-BD59-A6C34878D82A}">
                    <a16:rowId xmlns:a16="http://schemas.microsoft.com/office/drawing/2014/main" val="10011"/>
                  </a:ext>
                </a:extLst>
              </a:tr>
              <a:tr h="438743">
                <a:tc vMerge="1">
                  <a:txBody>
                    <a:bodyPr/>
                    <a:lstStyle/>
                    <a:p>
                      <a:endParaRPr/>
                    </a:p>
                  </a:txBody>
                  <a:tcPr marL="0" marR="0" marT="0" marB="0">
                    <a:lnT w="12700">
                      <a:solidFill>
                        <a:srgbClr val="FFFFFF"/>
                      </a:solidFill>
                      <a:prstDash val="solid"/>
                    </a:lnT>
                    <a:lnB w="12700">
                      <a:solidFill>
                        <a:srgbClr val="FFFFFF"/>
                      </a:solidFill>
                      <a:prstDash val="solid"/>
                    </a:lnB>
                  </a:tcPr>
                </a:tc>
                <a:tc gridSpan="3">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tr-TR" sz="1300" b="1" spc="5" dirty="0">
                          <a:solidFill>
                            <a:srgbClr val="231F20"/>
                          </a:solidFill>
                          <a:latin typeface="Tahoma"/>
                          <a:cs typeface="Tahoma"/>
                        </a:rPr>
                        <a:t>200.000 </a:t>
                      </a:r>
                      <a:r>
                        <a:rPr lang="tr-TR" sz="1300" b="1" spc="5" dirty="0" err="1">
                          <a:solidFill>
                            <a:srgbClr val="231F20"/>
                          </a:solidFill>
                          <a:latin typeface="Tahoma"/>
                          <a:cs typeface="Tahoma"/>
                        </a:rPr>
                        <a:t>sqm</a:t>
                      </a:r>
                      <a:endParaRPr lang="tr-TR" sz="1400" baseline="33333" dirty="0">
                        <a:latin typeface="Tahoma"/>
                        <a:cs typeface="Tahoma"/>
                      </a:endParaRPr>
                    </a:p>
                  </a:txBody>
                  <a:tcPr marL="0" marR="0" marT="54610" marB="0">
                    <a:lnB w="12700">
                      <a:solidFill>
                        <a:srgbClr val="FFFFFF"/>
                      </a:solidFill>
                      <a:prstDash val="solid"/>
                    </a:lnB>
                  </a:tcPr>
                </a:tc>
                <a:tc hMerge="1">
                  <a:txBody>
                    <a:bodyPr/>
                    <a:lstStyle/>
                    <a:p>
                      <a:pPr marL="77470" marR="140335" algn="ctr">
                        <a:lnSpc>
                          <a:spcPct val="100000"/>
                        </a:lnSpc>
                        <a:spcBef>
                          <a:spcPts val="430"/>
                        </a:spcBef>
                      </a:pPr>
                      <a:endParaRPr sz="1125" baseline="33333">
                        <a:latin typeface="Tahoma"/>
                        <a:cs typeface="Tahoma"/>
                      </a:endParaRPr>
                    </a:p>
                  </a:txBody>
                  <a:tcPr marL="0" marR="0" marT="54610" marB="0">
                    <a:lnB w="12700" cap="flat" cmpd="sng" algn="ctr">
                      <a:solidFill>
                        <a:srgbClr val="FFFFFF"/>
                      </a:solidFill>
                      <a:prstDash val="solid"/>
                      <a:round/>
                      <a:headEnd type="none" w="med" len="med"/>
                      <a:tailEnd type="none" w="med" len="med"/>
                    </a:lnB>
                  </a:tcPr>
                </a:tc>
                <a:tc hMerge="1">
                  <a:txBody>
                    <a:bodyPr/>
                    <a:lstStyle/>
                    <a:p>
                      <a:pPr marR="100330" algn="ctr">
                        <a:lnSpc>
                          <a:spcPct val="100000"/>
                        </a:lnSpc>
                        <a:spcBef>
                          <a:spcPts val="430"/>
                        </a:spcBef>
                      </a:pPr>
                      <a:r>
                        <a:rPr lang="tr-TR" sz="1300" b="1" spc="10">
                          <a:solidFill>
                            <a:srgbClr val="231F20"/>
                          </a:solidFill>
                          <a:latin typeface="Tahoma"/>
                          <a:cs typeface="Tahoma"/>
                        </a:rPr>
                        <a:t>20</a:t>
                      </a:r>
                      <a:r>
                        <a:rPr sz="1300" b="1" spc="10">
                          <a:solidFill>
                            <a:srgbClr val="231F20"/>
                          </a:solidFill>
                          <a:latin typeface="Tahoma"/>
                          <a:cs typeface="Tahoma"/>
                        </a:rPr>
                        <a:t>0.000</a:t>
                      </a:r>
                      <a:r>
                        <a:rPr sz="1300" b="1" spc="-85">
                          <a:solidFill>
                            <a:srgbClr val="231F20"/>
                          </a:solidFill>
                          <a:latin typeface="Tahoma"/>
                          <a:cs typeface="Tahoma"/>
                        </a:rPr>
                        <a:t> </a:t>
                      </a:r>
                      <a:r>
                        <a:rPr sz="1300" b="1" spc="10">
                          <a:solidFill>
                            <a:srgbClr val="231F20"/>
                          </a:solidFill>
                          <a:latin typeface="Tahoma"/>
                          <a:cs typeface="Tahoma"/>
                        </a:rPr>
                        <a:t>m</a:t>
                      </a:r>
                      <a:r>
                        <a:rPr sz="1125" b="1" spc="15" baseline="33333">
                          <a:solidFill>
                            <a:srgbClr val="231F20"/>
                          </a:solidFill>
                          <a:latin typeface="Tahoma"/>
                          <a:cs typeface="Tahoma"/>
                        </a:rPr>
                        <a:t>2</a:t>
                      </a:r>
                      <a:endParaRPr sz="1125" baseline="33333">
                        <a:latin typeface="Tahoma"/>
                        <a:cs typeface="Tahoma"/>
                      </a:endParaRPr>
                    </a:p>
                  </a:txBody>
                  <a:tcPr marL="0" marR="0" marT="54610" marB="0">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12"/>
                  </a:ext>
                </a:extLst>
              </a:tr>
              <a:tr h="298800">
                <a:tc>
                  <a:txBody>
                    <a:bodyPr/>
                    <a:lstStyle/>
                    <a:p>
                      <a:pPr>
                        <a:lnSpc>
                          <a:spcPct val="100000"/>
                        </a:lnSpc>
                      </a:pPr>
                      <a:endParaRPr sz="1000">
                        <a:latin typeface="Times New Roman"/>
                        <a:cs typeface="Times New Roman"/>
                      </a:endParaRPr>
                    </a:p>
                  </a:txBody>
                  <a:tcPr marL="0" marR="0" marT="0" marB="0">
                    <a:lnT w="12700">
                      <a:solidFill>
                        <a:srgbClr val="FFFFFF"/>
                      </a:solidFill>
                      <a:prstDash val="solid"/>
                    </a:lnT>
                  </a:tcPr>
                </a:tc>
                <a:tc gridSpan="3">
                  <a:txBody>
                    <a:bodyPr/>
                    <a:lstStyle/>
                    <a:p>
                      <a:pPr marL="0" algn="ctr">
                        <a:lnSpc>
                          <a:spcPts val="1445"/>
                        </a:lnSpc>
                        <a:spcBef>
                          <a:spcPts val="0"/>
                        </a:spcBef>
                      </a:pPr>
                      <a:r>
                        <a:rPr lang="tr-TR" sz="1300" dirty="0" err="1">
                          <a:latin typeface="Tahoma"/>
                          <a:cs typeface="Tahoma"/>
                        </a:rPr>
                        <a:t>Factory</a:t>
                      </a:r>
                      <a:r>
                        <a:rPr lang="tr-TR" sz="1300" dirty="0">
                          <a:latin typeface="Tahoma"/>
                          <a:cs typeface="Tahoma"/>
                        </a:rPr>
                        <a:t> </a:t>
                      </a:r>
                      <a:r>
                        <a:rPr lang="tr-TR" sz="1300" dirty="0" err="1">
                          <a:latin typeface="Tahoma"/>
                          <a:cs typeface="Tahoma"/>
                        </a:rPr>
                        <a:t>Quantity</a:t>
                      </a:r>
                      <a:endParaRPr sz="1300" dirty="0">
                        <a:latin typeface="Tahoma"/>
                        <a:cs typeface="Tahoma"/>
                      </a:endParaRPr>
                    </a:p>
                  </a:txBody>
                  <a:tcPr marL="0" marR="0" marT="46990" marB="0">
                    <a:lnT w="12700">
                      <a:solidFill>
                        <a:srgbClr val="FFFFFF"/>
                      </a:solidFill>
                      <a:prstDash val="solid"/>
                    </a:lnT>
                  </a:tcPr>
                </a:tc>
                <a:tc hMerge="1">
                  <a:txBody>
                    <a:bodyPr/>
                    <a:lstStyle/>
                    <a:p>
                      <a:pPr marR="140335">
                        <a:lnSpc>
                          <a:spcPct val="100000"/>
                        </a:lnSpc>
                      </a:pPr>
                      <a:endParaRPr sz="1000">
                        <a:latin typeface="Times New Roman"/>
                        <a:cs typeface="Times New Roman"/>
                      </a:endParaRPr>
                    </a:p>
                  </a:txBody>
                  <a:tcPr marL="0" marR="0" marT="0" marB="0">
                    <a:lnT w="12700" cap="flat" cmpd="sng" algn="ctr">
                      <a:solidFill>
                        <a:srgbClr val="FFFFFF"/>
                      </a:solidFill>
                      <a:prstDash val="solid"/>
                      <a:round/>
                      <a:headEnd type="none" w="med" len="med"/>
                      <a:tailEnd type="none" w="med" len="med"/>
                    </a:lnT>
                  </a:tcPr>
                </a:tc>
                <a:tc hMerge="1">
                  <a:txBody>
                    <a:bodyPr/>
                    <a:lstStyle/>
                    <a:p>
                      <a:pPr>
                        <a:lnSpc>
                          <a:spcPct val="100000"/>
                        </a:lnSpc>
                      </a:pPr>
                      <a:endParaRPr sz="1000">
                        <a:latin typeface="Times New Roman"/>
                        <a:cs typeface="Times New Roman"/>
                      </a:endParaRPr>
                    </a:p>
                  </a:txBody>
                  <a:tcPr marL="0" marR="0" marT="0" marB="0">
                    <a:lnT w="12700" cap="flat" cmpd="sng" algn="ctr">
                      <a:solidFill>
                        <a:srgbClr val="FFFFFF"/>
                      </a:solidFill>
                      <a:prstDash val="solid"/>
                      <a:round/>
                      <a:headEnd type="none" w="med" len="med"/>
                      <a:tailEnd type="none" w="med" len="med"/>
                    </a:lnT>
                  </a:tcPr>
                </a:tc>
                <a:extLst>
                  <a:ext uri="{0D108BD9-81ED-4DB2-BD59-A6C34878D82A}">
                    <a16:rowId xmlns:a16="http://schemas.microsoft.com/office/drawing/2014/main" val="10013"/>
                  </a:ext>
                </a:extLst>
              </a:tr>
              <a:tr h="0">
                <a:tc>
                  <a:txBody>
                    <a:bodyPr/>
                    <a:lstStyle/>
                    <a:p>
                      <a:pPr>
                        <a:lnSpc>
                          <a:spcPct val="100000"/>
                        </a:lnSpc>
                      </a:pPr>
                      <a:endParaRPr sz="1000">
                        <a:latin typeface="Times New Roman"/>
                        <a:cs typeface="Times New Roman"/>
                      </a:endParaRPr>
                    </a:p>
                  </a:txBody>
                  <a:tcPr marL="0" marR="0" marT="0" marB="0">
                    <a:lnB w="12700">
                      <a:solidFill>
                        <a:srgbClr val="FFFFFF"/>
                      </a:solidFill>
                      <a:prstDash val="solid"/>
                    </a:lnB>
                  </a:tcPr>
                </a:tc>
                <a:tc gridSpan="3">
                  <a:txBody>
                    <a:bodyPr/>
                    <a:lstStyle/>
                    <a:p>
                      <a:pPr marL="0" marR="53975" lvl="0" indent="0" algn="ctr" defTabSz="914400" eaLnBrk="1" fontAlgn="auto" latinLnBrk="0" hangingPunct="1">
                        <a:lnSpc>
                          <a:spcPct val="100000"/>
                        </a:lnSpc>
                        <a:spcBef>
                          <a:spcPts val="0"/>
                        </a:spcBef>
                        <a:spcAft>
                          <a:spcPts val="0"/>
                        </a:spcAft>
                        <a:buClrTx/>
                        <a:buSzTx/>
                        <a:buFontTx/>
                        <a:buNone/>
                        <a:tabLst/>
                        <a:defRPr/>
                      </a:pPr>
                      <a:r>
                        <a:rPr kumimoji="0" lang="tr-TR" sz="1300" b="1" i="0" u="none" strike="noStrike" kern="0" cap="none" spc="0" normalizeH="0" baseline="0" noProof="0" dirty="0">
                          <a:ln>
                            <a:noFill/>
                          </a:ln>
                          <a:solidFill>
                            <a:prstClr val="black"/>
                          </a:solidFill>
                          <a:effectLst/>
                          <a:uLnTx/>
                          <a:uFillTx/>
                          <a:latin typeface="Tahoma"/>
                          <a:ea typeface="+mn-ea"/>
                          <a:cs typeface="Tahoma"/>
                        </a:rPr>
                        <a:t>5</a:t>
                      </a:r>
                    </a:p>
                  </a:txBody>
                  <a:tcPr marL="0" marR="0" marT="0" marB="0">
                    <a:lnB w="12700">
                      <a:solidFill>
                        <a:srgbClr val="FFFFFF"/>
                      </a:solidFill>
                      <a:prstDash val="solid"/>
                    </a:lnB>
                  </a:tcPr>
                </a:tc>
                <a:tc hMerge="1">
                  <a:txBody>
                    <a:bodyPr/>
                    <a:lstStyle/>
                    <a:p>
                      <a:pPr marR="140335">
                        <a:lnSpc>
                          <a:spcPct val="100000"/>
                        </a:lnSpc>
                      </a:pPr>
                      <a:endParaRPr sz="1600">
                        <a:latin typeface="Times New Roman"/>
                        <a:cs typeface="Times New Roman"/>
                      </a:endParaRPr>
                    </a:p>
                  </a:txBody>
                  <a:tcPr marL="0" marR="0" marT="0" marB="0">
                    <a:lnB w="12700" cap="flat" cmpd="sng" algn="ctr">
                      <a:solidFill>
                        <a:srgbClr val="FFFFFF"/>
                      </a:solidFill>
                      <a:prstDash val="solid"/>
                      <a:round/>
                      <a:headEnd type="none" w="med" len="med"/>
                      <a:tailEnd type="none" w="med" len="med"/>
                    </a:lnB>
                  </a:tcPr>
                </a:tc>
                <a:tc hMerge="1">
                  <a:txBody>
                    <a:bodyPr/>
                    <a:lstStyle/>
                    <a:p>
                      <a:pPr marL="118745">
                        <a:lnSpc>
                          <a:spcPts val="994"/>
                        </a:lnSpc>
                      </a:pPr>
                      <a:endParaRPr sz="850">
                        <a:latin typeface="Tahoma"/>
                        <a:cs typeface="Tahoma"/>
                      </a:endParaRPr>
                    </a:p>
                  </a:txBody>
                  <a:tcPr marL="0" marR="0" marT="99695" marB="0">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14"/>
                  </a:ext>
                </a:extLst>
              </a:tr>
              <a:tr h="505371">
                <a:tc>
                  <a:txBody>
                    <a:bodyPr/>
                    <a:lstStyle/>
                    <a:p>
                      <a:pPr>
                        <a:lnSpc>
                          <a:spcPct val="100000"/>
                        </a:lnSpc>
                      </a:pPr>
                      <a:endParaRPr sz="1000">
                        <a:latin typeface="Times New Roman"/>
                        <a:cs typeface="Times New Roman"/>
                      </a:endParaRPr>
                    </a:p>
                  </a:txBody>
                  <a:tcPr marL="0" marR="0" marT="0" marB="0">
                    <a:lnT w="12700">
                      <a:solidFill>
                        <a:srgbClr val="FFFFFF"/>
                      </a:solidFill>
                      <a:prstDash val="solid"/>
                    </a:lnT>
                  </a:tcPr>
                </a:tc>
                <a:tc gridSpan="3">
                  <a:txBody>
                    <a:bodyPr/>
                    <a:lstStyle/>
                    <a:p>
                      <a:pPr marL="0" marR="140335" algn="ctr">
                        <a:lnSpc>
                          <a:spcPct val="100000"/>
                        </a:lnSpc>
                        <a:spcBef>
                          <a:spcPts val="819"/>
                        </a:spcBef>
                      </a:pPr>
                      <a:r>
                        <a:rPr lang="tr-TR" sz="1300" spc="5" dirty="0" err="1">
                          <a:solidFill>
                            <a:srgbClr val="231F20"/>
                          </a:solidFill>
                          <a:latin typeface="Tahoma"/>
                          <a:cs typeface="Tahoma"/>
                        </a:rPr>
                        <a:t>Partnership</a:t>
                      </a:r>
                      <a:endParaRPr sz="1300" dirty="0">
                        <a:latin typeface="Tahoma"/>
                        <a:cs typeface="Tahoma"/>
                      </a:endParaRPr>
                    </a:p>
                    <a:p>
                      <a:pPr marL="0" marR="140335" algn="ctr">
                        <a:lnSpc>
                          <a:spcPts val="1475"/>
                        </a:lnSpc>
                        <a:spcBef>
                          <a:spcPts val="25"/>
                        </a:spcBef>
                      </a:pPr>
                      <a:r>
                        <a:rPr sz="1300" b="1" spc="5" dirty="0">
                          <a:solidFill>
                            <a:srgbClr val="231F20"/>
                          </a:solidFill>
                          <a:latin typeface="Tahoma"/>
                          <a:cs typeface="Tahoma"/>
                        </a:rPr>
                        <a:t>Maxion </a:t>
                      </a:r>
                      <a:r>
                        <a:rPr sz="1300" b="1" spc="10" dirty="0">
                          <a:solidFill>
                            <a:srgbClr val="231F20"/>
                          </a:solidFill>
                          <a:latin typeface="Tahoma"/>
                          <a:cs typeface="Tahoma"/>
                        </a:rPr>
                        <a:t>Wheels </a:t>
                      </a:r>
                      <a:r>
                        <a:rPr sz="1300" b="1" spc="5" dirty="0">
                          <a:solidFill>
                            <a:srgbClr val="231F20"/>
                          </a:solidFill>
                          <a:latin typeface="Tahoma"/>
                          <a:cs typeface="Tahoma"/>
                        </a:rPr>
                        <a:t>-</a:t>
                      </a:r>
                      <a:r>
                        <a:rPr sz="1300" b="1" spc="-65" dirty="0">
                          <a:solidFill>
                            <a:srgbClr val="231F20"/>
                          </a:solidFill>
                          <a:latin typeface="Tahoma"/>
                          <a:cs typeface="Tahoma"/>
                        </a:rPr>
                        <a:t> </a:t>
                      </a:r>
                      <a:r>
                        <a:rPr lang="tr-TR" sz="1300" b="1" spc="10" dirty="0" err="1">
                          <a:solidFill>
                            <a:srgbClr val="231F20"/>
                          </a:solidFill>
                          <a:latin typeface="Tahoma"/>
                          <a:cs typeface="Tahoma"/>
                        </a:rPr>
                        <a:t>Brazil</a:t>
                      </a:r>
                      <a:endParaRPr sz="1300" dirty="0">
                        <a:latin typeface="Tahoma"/>
                        <a:cs typeface="Tahoma"/>
                      </a:endParaRPr>
                    </a:p>
                  </a:txBody>
                  <a:tcPr marL="0" marR="0" marT="104139" marB="0">
                    <a:lnT w="12700">
                      <a:solidFill>
                        <a:srgbClr val="FFFFFF"/>
                      </a:solidFill>
                      <a:prstDash val="solid"/>
                    </a:lnT>
                  </a:tcPr>
                </a:tc>
                <a:tc hMerge="1">
                  <a:txBody>
                    <a:bodyPr/>
                    <a:lstStyle/>
                    <a:p>
                      <a:endParaRPr/>
                    </a:p>
                  </a:txBody>
                  <a:tcPr marL="0" marR="0" marT="0" marB="0">
                    <a:lnT w="12700" cap="flat" cmpd="sng" algn="ctr">
                      <a:solidFill>
                        <a:srgbClr val="FFFFFF"/>
                      </a:solidFill>
                      <a:prstDash val="solid"/>
                      <a:round/>
                      <a:headEnd type="none" w="med" len="med"/>
                      <a:tailEnd type="none" w="med" len="med"/>
                    </a:lnT>
                  </a:tcPr>
                </a:tc>
                <a:tc hMerge="1">
                  <a:txBody>
                    <a:bodyPr/>
                    <a:lstStyle/>
                    <a:p>
                      <a:pPr>
                        <a:lnSpc>
                          <a:spcPct val="100000"/>
                        </a:lnSpc>
                      </a:pPr>
                      <a:endParaRPr sz="1000">
                        <a:latin typeface="Times New Roman"/>
                        <a:cs typeface="Times New Roman"/>
                      </a:endParaRPr>
                    </a:p>
                  </a:txBody>
                  <a:tcPr marL="0" marR="0" marT="0" marB="0">
                    <a:lnT w="12700" cap="flat" cmpd="sng" algn="ctr">
                      <a:solidFill>
                        <a:srgbClr val="FFFFFF"/>
                      </a:solidFill>
                      <a:prstDash val="solid"/>
                      <a:round/>
                      <a:headEnd type="none" w="med" len="med"/>
                      <a:tailEnd type="none" w="med" len="med"/>
                    </a:lnT>
                  </a:tcPr>
                </a:tc>
                <a:extLst>
                  <a:ext uri="{0D108BD9-81ED-4DB2-BD59-A6C34878D82A}">
                    <a16:rowId xmlns:a16="http://schemas.microsoft.com/office/drawing/2014/main" val="10015"/>
                  </a:ext>
                </a:extLst>
              </a:tr>
            </a:tbl>
          </a:graphicData>
        </a:graphic>
      </p:graphicFrame>
      <p:sp>
        <p:nvSpPr>
          <p:cNvPr id="16" name="object 16"/>
          <p:cNvSpPr/>
          <p:nvPr/>
        </p:nvSpPr>
        <p:spPr>
          <a:xfrm>
            <a:off x="799312" y="1422400"/>
            <a:ext cx="380993" cy="3810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7" name="object 17"/>
          <p:cNvSpPr/>
          <p:nvPr/>
        </p:nvSpPr>
        <p:spPr>
          <a:xfrm>
            <a:off x="818356" y="1997925"/>
            <a:ext cx="342893" cy="342892"/>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4" name="object 54"/>
          <p:cNvSpPr/>
          <p:nvPr/>
        </p:nvSpPr>
        <p:spPr>
          <a:xfrm>
            <a:off x="805656" y="2717800"/>
            <a:ext cx="368293" cy="368298"/>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5" name="object 55"/>
          <p:cNvSpPr/>
          <p:nvPr/>
        </p:nvSpPr>
        <p:spPr>
          <a:xfrm>
            <a:off x="818356" y="3379191"/>
            <a:ext cx="342893" cy="342898"/>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6" name="object 56"/>
          <p:cNvSpPr/>
          <p:nvPr/>
        </p:nvSpPr>
        <p:spPr>
          <a:xfrm>
            <a:off x="812006" y="3962400"/>
            <a:ext cx="355600" cy="355600"/>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7" name="object 57"/>
          <p:cNvSpPr/>
          <p:nvPr/>
        </p:nvSpPr>
        <p:spPr>
          <a:xfrm>
            <a:off x="767556" y="4546600"/>
            <a:ext cx="444500" cy="444500"/>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9" name="object 59"/>
          <p:cNvSpPr/>
          <p:nvPr/>
        </p:nvSpPr>
        <p:spPr>
          <a:xfrm>
            <a:off x="799305" y="5925026"/>
            <a:ext cx="381000" cy="381000"/>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1" name="object 61"/>
          <p:cNvSpPr/>
          <p:nvPr/>
        </p:nvSpPr>
        <p:spPr>
          <a:xfrm flipV="1">
            <a:off x="5120293" y="2341831"/>
            <a:ext cx="4963795" cy="45719"/>
          </a:xfrm>
          <a:custGeom>
            <a:avLst/>
            <a:gdLst/>
            <a:ahLst/>
            <a:cxnLst/>
            <a:rect l="l" t="t" r="r" b="b"/>
            <a:pathLst>
              <a:path w="3884295">
                <a:moveTo>
                  <a:pt x="0" y="0"/>
                </a:moveTo>
                <a:lnTo>
                  <a:pt x="3884002" y="0"/>
                </a:lnTo>
              </a:path>
            </a:pathLst>
          </a:custGeom>
          <a:ln w="6350">
            <a:solidFill>
              <a:srgbClr val="231F20"/>
            </a:solidFill>
          </a:ln>
        </p:spPr>
        <p:txBody>
          <a:bodyPr wrap="square" lIns="0" tIns="0" rIns="0" bIns="0" rtlCol="0"/>
          <a:lstStyle/>
          <a:p>
            <a:endParaRPr/>
          </a:p>
        </p:txBody>
      </p:sp>
      <p:sp>
        <p:nvSpPr>
          <p:cNvPr id="104" name="object 104"/>
          <p:cNvSpPr txBox="1"/>
          <p:nvPr/>
        </p:nvSpPr>
        <p:spPr>
          <a:xfrm>
            <a:off x="6262337" y="1158991"/>
            <a:ext cx="3367404" cy="1120820"/>
          </a:xfrm>
          <a:prstGeom prst="rect">
            <a:avLst/>
          </a:prstGeom>
        </p:spPr>
        <p:txBody>
          <a:bodyPr vert="horz" wrap="square" lIns="0" tIns="12700" rIns="0" bIns="0" rtlCol="0">
            <a:spAutoFit/>
          </a:bodyPr>
          <a:lstStyle/>
          <a:p>
            <a:pPr marL="12700">
              <a:lnSpc>
                <a:spcPct val="100000"/>
              </a:lnSpc>
              <a:spcBef>
                <a:spcPts val="100"/>
              </a:spcBef>
            </a:pPr>
            <a:r>
              <a:rPr lang="tr-TR" sz="900" b="1" spc="-5" dirty="0">
                <a:solidFill>
                  <a:srgbClr val="231F20"/>
                </a:solidFill>
                <a:latin typeface="Tahoma"/>
                <a:cs typeface="Tahoma"/>
              </a:rPr>
              <a:t>Commercial </a:t>
            </a:r>
            <a:r>
              <a:rPr lang="tr-TR" sz="900" b="1" spc="-5" dirty="0" err="1">
                <a:solidFill>
                  <a:srgbClr val="231F20"/>
                </a:solidFill>
                <a:latin typeface="Tahoma"/>
                <a:cs typeface="Tahoma"/>
              </a:rPr>
              <a:t>Vehicle</a:t>
            </a:r>
            <a:r>
              <a:rPr lang="tr-TR" sz="900" b="1" spc="-5" dirty="0">
                <a:solidFill>
                  <a:srgbClr val="231F20"/>
                </a:solidFill>
                <a:latin typeface="Tahoma"/>
                <a:cs typeface="Tahoma"/>
              </a:rPr>
              <a:t> Steel Wheel </a:t>
            </a:r>
            <a:r>
              <a:rPr lang="tr-TR" sz="900" b="1" spc="-5" dirty="0" err="1">
                <a:solidFill>
                  <a:srgbClr val="231F20"/>
                </a:solidFill>
                <a:latin typeface="Tahoma"/>
                <a:cs typeface="Tahoma"/>
              </a:rPr>
              <a:t>Production</a:t>
            </a:r>
            <a:endParaRPr sz="900" dirty="0">
              <a:latin typeface="Tahoma"/>
              <a:cs typeface="Tahoma"/>
            </a:endParaRPr>
          </a:p>
          <a:p>
            <a:pPr marL="90899" indent="-79968">
              <a:lnSpc>
                <a:spcPct val="100000"/>
              </a:lnSpc>
              <a:buChar char="•"/>
              <a:tabLst>
                <a:tab pos="91474" algn="l"/>
              </a:tabLst>
            </a:pPr>
            <a:r>
              <a:rPr lang="tr-TR" sz="900" spc="-5" dirty="0">
                <a:solidFill>
                  <a:srgbClr val="231F20"/>
                </a:solidFill>
                <a:latin typeface="Tahoma"/>
                <a:cs typeface="Tahoma"/>
              </a:rPr>
              <a:t>338th </a:t>
            </a:r>
            <a:r>
              <a:rPr lang="tr-TR" sz="900" spc="-5" dirty="0" err="1">
                <a:solidFill>
                  <a:srgbClr val="231F20"/>
                </a:solidFill>
                <a:latin typeface="Tahoma"/>
                <a:cs typeface="Tahoma"/>
              </a:rPr>
              <a:t>company</a:t>
            </a:r>
            <a:r>
              <a:rPr lang="tr-TR" sz="900" spc="-5" dirty="0">
                <a:solidFill>
                  <a:srgbClr val="231F20"/>
                </a:solidFill>
                <a:latin typeface="Tahoma"/>
                <a:cs typeface="Tahoma"/>
              </a:rPr>
              <a:t> in ISO 500 (2021)</a:t>
            </a:r>
          </a:p>
          <a:p>
            <a:pPr marL="90899" indent="-79968">
              <a:lnSpc>
                <a:spcPct val="100000"/>
              </a:lnSpc>
              <a:buChar char="•"/>
              <a:tabLst>
                <a:tab pos="91474" algn="l"/>
              </a:tabLst>
            </a:pPr>
            <a:r>
              <a:rPr lang="tr-TR" sz="900" spc="-5" dirty="0">
                <a:solidFill>
                  <a:srgbClr val="231F20"/>
                </a:solidFill>
                <a:latin typeface="Tahoma"/>
                <a:cs typeface="Tahoma"/>
              </a:rPr>
              <a:t>264TH </a:t>
            </a:r>
            <a:r>
              <a:rPr lang="tr-TR" sz="900" spc="-5" dirty="0" err="1">
                <a:solidFill>
                  <a:srgbClr val="231F20"/>
                </a:solidFill>
                <a:latin typeface="Tahoma"/>
                <a:cs typeface="Tahoma"/>
              </a:rPr>
              <a:t>company</a:t>
            </a:r>
            <a:r>
              <a:rPr lang="tr-TR" sz="900" spc="-5" dirty="0">
                <a:solidFill>
                  <a:srgbClr val="231F20"/>
                </a:solidFill>
                <a:latin typeface="Tahoma"/>
                <a:cs typeface="Tahoma"/>
              </a:rPr>
              <a:t> in TIM 500 (2021)</a:t>
            </a:r>
            <a:endParaRPr lang="en-US" sz="900" dirty="0">
              <a:latin typeface="Tahoma"/>
              <a:cs typeface="Tahoma"/>
            </a:endParaRPr>
          </a:p>
          <a:p>
            <a:pPr marL="182381" indent="-171450">
              <a:lnSpc>
                <a:spcPct val="100000"/>
              </a:lnSpc>
              <a:buFont typeface="Arial" panose="020B0604020202020204" pitchFamily="34" charset="0"/>
              <a:buChar char="•"/>
              <a:tabLst>
                <a:tab pos="91474" algn="l"/>
              </a:tabLst>
            </a:pPr>
            <a:r>
              <a:rPr lang="tr-TR" sz="900" spc="-5" dirty="0" err="1">
                <a:solidFill>
                  <a:srgbClr val="231F20"/>
                </a:solidFill>
                <a:latin typeface="Tahoma"/>
                <a:cs typeface="Tahoma"/>
              </a:rPr>
              <a:t>Broad</a:t>
            </a:r>
            <a:r>
              <a:rPr lang="tr-TR" sz="900" spc="-5" dirty="0">
                <a:solidFill>
                  <a:srgbClr val="231F20"/>
                </a:solidFill>
                <a:latin typeface="Tahoma"/>
                <a:cs typeface="Tahoma"/>
              </a:rPr>
              <a:t> market </a:t>
            </a:r>
            <a:r>
              <a:rPr lang="tr-TR" sz="900" spc="-5" dirty="0" err="1">
                <a:solidFill>
                  <a:srgbClr val="231F20"/>
                </a:solidFill>
                <a:latin typeface="Tahoma"/>
                <a:cs typeface="Tahoma"/>
              </a:rPr>
              <a:t>coverage</a:t>
            </a:r>
            <a:br>
              <a:rPr lang="tr-TR" sz="900" spc="-5" dirty="0">
                <a:solidFill>
                  <a:srgbClr val="231F20"/>
                </a:solidFill>
                <a:latin typeface="Tahoma"/>
                <a:cs typeface="Tahoma"/>
              </a:rPr>
            </a:br>
            <a:r>
              <a:rPr lang="tr-TR" sz="900" spc="-5" dirty="0">
                <a:solidFill>
                  <a:srgbClr val="231F20"/>
                </a:solidFill>
                <a:latin typeface="Tahoma"/>
                <a:cs typeface="Tahoma"/>
              </a:rPr>
              <a:t>- </a:t>
            </a:r>
            <a:r>
              <a:rPr lang="tr-TR" sz="900" spc="-5" dirty="0" err="1">
                <a:solidFill>
                  <a:srgbClr val="231F20"/>
                </a:solidFill>
                <a:latin typeface="Tahoma"/>
                <a:cs typeface="Tahoma"/>
              </a:rPr>
              <a:t>Suppler</a:t>
            </a:r>
            <a:r>
              <a:rPr lang="tr-TR" sz="900" spc="-5" dirty="0">
                <a:solidFill>
                  <a:srgbClr val="231F20"/>
                </a:solidFill>
                <a:latin typeface="Tahoma"/>
                <a:cs typeface="Tahoma"/>
              </a:rPr>
              <a:t> </a:t>
            </a:r>
            <a:r>
              <a:rPr lang="tr-TR" sz="900" spc="-5" dirty="0" err="1">
                <a:solidFill>
                  <a:srgbClr val="231F20"/>
                </a:solidFill>
                <a:latin typeface="Tahoma"/>
                <a:cs typeface="Tahoma"/>
              </a:rPr>
              <a:t>to</a:t>
            </a:r>
            <a:r>
              <a:rPr lang="tr-TR" sz="900" spc="-5" dirty="0">
                <a:solidFill>
                  <a:srgbClr val="231F20"/>
                </a:solidFill>
                <a:latin typeface="Tahoma"/>
                <a:cs typeface="Tahoma"/>
              </a:rPr>
              <a:t> </a:t>
            </a:r>
            <a:r>
              <a:rPr lang="tr-TR" sz="900" spc="-5" dirty="0" err="1">
                <a:solidFill>
                  <a:srgbClr val="231F20"/>
                </a:solidFill>
                <a:latin typeface="Tahoma"/>
                <a:cs typeface="Tahoma"/>
              </a:rPr>
              <a:t>all</a:t>
            </a:r>
            <a:r>
              <a:rPr lang="tr-TR" sz="900" spc="-5" dirty="0">
                <a:solidFill>
                  <a:srgbClr val="231F20"/>
                </a:solidFill>
                <a:latin typeface="Tahoma"/>
                <a:cs typeface="Tahoma"/>
              </a:rPr>
              <a:t> </a:t>
            </a:r>
            <a:r>
              <a:rPr lang="tr-TR" sz="900" spc="-5" dirty="0" err="1">
                <a:solidFill>
                  <a:srgbClr val="231F20"/>
                </a:solidFill>
                <a:latin typeface="Tahoma"/>
                <a:cs typeface="Tahoma"/>
              </a:rPr>
              <a:t>OEMs</a:t>
            </a:r>
            <a:r>
              <a:rPr lang="tr-TR" sz="900" spc="-5" dirty="0">
                <a:solidFill>
                  <a:srgbClr val="231F20"/>
                </a:solidFill>
                <a:latin typeface="Tahoma"/>
                <a:cs typeface="Tahoma"/>
              </a:rPr>
              <a:t> in </a:t>
            </a:r>
            <a:r>
              <a:rPr lang="tr-TR" sz="900" spc="-5" dirty="0" err="1">
                <a:solidFill>
                  <a:srgbClr val="231F20"/>
                </a:solidFill>
                <a:latin typeface="Tahoma"/>
                <a:cs typeface="Tahoma"/>
              </a:rPr>
              <a:t>Turkey</a:t>
            </a:r>
            <a:r>
              <a:rPr lang="tr-TR" sz="900" spc="-5" dirty="0">
                <a:solidFill>
                  <a:srgbClr val="231F20"/>
                </a:solidFill>
                <a:latin typeface="Tahoma"/>
                <a:cs typeface="Tahoma"/>
              </a:rPr>
              <a:t> </a:t>
            </a:r>
            <a:endParaRPr lang="tr-TR" sz="900" dirty="0">
              <a:latin typeface="Tahoma"/>
              <a:cs typeface="Tahoma"/>
            </a:endParaRPr>
          </a:p>
          <a:p>
            <a:pPr marL="182381" indent="-171450">
              <a:lnSpc>
                <a:spcPct val="100000"/>
              </a:lnSpc>
              <a:buFont typeface="Arial" panose="020B0604020202020204" pitchFamily="34" charset="0"/>
              <a:buChar char="•"/>
              <a:tabLst>
                <a:tab pos="91474" algn="l"/>
              </a:tabLst>
            </a:pPr>
            <a:r>
              <a:rPr lang="tr-TR" sz="900" spc="-5" dirty="0">
                <a:solidFill>
                  <a:srgbClr val="231F20"/>
                </a:solidFill>
                <a:latin typeface="Tahoma"/>
                <a:cs typeface="Tahoma"/>
              </a:rPr>
              <a:t>High </a:t>
            </a:r>
            <a:r>
              <a:rPr lang="tr-TR" sz="900" spc="-5" dirty="0" err="1">
                <a:solidFill>
                  <a:srgbClr val="231F20"/>
                </a:solidFill>
                <a:latin typeface="Tahoma"/>
                <a:cs typeface="Tahoma"/>
              </a:rPr>
              <a:t>quality</a:t>
            </a:r>
            <a:r>
              <a:rPr lang="tr-TR" sz="900" spc="-5" dirty="0">
                <a:solidFill>
                  <a:srgbClr val="231F20"/>
                </a:solidFill>
                <a:latin typeface="Tahoma"/>
                <a:cs typeface="Tahoma"/>
              </a:rPr>
              <a:t> </a:t>
            </a:r>
            <a:r>
              <a:rPr lang="tr-TR" sz="900" spc="-5" dirty="0" err="1">
                <a:solidFill>
                  <a:srgbClr val="231F20"/>
                </a:solidFill>
                <a:latin typeface="Tahoma"/>
                <a:cs typeface="Tahoma"/>
              </a:rPr>
              <a:t>standards</a:t>
            </a:r>
            <a:r>
              <a:rPr lang="tr-TR" sz="900" spc="-5" dirty="0">
                <a:solidFill>
                  <a:srgbClr val="231F20"/>
                </a:solidFill>
                <a:latin typeface="Tahoma"/>
                <a:cs typeface="Tahoma"/>
              </a:rPr>
              <a:t>: </a:t>
            </a:r>
            <a:r>
              <a:rPr lang="en-US" sz="900" spc="-5" dirty="0">
                <a:solidFill>
                  <a:srgbClr val="231F20"/>
                </a:solidFill>
                <a:latin typeface="Tahoma"/>
                <a:cs typeface="Tahoma"/>
              </a:rPr>
              <a:t>ISO </a:t>
            </a:r>
            <a:r>
              <a:rPr lang="en-US" sz="900" dirty="0">
                <a:solidFill>
                  <a:srgbClr val="231F20"/>
                </a:solidFill>
                <a:latin typeface="Tahoma"/>
                <a:cs typeface="Tahoma"/>
              </a:rPr>
              <a:t>9001, </a:t>
            </a:r>
            <a:r>
              <a:rPr lang="en-US" sz="900" spc="-5" dirty="0">
                <a:solidFill>
                  <a:srgbClr val="231F20"/>
                </a:solidFill>
                <a:latin typeface="Tahoma"/>
                <a:cs typeface="Tahoma"/>
              </a:rPr>
              <a:t>I</a:t>
            </a:r>
            <a:r>
              <a:rPr lang="tr-TR" sz="900" spc="-5" dirty="0">
                <a:solidFill>
                  <a:srgbClr val="231F20"/>
                </a:solidFill>
                <a:latin typeface="Tahoma"/>
                <a:cs typeface="Tahoma"/>
              </a:rPr>
              <a:t>ATF</a:t>
            </a:r>
            <a:r>
              <a:rPr lang="en-US" sz="900" spc="-5" dirty="0">
                <a:solidFill>
                  <a:srgbClr val="231F20"/>
                </a:solidFill>
                <a:latin typeface="Tahoma"/>
                <a:cs typeface="Tahoma"/>
              </a:rPr>
              <a:t> </a:t>
            </a:r>
            <a:r>
              <a:rPr lang="en-US" sz="900" dirty="0">
                <a:solidFill>
                  <a:srgbClr val="231F20"/>
                </a:solidFill>
                <a:latin typeface="Tahoma"/>
                <a:cs typeface="Tahoma"/>
              </a:rPr>
              <a:t>16949, </a:t>
            </a:r>
            <a:r>
              <a:rPr lang="en-US" sz="900" spc="-5" dirty="0">
                <a:solidFill>
                  <a:srgbClr val="231F20"/>
                </a:solidFill>
                <a:latin typeface="Tahoma"/>
                <a:cs typeface="Tahoma"/>
              </a:rPr>
              <a:t>ISO</a:t>
            </a:r>
            <a:r>
              <a:rPr lang="tr-TR" sz="900" spc="-5" dirty="0">
                <a:solidFill>
                  <a:srgbClr val="231F20"/>
                </a:solidFill>
                <a:latin typeface="Tahoma"/>
                <a:cs typeface="Tahoma"/>
              </a:rPr>
              <a:t>/IEC</a:t>
            </a:r>
            <a:r>
              <a:rPr lang="en-US" sz="900" spc="-5" dirty="0">
                <a:solidFill>
                  <a:srgbClr val="231F20"/>
                </a:solidFill>
                <a:latin typeface="Tahoma"/>
                <a:cs typeface="Tahoma"/>
              </a:rPr>
              <a:t> </a:t>
            </a:r>
            <a:r>
              <a:rPr lang="en-US" sz="900" dirty="0">
                <a:solidFill>
                  <a:srgbClr val="231F20"/>
                </a:solidFill>
                <a:latin typeface="Tahoma"/>
                <a:cs typeface="Tahoma"/>
              </a:rPr>
              <a:t>27001, </a:t>
            </a:r>
            <a:r>
              <a:rPr lang="en-US" sz="900" spc="-5" dirty="0">
                <a:solidFill>
                  <a:srgbClr val="231F20"/>
                </a:solidFill>
                <a:latin typeface="Tahoma"/>
                <a:cs typeface="Tahoma"/>
              </a:rPr>
              <a:t>ISO 14001,</a:t>
            </a:r>
            <a:r>
              <a:rPr lang="tr-TR" sz="900" spc="-5" dirty="0">
                <a:solidFill>
                  <a:srgbClr val="231F20"/>
                </a:solidFill>
                <a:latin typeface="Tahoma"/>
                <a:cs typeface="Tahoma"/>
              </a:rPr>
              <a:t> ISO 45001 </a:t>
            </a:r>
            <a:r>
              <a:rPr lang="en-US" sz="900" spc="-5" dirty="0">
                <a:solidFill>
                  <a:srgbClr val="231F20"/>
                </a:solidFill>
                <a:latin typeface="Tahoma"/>
                <a:cs typeface="Tahoma"/>
              </a:rPr>
              <a:t>Ford</a:t>
            </a:r>
            <a:r>
              <a:rPr lang="en-US" sz="900" spc="-23" dirty="0">
                <a:solidFill>
                  <a:srgbClr val="231F20"/>
                </a:solidFill>
                <a:latin typeface="Tahoma"/>
                <a:cs typeface="Tahoma"/>
              </a:rPr>
              <a:t> </a:t>
            </a:r>
            <a:r>
              <a:rPr lang="en-US" sz="900" dirty="0">
                <a:solidFill>
                  <a:srgbClr val="231F20"/>
                </a:solidFill>
                <a:latin typeface="Tahoma"/>
                <a:cs typeface="Tahoma"/>
              </a:rPr>
              <a:t>Q1</a:t>
            </a:r>
            <a:endParaRPr lang="en-US" sz="900" dirty="0">
              <a:latin typeface="Tahoma"/>
              <a:cs typeface="Tahoma"/>
            </a:endParaRPr>
          </a:p>
          <a:p>
            <a:pPr marL="240665" lvl="1" indent="-76200">
              <a:lnSpc>
                <a:spcPct val="100000"/>
              </a:lnSpc>
              <a:buChar char="◦"/>
              <a:tabLst>
                <a:tab pos="241300" algn="l"/>
              </a:tabLst>
            </a:pPr>
            <a:endParaRPr lang="tr-TR" sz="900" dirty="0">
              <a:latin typeface="Tahoma"/>
              <a:cs typeface="Tahoma"/>
            </a:endParaRPr>
          </a:p>
        </p:txBody>
      </p:sp>
      <p:sp>
        <p:nvSpPr>
          <p:cNvPr id="106" name="object 106"/>
          <p:cNvSpPr/>
          <p:nvPr/>
        </p:nvSpPr>
        <p:spPr>
          <a:xfrm>
            <a:off x="4975470" y="5466240"/>
            <a:ext cx="5562492" cy="1119451"/>
          </a:xfrm>
          <a:prstGeom prst="rect">
            <a:avLst/>
          </a:prstGeom>
          <a:blipFill>
            <a:blip r:embed="rId11" cstate="print"/>
            <a:stretch>
              <a:fillRect/>
            </a:stretch>
          </a:blipFill>
        </p:spPr>
        <p:txBody>
          <a:bodyPr wrap="square" lIns="0" tIns="0" rIns="0" bIns="0" rtlCol="0"/>
          <a:lstStyle/>
          <a:p>
            <a:endParaRPr/>
          </a:p>
        </p:txBody>
      </p:sp>
      <p:sp>
        <p:nvSpPr>
          <p:cNvPr id="107" name="object 107"/>
          <p:cNvSpPr txBox="1"/>
          <p:nvPr/>
        </p:nvSpPr>
        <p:spPr>
          <a:xfrm>
            <a:off x="5073895" y="6589815"/>
            <a:ext cx="1195280" cy="135935"/>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231F20"/>
                </a:solidFill>
                <a:latin typeface="Tahoma"/>
                <a:cs typeface="Tahoma"/>
              </a:rPr>
              <a:t>Maxion </a:t>
            </a:r>
            <a:r>
              <a:rPr sz="800" dirty="0" err="1">
                <a:solidFill>
                  <a:srgbClr val="231F20"/>
                </a:solidFill>
                <a:latin typeface="Tahoma"/>
                <a:cs typeface="Tahoma"/>
              </a:rPr>
              <a:t>Jantaş</a:t>
            </a:r>
            <a:r>
              <a:rPr sz="800" dirty="0">
                <a:solidFill>
                  <a:srgbClr val="231F20"/>
                </a:solidFill>
                <a:latin typeface="Tahoma"/>
                <a:cs typeface="Tahoma"/>
              </a:rPr>
              <a:t> </a:t>
            </a:r>
            <a:r>
              <a:rPr lang="tr-TR" sz="800" spc="-5" dirty="0">
                <a:solidFill>
                  <a:srgbClr val="231F20"/>
                </a:solidFill>
                <a:latin typeface="Tahoma"/>
                <a:cs typeface="Tahoma"/>
              </a:rPr>
              <a:t>Steel</a:t>
            </a:r>
            <a:r>
              <a:rPr sz="800" spc="-85" dirty="0">
                <a:solidFill>
                  <a:srgbClr val="231F20"/>
                </a:solidFill>
                <a:latin typeface="Tahoma"/>
                <a:cs typeface="Tahoma"/>
              </a:rPr>
              <a:t> </a:t>
            </a:r>
            <a:r>
              <a:rPr sz="800" dirty="0" err="1">
                <a:solidFill>
                  <a:srgbClr val="231F20"/>
                </a:solidFill>
                <a:latin typeface="Tahoma"/>
                <a:cs typeface="Tahoma"/>
              </a:rPr>
              <a:t>Jant</a:t>
            </a:r>
            <a:endParaRPr sz="800" dirty="0">
              <a:latin typeface="Tahoma"/>
              <a:cs typeface="Tahoma"/>
            </a:endParaRPr>
          </a:p>
        </p:txBody>
      </p:sp>
      <p:sp>
        <p:nvSpPr>
          <p:cNvPr id="110" name="object 110"/>
          <p:cNvSpPr txBox="1">
            <a:spLocks noGrp="1"/>
          </p:cNvSpPr>
          <p:nvPr>
            <p:ph type="sldNum" sz="quarter" idx="7"/>
          </p:nvPr>
        </p:nvSpPr>
        <p:spPr>
          <a:prstGeom prst="rect">
            <a:avLst/>
          </a:prstGeom>
        </p:spPr>
        <p:txBody>
          <a:bodyPr vert="horz" wrap="square" lIns="0" tIns="12700" rIns="0" bIns="0" rtlCol="0">
            <a:spAutoFit/>
          </a:bodyPr>
          <a:lstStyle/>
          <a:p>
            <a:pPr marL="38100">
              <a:lnSpc>
                <a:spcPct val="100000"/>
              </a:lnSpc>
              <a:spcBef>
                <a:spcPts val="100"/>
              </a:spcBef>
            </a:pPr>
            <a:fld id="{81D60167-4931-47E6-BA6A-407CBD079E47}" type="slidenum">
              <a:rPr dirty="0"/>
              <a:t>9</a:t>
            </a:fld>
            <a:endParaRPr/>
          </a:p>
        </p:txBody>
      </p:sp>
      <p:sp>
        <p:nvSpPr>
          <p:cNvPr id="108" name="object 108"/>
          <p:cNvSpPr txBox="1"/>
          <p:nvPr/>
        </p:nvSpPr>
        <p:spPr>
          <a:xfrm>
            <a:off x="6890570" y="6589815"/>
            <a:ext cx="1195280" cy="135935"/>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231F20"/>
                </a:solidFill>
                <a:latin typeface="Tahoma"/>
                <a:cs typeface="Tahoma"/>
              </a:rPr>
              <a:t>Maxion </a:t>
            </a:r>
            <a:r>
              <a:rPr sz="800" spc="-5" dirty="0">
                <a:solidFill>
                  <a:srgbClr val="231F20"/>
                </a:solidFill>
                <a:latin typeface="Tahoma"/>
                <a:cs typeface="Tahoma"/>
              </a:rPr>
              <a:t>İnci </a:t>
            </a:r>
            <a:r>
              <a:rPr lang="tr-TR" sz="800" spc="-5" dirty="0">
                <a:solidFill>
                  <a:srgbClr val="231F20"/>
                </a:solidFill>
                <a:latin typeface="Tahoma"/>
                <a:cs typeface="Tahoma"/>
              </a:rPr>
              <a:t>Steel</a:t>
            </a:r>
            <a:r>
              <a:rPr sz="800" spc="-75" dirty="0">
                <a:solidFill>
                  <a:srgbClr val="231F20"/>
                </a:solidFill>
                <a:latin typeface="Tahoma"/>
                <a:cs typeface="Tahoma"/>
              </a:rPr>
              <a:t> </a:t>
            </a:r>
            <a:r>
              <a:rPr lang="tr-TR" sz="800" spc="-75" dirty="0">
                <a:solidFill>
                  <a:srgbClr val="231F20"/>
                </a:solidFill>
                <a:latin typeface="Tahoma"/>
                <a:cs typeface="Tahoma"/>
              </a:rPr>
              <a:t>Wheel</a:t>
            </a:r>
            <a:endParaRPr sz="800" dirty="0">
              <a:latin typeface="Tahoma"/>
              <a:cs typeface="Tahoma"/>
            </a:endParaRPr>
          </a:p>
        </p:txBody>
      </p:sp>
      <p:sp>
        <p:nvSpPr>
          <p:cNvPr id="109" name="object 109"/>
          <p:cNvSpPr txBox="1"/>
          <p:nvPr/>
        </p:nvSpPr>
        <p:spPr>
          <a:xfrm>
            <a:off x="8721970" y="6589815"/>
            <a:ext cx="1287145" cy="259045"/>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231F20"/>
                </a:solidFill>
                <a:latin typeface="Tahoma"/>
                <a:cs typeface="Tahoma"/>
              </a:rPr>
              <a:t>Maxion </a:t>
            </a:r>
            <a:r>
              <a:rPr sz="800" spc="-5" dirty="0">
                <a:solidFill>
                  <a:srgbClr val="231F20"/>
                </a:solidFill>
                <a:latin typeface="Tahoma"/>
                <a:cs typeface="Tahoma"/>
              </a:rPr>
              <a:t>İnci </a:t>
            </a:r>
            <a:r>
              <a:rPr sz="800" spc="-5" dirty="0" err="1">
                <a:solidFill>
                  <a:srgbClr val="231F20"/>
                </a:solidFill>
                <a:latin typeface="Tahoma"/>
                <a:cs typeface="Tahoma"/>
              </a:rPr>
              <a:t>Alüminyum</a:t>
            </a:r>
            <a:r>
              <a:rPr sz="800" spc="-60" dirty="0">
                <a:solidFill>
                  <a:srgbClr val="231F20"/>
                </a:solidFill>
                <a:latin typeface="Tahoma"/>
                <a:cs typeface="Tahoma"/>
              </a:rPr>
              <a:t> </a:t>
            </a:r>
            <a:r>
              <a:rPr lang="tr-TR" sz="800" dirty="0">
                <a:solidFill>
                  <a:srgbClr val="231F20"/>
                </a:solidFill>
                <a:latin typeface="Tahoma"/>
                <a:cs typeface="Tahoma"/>
              </a:rPr>
              <a:t>Wheel</a:t>
            </a:r>
            <a:endParaRPr sz="800" dirty="0">
              <a:latin typeface="Tahoma"/>
              <a:cs typeface="Tahoma"/>
            </a:endParaRPr>
          </a:p>
        </p:txBody>
      </p:sp>
      <p:grpSp>
        <p:nvGrpSpPr>
          <p:cNvPr id="111" name="Group 110">
            <a:extLst>
              <a:ext uri="{FF2B5EF4-FFF2-40B4-BE49-F238E27FC236}">
                <a16:creationId xmlns:a16="http://schemas.microsoft.com/office/drawing/2014/main" id="{43D5D1AC-5EBD-4812-9E67-5BB6AF2D9C7E}"/>
              </a:ext>
            </a:extLst>
          </p:cNvPr>
          <p:cNvGrpSpPr/>
          <p:nvPr/>
        </p:nvGrpSpPr>
        <p:grpSpPr>
          <a:xfrm>
            <a:off x="0" y="-2"/>
            <a:ext cx="693187" cy="2187567"/>
            <a:chOff x="0" y="-2"/>
            <a:chExt cx="693187" cy="2187567"/>
          </a:xfrm>
        </p:grpSpPr>
        <p:sp>
          <p:nvSpPr>
            <p:cNvPr id="112" name="object 12">
              <a:extLst>
                <a:ext uri="{FF2B5EF4-FFF2-40B4-BE49-F238E27FC236}">
                  <a16:creationId xmlns:a16="http://schemas.microsoft.com/office/drawing/2014/main" id="{FCB3A1D1-C05B-4BAC-8410-9DA6D02ABE99}"/>
                </a:ext>
              </a:extLst>
            </p:cNvPr>
            <p:cNvSpPr/>
            <p:nvPr/>
          </p:nvSpPr>
          <p:spPr>
            <a:xfrm rot="10800000">
              <a:off x="0" y="-2"/>
              <a:ext cx="693187" cy="2187567"/>
            </a:xfrm>
            <a:custGeom>
              <a:avLst/>
              <a:gdLst/>
              <a:ahLst/>
              <a:cxnLst/>
              <a:rect l="l" t="t" r="r" b="b"/>
              <a:pathLst>
                <a:path w="842645" h="2072004">
                  <a:moveTo>
                    <a:pt x="842352" y="0"/>
                  </a:moveTo>
                  <a:lnTo>
                    <a:pt x="454237" y="889011"/>
                  </a:lnTo>
                  <a:lnTo>
                    <a:pt x="237120" y="1401137"/>
                  </a:lnTo>
                  <a:lnTo>
                    <a:pt x="112031" y="1730587"/>
                  </a:lnTo>
                  <a:lnTo>
                    <a:pt x="0" y="2071573"/>
                  </a:lnTo>
                  <a:lnTo>
                    <a:pt x="842352" y="2071573"/>
                  </a:lnTo>
                  <a:lnTo>
                    <a:pt x="842352" y="0"/>
                  </a:lnTo>
                  <a:close/>
                </a:path>
              </a:pathLst>
            </a:custGeom>
            <a:solidFill>
              <a:srgbClr val="ED1C24"/>
            </a:solidFill>
          </p:spPr>
          <p:txBody>
            <a:bodyPr wrap="square" lIns="0" tIns="0" rIns="0" bIns="0" rtlCol="0"/>
            <a:lstStyle/>
            <a:p>
              <a:endParaRPr/>
            </a:p>
          </p:txBody>
        </p:sp>
        <p:sp>
          <p:nvSpPr>
            <p:cNvPr id="113" name="object 4">
              <a:extLst>
                <a:ext uri="{FF2B5EF4-FFF2-40B4-BE49-F238E27FC236}">
                  <a16:creationId xmlns:a16="http://schemas.microsoft.com/office/drawing/2014/main" id="{15B55865-2EEB-453F-88C7-179C8381127E}"/>
                </a:ext>
              </a:extLst>
            </p:cNvPr>
            <p:cNvSpPr/>
            <p:nvPr/>
          </p:nvSpPr>
          <p:spPr>
            <a:xfrm>
              <a:off x="0" y="631827"/>
              <a:ext cx="424180" cy="0"/>
            </a:xfrm>
            <a:custGeom>
              <a:avLst/>
              <a:gdLst/>
              <a:ahLst/>
              <a:cxnLst/>
              <a:rect l="l" t="t" r="r" b="b"/>
              <a:pathLst>
                <a:path w="424180">
                  <a:moveTo>
                    <a:pt x="0" y="0"/>
                  </a:moveTo>
                  <a:lnTo>
                    <a:pt x="423862" y="0"/>
                  </a:lnTo>
                </a:path>
              </a:pathLst>
            </a:custGeom>
            <a:ln w="20066">
              <a:solidFill>
                <a:srgbClr val="FDFDFD"/>
              </a:solidFill>
            </a:ln>
          </p:spPr>
          <p:txBody>
            <a:bodyPr wrap="square" lIns="0" tIns="0" rIns="0" bIns="0" rtlCol="0"/>
            <a:lstStyle/>
            <a:p>
              <a:endParaRPr/>
            </a:p>
          </p:txBody>
        </p:sp>
      </p:grpSp>
      <p:sp>
        <p:nvSpPr>
          <p:cNvPr id="44" name="object 61">
            <a:extLst>
              <a:ext uri="{FF2B5EF4-FFF2-40B4-BE49-F238E27FC236}">
                <a16:creationId xmlns:a16="http://schemas.microsoft.com/office/drawing/2014/main" id="{A603D8C9-E465-4F09-BE9D-8315FC3F07F7}"/>
              </a:ext>
            </a:extLst>
          </p:cNvPr>
          <p:cNvSpPr/>
          <p:nvPr/>
        </p:nvSpPr>
        <p:spPr>
          <a:xfrm flipV="1">
            <a:off x="5003711" y="3965933"/>
            <a:ext cx="4963795" cy="45719"/>
          </a:xfrm>
          <a:custGeom>
            <a:avLst/>
            <a:gdLst/>
            <a:ahLst/>
            <a:cxnLst/>
            <a:rect l="l" t="t" r="r" b="b"/>
            <a:pathLst>
              <a:path w="3884295">
                <a:moveTo>
                  <a:pt x="0" y="0"/>
                </a:moveTo>
                <a:lnTo>
                  <a:pt x="3884002" y="0"/>
                </a:lnTo>
              </a:path>
            </a:pathLst>
          </a:custGeom>
          <a:ln w="6350">
            <a:solidFill>
              <a:srgbClr val="231F20"/>
            </a:solidFill>
          </a:ln>
        </p:spPr>
        <p:txBody>
          <a:bodyPr wrap="square" lIns="0" tIns="0" rIns="0" bIns="0" rtlCol="0"/>
          <a:lstStyle/>
          <a:p>
            <a:endParaRPr/>
          </a:p>
        </p:txBody>
      </p:sp>
      <p:sp>
        <p:nvSpPr>
          <p:cNvPr id="45" name="object 104">
            <a:extLst>
              <a:ext uri="{FF2B5EF4-FFF2-40B4-BE49-F238E27FC236}">
                <a16:creationId xmlns:a16="http://schemas.microsoft.com/office/drawing/2014/main" id="{7BD916B4-E233-4A45-BEB7-A11671CE0FAC}"/>
              </a:ext>
            </a:extLst>
          </p:cNvPr>
          <p:cNvSpPr txBox="1"/>
          <p:nvPr/>
        </p:nvSpPr>
        <p:spPr>
          <a:xfrm>
            <a:off x="6262337" y="2599852"/>
            <a:ext cx="3367404" cy="1259319"/>
          </a:xfrm>
          <a:prstGeom prst="rect">
            <a:avLst/>
          </a:prstGeom>
        </p:spPr>
        <p:txBody>
          <a:bodyPr vert="horz" wrap="square" lIns="0" tIns="12700" rIns="0" bIns="0" rtlCol="0">
            <a:spAutoFit/>
          </a:bodyPr>
          <a:lstStyle/>
          <a:p>
            <a:pPr marL="12700">
              <a:lnSpc>
                <a:spcPct val="100000"/>
              </a:lnSpc>
            </a:pPr>
            <a:r>
              <a:rPr lang="tr-TR" sz="900" b="1" spc="-5" dirty="0" err="1">
                <a:solidFill>
                  <a:srgbClr val="231F20"/>
                </a:solidFill>
                <a:latin typeface="Tahoma"/>
                <a:cs typeface="Tahoma"/>
              </a:rPr>
              <a:t>Passenger</a:t>
            </a:r>
            <a:r>
              <a:rPr lang="tr-TR" sz="900" b="1" spc="-5" dirty="0">
                <a:solidFill>
                  <a:srgbClr val="231F20"/>
                </a:solidFill>
                <a:latin typeface="Tahoma"/>
                <a:cs typeface="Tahoma"/>
              </a:rPr>
              <a:t> </a:t>
            </a:r>
            <a:r>
              <a:rPr lang="tr-TR" sz="900" b="1" spc="-5" dirty="0" err="1">
                <a:solidFill>
                  <a:srgbClr val="231F20"/>
                </a:solidFill>
                <a:latin typeface="Tahoma"/>
                <a:cs typeface="Tahoma"/>
              </a:rPr>
              <a:t>and</a:t>
            </a:r>
            <a:r>
              <a:rPr lang="tr-TR" sz="900" b="1" spc="-5" dirty="0">
                <a:solidFill>
                  <a:srgbClr val="231F20"/>
                </a:solidFill>
                <a:latin typeface="Tahoma"/>
                <a:cs typeface="Tahoma"/>
              </a:rPr>
              <a:t> </a:t>
            </a:r>
            <a:r>
              <a:rPr lang="tr-TR" sz="900" b="1" spc="-5" dirty="0" err="1">
                <a:solidFill>
                  <a:srgbClr val="231F20"/>
                </a:solidFill>
                <a:latin typeface="Tahoma"/>
                <a:cs typeface="Tahoma"/>
              </a:rPr>
              <a:t>Light</a:t>
            </a:r>
            <a:r>
              <a:rPr lang="tr-TR" sz="900" b="1" spc="-5" dirty="0">
                <a:solidFill>
                  <a:srgbClr val="231F20"/>
                </a:solidFill>
                <a:latin typeface="Tahoma"/>
                <a:cs typeface="Tahoma"/>
              </a:rPr>
              <a:t> Commercial </a:t>
            </a:r>
            <a:r>
              <a:rPr lang="tr-TR" sz="900" b="1" spc="-5" dirty="0" err="1">
                <a:solidFill>
                  <a:srgbClr val="231F20"/>
                </a:solidFill>
                <a:latin typeface="Tahoma"/>
                <a:cs typeface="Tahoma"/>
              </a:rPr>
              <a:t>Vehicle</a:t>
            </a:r>
            <a:r>
              <a:rPr lang="tr-TR" sz="900" b="1" spc="-5" dirty="0">
                <a:solidFill>
                  <a:srgbClr val="231F20"/>
                </a:solidFill>
                <a:latin typeface="Tahoma"/>
                <a:cs typeface="Tahoma"/>
              </a:rPr>
              <a:t> Steel Wheel </a:t>
            </a:r>
            <a:r>
              <a:rPr lang="tr-TR" sz="900" b="1" spc="-5" dirty="0" err="1">
                <a:solidFill>
                  <a:srgbClr val="231F20"/>
                </a:solidFill>
                <a:latin typeface="Tahoma"/>
                <a:cs typeface="Tahoma"/>
              </a:rPr>
              <a:t>Production</a:t>
            </a:r>
            <a:endParaRPr sz="900" dirty="0">
              <a:latin typeface="Tahoma"/>
              <a:cs typeface="Tahoma"/>
            </a:endParaRPr>
          </a:p>
          <a:p>
            <a:pPr marL="90899" indent="-79968">
              <a:lnSpc>
                <a:spcPct val="100000"/>
              </a:lnSpc>
              <a:buChar char="•"/>
              <a:tabLst>
                <a:tab pos="91474" algn="l"/>
              </a:tabLst>
            </a:pPr>
            <a:r>
              <a:rPr lang="tr-TR" sz="900" spc="-5" dirty="0" err="1">
                <a:solidFill>
                  <a:srgbClr val="231F20"/>
                </a:solidFill>
                <a:latin typeface="Tahoma"/>
                <a:cs typeface="Tahoma"/>
              </a:rPr>
              <a:t>Turkey’s</a:t>
            </a:r>
            <a:r>
              <a:rPr lang="tr-TR" sz="900" spc="-5" dirty="0">
                <a:solidFill>
                  <a:srgbClr val="231F20"/>
                </a:solidFill>
                <a:latin typeface="Tahoma"/>
                <a:cs typeface="Tahoma"/>
              </a:rPr>
              <a:t> </a:t>
            </a:r>
            <a:r>
              <a:rPr lang="tr-TR" sz="900" spc="-5" dirty="0" err="1">
                <a:solidFill>
                  <a:srgbClr val="231F20"/>
                </a:solidFill>
                <a:latin typeface="Tahoma"/>
                <a:cs typeface="Tahoma"/>
              </a:rPr>
              <a:t>passenger</a:t>
            </a:r>
            <a:r>
              <a:rPr lang="tr-TR" sz="900" spc="-5" dirty="0">
                <a:solidFill>
                  <a:srgbClr val="231F20"/>
                </a:solidFill>
                <a:latin typeface="Tahoma"/>
                <a:cs typeface="Tahoma"/>
              </a:rPr>
              <a:t> </a:t>
            </a:r>
            <a:r>
              <a:rPr lang="tr-TR" sz="900" spc="-5" dirty="0" err="1">
                <a:solidFill>
                  <a:srgbClr val="231F20"/>
                </a:solidFill>
                <a:latin typeface="Tahoma"/>
                <a:cs typeface="Tahoma"/>
              </a:rPr>
              <a:t>and</a:t>
            </a:r>
            <a:r>
              <a:rPr lang="tr-TR" sz="900" spc="-5" dirty="0">
                <a:solidFill>
                  <a:srgbClr val="231F20"/>
                </a:solidFill>
                <a:latin typeface="Tahoma"/>
                <a:cs typeface="Tahoma"/>
              </a:rPr>
              <a:t> </a:t>
            </a:r>
            <a:r>
              <a:rPr lang="tr-TR" sz="900" spc="-5" dirty="0" err="1">
                <a:solidFill>
                  <a:srgbClr val="231F20"/>
                </a:solidFill>
                <a:latin typeface="Tahoma"/>
                <a:cs typeface="Tahoma"/>
              </a:rPr>
              <a:t>light</a:t>
            </a:r>
            <a:r>
              <a:rPr lang="tr-TR" sz="900" spc="-5" dirty="0">
                <a:solidFill>
                  <a:srgbClr val="231F20"/>
                </a:solidFill>
                <a:latin typeface="Tahoma"/>
                <a:cs typeface="Tahoma"/>
              </a:rPr>
              <a:t> </a:t>
            </a:r>
            <a:r>
              <a:rPr lang="tr-TR" sz="900" spc="-5" dirty="0" err="1">
                <a:solidFill>
                  <a:srgbClr val="231F20"/>
                </a:solidFill>
                <a:latin typeface="Tahoma"/>
                <a:cs typeface="Tahoma"/>
              </a:rPr>
              <a:t>commercial</a:t>
            </a:r>
            <a:r>
              <a:rPr lang="tr-TR" sz="900" spc="-5" dirty="0">
                <a:solidFill>
                  <a:srgbClr val="231F20"/>
                </a:solidFill>
                <a:latin typeface="Tahoma"/>
                <a:cs typeface="Tahoma"/>
              </a:rPr>
              <a:t> </a:t>
            </a:r>
            <a:r>
              <a:rPr lang="tr-TR" sz="900" spc="-5" dirty="0" err="1">
                <a:solidFill>
                  <a:srgbClr val="231F20"/>
                </a:solidFill>
                <a:latin typeface="Tahoma"/>
                <a:cs typeface="Tahoma"/>
              </a:rPr>
              <a:t>vehicle</a:t>
            </a:r>
            <a:r>
              <a:rPr lang="tr-TR" sz="900" spc="-5" dirty="0">
                <a:solidFill>
                  <a:srgbClr val="231F20"/>
                </a:solidFill>
                <a:latin typeface="Tahoma"/>
                <a:cs typeface="Tahoma"/>
              </a:rPr>
              <a:t> </a:t>
            </a:r>
            <a:r>
              <a:rPr lang="tr-TR" sz="900" spc="-5" dirty="0" err="1">
                <a:solidFill>
                  <a:srgbClr val="231F20"/>
                </a:solidFill>
                <a:latin typeface="Tahoma"/>
                <a:cs typeface="Tahoma"/>
              </a:rPr>
              <a:t>steel</a:t>
            </a:r>
            <a:r>
              <a:rPr lang="tr-TR" sz="900" spc="-5" dirty="0">
                <a:solidFill>
                  <a:srgbClr val="231F20"/>
                </a:solidFill>
                <a:latin typeface="Tahoma"/>
                <a:cs typeface="Tahoma"/>
              </a:rPr>
              <a:t> </a:t>
            </a:r>
            <a:r>
              <a:rPr lang="tr-TR" sz="900" spc="-5" dirty="0" err="1">
                <a:solidFill>
                  <a:srgbClr val="231F20"/>
                </a:solidFill>
                <a:latin typeface="Tahoma"/>
                <a:cs typeface="Tahoma"/>
              </a:rPr>
              <a:t>wheel</a:t>
            </a:r>
            <a:r>
              <a:rPr lang="tr-TR" sz="900" spc="-5" dirty="0">
                <a:solidFill>
                  <a:srgbClr val="231F20"/>
                </a:solidFill>
                <a:latin typeface="Tahoma"/>
                <a:cs typeface="Tahoma"/>
              </a:rPr>
              <a:t> </a:t>
            </a:r>
            <a:r>
              <a:rPr lang="tr-TR" sz="900" spc="-5" dirty="0" err="1">
                <a:solidFill>
                  <a:srgbClr val="231F20"/>
                </a:solidFill>
                <a:latin typeface="Tahoma"/>
                <a:cs typeface="Tahoma"/>
              </a:rPr>
              <a:t>production</a:t>
            </a:r>
            <a:r>
              <a:rPr lang="tr-TR" sz="900" spc="-5" dirty="0">
                <a:solidFill>
                  <a:srgbClr val="231F20"/>
                </a:solidFill>
                <a:latin typeface="Tahoma"/>
                <a:cs typeface="Tahoma"/>
              </a:rPr>
              <a:t> </a:t>
            </a:r>
            <a:r>
              <a:rPr lang="tr-TR" sz="900" spc="-5" dirty="0" err="1">
                <a:solidFill>
                  <a:srgbClr val="231F20"/>
                </a:solidFill>
                <a:latin typeface="Tahoma"/>
                <a:cs typeface="Tahoma"/>
              </a:rPr>
              <a:t>leader</a:t>
            </a:r>
            <a:endParaRPr lang="en-US" sz="900" dirty="0">
              <a:latin typeface="Tahoma"/>
              <a:cs typeface="Tahoma"/>
            </a:endParaRPr>
          </a:p>
          <a:p>
            <a:pPr marL="90899" indent="-79968">
              <a:lnSpc>
                <a:spcPct val="100000"/>
              </a:lnSpc>
              <a:buChar char="•"/>
              <a:tabLst>
                <a:tab pos="91474" algn="l"/>
              </a:tabLst>
            </a:pPr>
            <a:r>
              <a:rPr lang="tr-TR" sz="900" spc="-5" dirty="0">
                <a:solidFill>
                  <a:srgbClr val="231F20"/>
                </a:solidFill>
                <a:latin typeface="Tahoma"/>
                <a:cs typeface="Tahoma"/>
              </a:rPr>
              <a:t>153rd </a:t>
            </a:r>
            <a:r>
              <a:rPr lang="tr-TR" sz="900" spc="-5" dirty="0" err="1">
                <a:solidFill>
                  <a:srgbClr val="231F20"/>
                </a:solidFill>
                <a:latin typeface="Tahoma"/>
                <a:cs typeface="Tahoma"/>
              </a:rPr>
              <a:t>company</a:t>
            </a:r>
            <a:r>
              <a:rPr lang="tr-TR" sz="900" spc="-5" dirty="0">
                <a:solidFill>
                  <a:srgbClr val="231F20"/>
                </a:solidFill>
                <a:latin typeface="Tahoma"/>
                <a:cs typeface="Tahoma"/>
              </a:rPr>
              <a:t> in ISO 500 / 2021</a:t>
            </a:r>
            <a:endParaRPr lang="en-US" sz="900" dirty="0">
              <a:latin typeface="Tahoma"/>
              <a:cs typeface="Tahoma"/>
            </a:endParaRPr>
          </a:p>
          <a:p>
            <a:pPr marL="90899" indent="-79968">
              <a:lnSpc>
                <a:spcPct val="100000"/>
              </a:lnSpc>
              <a:buChar char="•"/>
              <a:tabLst>
                <a:tab pos="91474" algn="l"/>
              </a:tabLst>
            </a:pPr>
            <a:r>
              <a:rPr lang="tr-TR" sz="900" dirty="0">
                <a:solidFill>
                  <a:srgbClr val="231F20"/>
                </a:solidFill>
                <a:latin typeface="Tahoma"/>
                <a:cs typeface="Tahoma"/>
              </a:rPr>
              <a:t>107th </a:t>
            </a:r>
            <a:r>
              <a:rPr lang="tr-TR" sz="900" dirty="0" err="1">
                <a:solidFill>
                  <a:srgbClr val="231F20"/>
                </a:solidFill>
                <a:latin typeface="Tahoma"/>
                <a:cs typeface="Tahoma"/>
              </a:rPr>
              <a:t>company</a:t>
            </a:r>
            <a:r>
              <a:rPr lang="tr-TR" sz="900" dirty="0">
                <a:solidFill>
                  <a:srgbClr val="231F20"/>
                </a:solidFill>
                <a:latin typeface="Tahoma"/>
                <a:cs typeface="Tahoma"/>
              </a:rPr>
              <a:t> in TIM 1000 /2021</a:t>
            </a:r>
            <a:endParaRPr lang="en-US" sz="900" dirty="0">
              <a:latin typeface="Tahoma"/>
              <a:cs typeface="Tahoma"/>
            </a:endParaRPr>
          </a:p>
          <a:p>
            <a:pPr marL="90899" indent="-79968">
              <a:lnSpc>
                <a:spcPct val="100000"/>
              </a:lnSpc>
              <a:buChar char="•"/>
              <a:tabLst>
                <a:tab pos="91474" algn="l"/>
              </a:tabLst>
            </a:pPr>
            <a:r>
              <a:rPr lang="tr-TR" sz="900" spc="-5" dirty="0">
                <a:solidFill>
                  <a:srgbClr val="231F20"/>
                </a:solidFill>
                <a:latin typeface="Tahoma"/>
                <a:cs typeface="Tahoma"/>
              </a:rPr>
              <a:t>High </a:t>
            </a:r>
            <a:r>
              <a:rPr lang="tr-TR" sz="900" spc="-5" dirty="0" err="1">
                <a:solidFill>
                  <a:srgbClr val="231F20"/>
                </a:solidFill>
                <a:latin typeface="Tahoma"/>
                <a:cs typeface="Tahoma"/>
              </a:rPr>
              <a:t>quality</a:t>
            </a:r>
            <a:r>
              <a:rPr lang="tr-TR" sz="900" spc="-5" dirty="0">
                <a:solidFill>
                  <a:srgbClr val="231F20"/>
                </a:solidFill>
                <a:latin typeface="Tahoma"/>
                <a:cs typeface="Tahoma"/>
              </a:rPr>
              <a:t> </a:t>
            </a:r>
            <a:r>
              <a:rPr lang="tr-TR" sz="900" spc="-5" dirty="0" err="1">
                <a:solidFill>
                  <a:srgbClr val="231F20"/>
                </a:solidFill>
                <a:latin typeface="Tahoma"/>
                <a:cs typeface="Tahoma"/>
              </a:rPr>
              <a:t>standards</a:t>
            </a:r>
            <a:endParaRPr lang="en-US" sz="900" dirty="0">
              <a:latin typeface="Tahoma"/>
              <a:cs typeface="Tahoma"/>
            </a:endParaRPr>
          </a:p>
          <a:p>
            <a:pPr marL="218042" lvl="1" indent="-69037">
              <a:lnSpc>
                <a:spcPct val="100000"/>
              </a:lnSpc>
              <a:buChar char="◦"/>
              <a:tabLst>
                <a:tab pos="218618" algn="l"/>
              </a:tabLst>
            </a:pPr>
            <a:r>
              <a:rPr lang="en-US" sz="900" spc="-5" dirty="0">
                <a:solidFill>
                  <a:srgbClr val="231F20"/>
                </a:solidFill>
                <a:latin typeface="Tahoma"/>
                <a:cs typeface="Tahoma"/>
              </a:rPr>
              <a:t>ISO </a:t>
            </a:r>
            <a:r>
              <a:rPr lang="en-US" sz="900" dirty="0">
                <a:solidFill>
                  <a:srgbClr val="231F20"/>
                </a:solidFill>
                <a:latin typeface="Tahoma"/>
                <a:cs typeface="Tahoma"/>
              </a:rPr>
              <a:t>9001, </a:t>
            </a:r>
            <a:r>
              <a:rPr lang="en-US" sz="900" spc="-5" dirty="0">
                <a:solidFill>
                  <a:srgbClr val="231F20"/>
                </a:solidFill>
                <a:latin typeface="Tahoma"/>
                <a:cs typeface="Tahoma"/>
              </a:rPr>
              <a:t>I</a:t>
            </a:r>
            <a:r>
              <a:rPr lang="tr-TR" sz="900" spc="-5" dirty="0">
                <a:solidFill>
                  <a:srgbClr val="231F20"/>
                </a:solidFill>
                <a:latin typeface="Tahoma"/>
                <a:cs typeface="Tahoma"/>
              </a:rPr>
              <a:t>ATF</a:t>
            </a:r>
            <a:r>
              <a:rPr lang="en-US" sz="900" spc="-5" dirty="0">
                <a:solidFill>
                  <a:srgbClr val="231F20"/>
                </a:solidFill>
                <a:latin typeface="Tahoma"/>
                <a:cs typeface="Tahoma"/>
              </a:rPr>
              <a:t> </a:t>
            </a:r>
            <a:r>
              <a:rPr lang="en-US" sz="900" dirty="0">
                <a:solidFill>
                  <a:srgbClr val="231F20"/>
                </a:solidFill>
                <a:latin typeface="Tahoma"/>
                <a:cs typeface="Tahoma"/>
              </a:rPr>
              <a:t>16949, </a:t>
            </a:r>
            <a:r>
              <a:rPr lang="en-US" sz="900" spc="-5" dirty="0">
                <a:solidFill>
                  <a:srgbClr val="231F20"/>
                </a:solidFill>
                <a:latin typeface="Tahoma"/>
                <a:cs typeface="Tahoma"/>
              </a:rPr>
              <a:t>ISO</a:t>
            </a:r>
            <a:r>
              <a:rPr lang="tr-TR" sz="900" spc="-5" dirty="0">
                <a:solidFill>
                  <a:srgbClr val="231F20"/>
                </a:solidFill>
                <a:latin typeface="Tahoma"/>
                <a:cs typeface="Tahoma"/>
              </a:rPr>
              <a:t>/IEC</a:t>
            </a:r>
            <a:r>
              <a:rPr lang="en-US" sz="900" spc="-5" dirty="0">
                <a:solidFill>
                  <a:srgbClr val="231F20"/>
                </a:solidFill>
                <a:latin typeface="Tahoma"/>
                <a:cs typeface="Tahoma"/>
              </a:rPr>
              <a:t> </a:t>
            </a:r>
            <a:r>
              <a:rPr lang="en-US" sz="900" dirty="0">
                <a:solidFill>
                  <a:srgbClr val="231F20"/>
                </a:solidFill>
                <a:latin typeface="Tahoma"/>
                <a:cs typeface="Tahoma"/>
              </a:rPr>
              <a:t>27001, </a:t>
            </a:r>
            <a:r>
              <a:rPr lang="en-US" sz="900" spc="-5" dirty="0">
                <a:solidFill>
                  <a:srgbClr val="231F20"/>
                </a:solidFill>
                <a:latin typeface="Tahoma"/>
                <a:cs typeface="Tahoma"/>
              </a:rPr>
              <a:t>ISO </a:t>
            </a:r>
            <a:r>
              <a:rPr lang="en-US" sz="900" dirty="0">
                <a:solidFill>
                  <a:srgbClr val="231F20"/>
                </a:solidFill>
                <a:latin typeface="Tahoma"/>
                <a:cs typeface="Tahoma"/>
              </a:rPr>
              <a:t>14001, </a:t>
            </a:r>
            <a:r>
              <a:rPr lang="tr-TR" sz="900" dirty="0">
                <a:solidFill>
                  <a:srgbClr val="231F20"/>
                </a:solidFill>
                <a:latin typeface="Tahoma"/>
                <a:cs typeface="Tahoma"/>
              </a:rPr>
              <a:t>ISO 45001, </a:t>
            </a:r>
            <a:r>
              <a:rPr lang="en-US" sz="900" spc="-9" dirty="0">
                <a:solidFill>
                  <a:srgbClr val="231F20"/>
                </a:solidFill>
                <a:latin typeface="Tahoma"/>
                <a:cs typeface="Tahoma"/>
              </a:rPr>
              <a:t>Ford</a:t>
            </a:r>
            <a:r>
              <a:rPr lang="en-US" sz="900" spc="-36" dirty="0">
                <a:solidFill>
                  <a:srgbClr val="231F20"/>
                </a:solidFill>
                <a:latin typeface="Tahoma"/>
                <a:cs typeface="Tahoma"/>
              </a:rPr>
              <a:t> </a:t>
            </a:r>
            <a:r>
              <a:rPr lang="en-US" sz="900" dirty="0">
                <a:solidFill>
                  <a:srgbClr val="231F20"/>
                </a:solidFill>
                <a:latin typeface="Tahoma"/>
                <a:cs typeface="Tahoma"/>
              </a:rPr>
              <a:t>Q1</a:t>
            </a:r>
            <a:endParaRPr lang="tr-TR" sz="900" dirty="0">
              <a:solidFill>
                <a:srgbClr val="231F20"/>
              </a:solidFill>
              <a:latin typeface="Tahoma"/>
              <a:cs typeface="Tahoma"/>
            </a:endParaRPr>
          </a:p>
        </p:txBody>
      </p:sp>
      <p:sp>
        <p:nvSpPr>
          <p:cNvPr id="46" name="object 104">
            <a:extLst>
              <a:ext uri="{FF2B5EF4-FFF2-40B4-BE49-F238E27FC236}">
                <a16:creationId xmlns:a16="http://schemas.microsoft.com/office/drawing/2014/main" id="{7D63F75C-CF78-445B-9731-B43006156E4C}"/>
              </a:ext>
            </a:extLst>
          </p:cNvPr>
          <p:cNvSpPr txBox="1"/>
          <p:nvPr/>
        </p:nvSpPr>
        <p:spPr>
          <a:xfrm>
            <a:off x="6269175" y="4064244"/>
            <a:ext cx="3367404" cy="1397819"/>
          </a:xfrm>
          <a:prstGeom prst="rect">
            <a:avLst/>
          </a:prstGeom>
        </p:spPr>
        <p:txBody>
          <a:bodyPr vert="horz" wrap="square" lIns="0" tIns="12700" rIns="0" bIns="0" rtlCol="0">
            <a:spAutoFit/>
          </a:bodyPr>
          <a:lstStyle/>
          <a:p>
            <a:pPr marL="12700">
              <a:lnSpc>
                <a:spcPct val="100000"/>
              </a:lnSpc>
            </a:pPr>
            <a:r>
              <a:rPr lang="tr-TR" sz="900" b="1" spc="-5" dirty="0" err="1">
                <a:solidFill>
                  <a:srgbClr val="231F20"/>
                </a:solidFill>
                <a:latin typeface="Tahoma"/>
                <a:cs typeface="Tahoma"/>
              </a:rPr>
              <a:t>Passenger</a:t>
            </a:r>
            <a:r>
              <a:rPr lang="tr-TR" sz="900" b="1" spc="-5" dirty="0">
                <a:solidFill>
                  <a:srgbClr val="231F20"/>
                </a:solidFill>
                <a:latin typeface="Tahoma"/>
                <a:cs typeface="Tahoma"/>
              </a:rPr>
              <a:t> </a:t>
            </a:r>
            <a:r>
              <a:rPr lang="tr-TR" sz="900" b="1" spc="-5" dirty="0" err="1">
                <a:solidFill>
                  <a:srgbClr val="231F20"/>
                </a:solidFill>
                <a:latin typeface="Tahoma"/>
                <a:cs typeface="Tahoma"/>
              </a:rPr>
              <a:t>and</a:t>
            </a:r>
            <a:r>
              <a:rPr lang="tr-TR" sz="900" b="1" spc="-5" dirty="0">
                <a:solidFill>
                  <a:srgbClr val="231F20"/>
                </a:solidFill>
                <a:latin typeface="Tahoma"/>
                <a:cs typeface="Tahoma"/>
              </a:rPr>
              <a:t> </a:t>
            </a:r>
            <a:r>
              <a:rPr lang="tr-TR" sz="900" b="1" spc="-5" dirty="0" err="1">
                <a:solidFill>
                  <a:srgbClr val="231F20"/>
                </a:solidFill>
                <a:latin typeface="Tahoma"/>
                <a:cs typeface="Tahoma"/>
              </a:rPr>
              <a:t>Light</a:t>
            </a:r>
            <a:r>
              <a:rPr lang="tr-TR" sz="900" b="1" spc="-5" dirty="0">
                <a:solidFill>
                  <a:srgbClr val="231F20"/>
                </a:solidFill>
                <a:latin typeface="Tahoma"/>
                <a:cs typeface="Tahoma"/>
              </a:rPr>
              <a:t> Commercial </a:t>
            </a:r>
            <a:r>
              <a:rPr lang="tr-TR" sz="900" b="1" spc="-5" dirty="0" err="1">
                <a:solidFill>
                  <a:srgbClr val="231F20"/>
                </a:solidFill>
                <a:latin typeface="Tahoma"/>
                <a:cs typeface="Tahoma"/>
              </a:rPr>
              <a:t>Vehicle</a:t>
            </a:r>
            <a:r>
              <a:rPr lang="tr-TR" sz="900" b="1" spc="-5" dirty="0">
                <a:solidFill>
                  <a:srgbClr val="231F20"/>
                </a:solidFill>
                <a:latin typeface="Tahoma"/>
                <a:cs typeface="Tahoma"/>
              </a:rPr>
              <a:t> </a:t>
            </a:r>
            <a:r>
              <a:rPr lang="tr-TR" sz="900" b="1" spc="-5" dirty="0" err="1">
                <a:solidFill>
                  <a:srgbClr val="231F20"/>
                </a:solidFill>
                <a:latin typeface="Tahoma"/>
                <a:cs typeface="Tahoma"/>
              </a:rPr>
              <a:t>Aluminum</a:t>
            </a:r>
            <a:r>
              <a:rPr lang="tr-TR" sz="900" b="1" spc="-5" dirty="0">
                <a:solidFill>
                  <a:srgbClr val="231F20"/>
                </a:solidFill>
                <a:latin typeface="Tahoma"/>
                <a:cs typeface="Tahoma"/>
              </a:rPr>
              <a:t> Wheel </a:t>
            </a:r>
            <a:r>
              <a:rPr lang="tr-TR" sz="900" b="1" spc="-5" dirty="0" err="1">
                <a:solidFill>
                  <a:srgbClr val="231F20"/>
                </a:solidFill>
                <a:latin typeface="Tahoma"/>
                <a:cs typeface="Tahoma"/>
              </a:rPr>
              <a:t>Production</a:t>
            </a:r>
            <a:endParaRPr sz="900" dirty="0">
              <a:latin typeface="Tahoma"/>
              <a:cs typeface="Tahoma"/>
            </a:endParaRPr>
          </a:p>
          <a:p>
            <a:pPr marL="100330" indent="-88265">
              <a:lnSpc>
                <a:spcPct val="100000"/>
              </a:lnSpc>
              <a:buChar char="•"/>
              <a:tabLst>
                <a:tab pos="100965" algn="l"/>
              </a:tabLst>
            </a:pPr>
            <a:r>
              <a:rPr lang="tr-TR" sz="900" spc="-10" dirty="0" err="1">
                <a:solidFill>
                  <a:srgbClr val="231F20"/>
                </a:solidFill>
                <a:latin typeface="Tahoma"/>
                <a:cs typeface="Tahoma"/>
              </a:rPr>
              <a:t>Innovative</a:t>
            </a:r>
            <a:r>
              <a:rPr lang="tr-TR" sz="900" spc="-10" dirty="0">
                <a:solidFill>
                  <a:srgbClr val="231F20"/>
                </a:solidFill>
                <a:latin typeface="Tahoma"/>
                <a:cs typeface="Tahoma"/>
              </a:rPr>
              <a:t> </a:t>
            </a:r>
            <a:r>
              <a:rPr lang="tr-TR" sz="900" spc="-10" dirty="0" err="1">
                <a:solidFill>
                  <a:srgbClr val="231F20"/>
                </a:solidFill>
                <a:latin typeface="Tahoma"/>
                <a:cs typeface="Tahoma"/>
              </a:rPr>
              <a:t>and</a:t>
            </a:r>
            <a:r>
              <a:rPr lang="tr-TR" sz="900" spc="-10" dirty="0">
                <a:solidFill>
                  <a:srgbClr val="231F20"/>
                </a:solidFill>
                <a:latin typeface="Tahoma"/>
                <a:cs typeface="Tahoma"/>
              </a:rPr>
              <a:t> </a:t>
            </a:r>
            <a:r>
              <a:rPr lang="tr-TR" sz="900" spc="-10" dirty="0" err="1">
                <a:solidFill>
                  <a:srgbClr val="231F20"/>
                </a:solidFill>
                <a:latin typeface="Tahoma"/>
                <a:cs typeface="Tahoma"/>
              </a:rPr>
              <a:t>competitive</a:t>
            </a:r>
            <a:r>
              <a:rPr lang="tr-TR" sz="900" spc="-10" dirty="0">
                <a:solidFill>
                  <a:srgbClr val="231F20"/>
                </a:solidFill>
                <a:latin typeface="Tahoma"/>
                <a:cs typeface="Tahoma"/>
              </a:rPr>
              <a:t> </a:t>
            </a:r>
            <a:r>
              <a:rPr lang="tr-TR" sz="900" spc="-10" dirty="0" err="1">
                <a:solidFill>
                  <a:srgbClr val="231F20"/>
                </a:solidFill>
                <a:latin typeface="Tahoma"/>
                <a:cs typeface="Tahoma"/>
              </a:rPr>
              <a:t>aluminum</a:t>
            </a:r>
            <a:r>
              <a:rPr lang="tr-TR" sz="900" spc="-10" dirty="0">
                <a:solidFill>
                  <a:srgbClr val="231F20"/>
                </a:solidFill>
                <a:latin typeface="Tahoma"/>
                <a:cs typeface="Tahoma"/>
              </a:rPr>
              <a:t> </a:t>
            </a:r>
            <a:endParaRPr sz="900" dirty="0">
              <a:latin typeface="Tahoma"/>
              <a:cs typeface="Tahoma"/>
            </a:endParaRPr>
          </a:p>
          <a:p>
            <a:pPr marL="240665" lvl="1" indent="-76200">
              <a:lnSpc>
                <a:spcPct val="100000"/>
              </a:lnSpc>
              <a:buChar char="◦"/>
              <a:tabLst>
                <a:tab pos="241300" algn="l"/>
              </a:tabLst>
            </a:pPr>
            <a:r>
              <a:rPr lang="tr-TR" sz="900" dirty="0">
                <a:solidFill>
                  <a:srgbClr val="231F20"/>
                </a:solidFill>
                <a:latin typeface="Tahoma"/>
                <a:cs typeface="Tahoma"/>
              </a:rPr>
              <a:t>Productivity </a:t>
            </a:r>
            <a:r>
              <a:rPr lang="tr-TR" sz="900" dirty="0" err="1">
                <a:solidFill>
                  <a:srgbClr val="231F20"/>
                </a:solidFill>
                <a:latin typeface="Tahoma"/>
                <a:cs typeface="Tahoma"/>
              </a:rPr>
              <a:t>benchmark</a:t>
            </a:r>
            <a:r>
              <a:rPr lang="tr-TR" sz="900" dirty="0">
                <a:solidFill>
                  <a:srgbClr val="231F20"/>
                </a:solidFill>
                <a:latin typeface="Tahoma"/>
                <a:cs typeface="Tahoma"/>
              </a:rPr>
              <a:t> in Maxion International</a:t>
            </a:r>
            <a:endParaRPr sz="900" dirty="0">
              <a:latin typeface="Tahoma"/>
              <a:cs typeface="Tahoma"/>
            </a:endParaRPr>
          </a:p>
          <a:p>
            <a:pPr marL="90899" indent="-79968">
              <a:buFontTx/>
              <a:buChar char="•"/>
              <a:tabLst>
                <a:tab pos="91474" algn="l"/>
              </a:tabLst>
            </a:pPr>
            <a:r>
              <a:rPr lang="tr-TR" sz="900" spc="-5" dirty="0">
                <a:solidFill>
                  <a:srgbClr val="231F20"/>
                </a:solidFill>
                <a:latin typeface="Tahoma"/>
                <a:cs typeface="Tahoma"/>
              </a:rPr>
              <a:t>153th </a:t>
            </a:r>
            <a:r>
              <a:rPr lang="tr-TR" sz="900" spc="-5" dirty="0" err="1">
                <a:solidFill>
                  <a:srgbClr val="231F20"/>
                </a:solidFill>
                <a:latin typeface="Tahoma"/>
                <a:cs typeface="Tahoma"/>
              </a:rPr>
              <a:t>company</a:t>
            </a:r>
            <a:r>
              <a:rPr lang="tr-TR" sz="900" spc="-5" dirty="0">
                <a:solidFill>
                  <a:srgbClr val="231F20"/>
                </a:solidFill>
                <a:latin typeface="Tahoma"/>
                <a:cs typeface="Tahoma"/>
              </a:rPr>
              <a:t> in ISO 500 / 2021</a:t>
            </a:r>
            <a:endParaRPr lang="en-US" sz="900" dirty="0">
              <a:latin typeface="Tahoma"/>
              <a:cs typeface="Tahoma"/>
            </a:endParaRPr>
          </a:p>
          <a:p>
            <a:pPr marL="90899" indent="-79968">
              <a:lnSpc>
                <a:spcPct val="100000"/>
              </a:lnSpc>
              <a:buChar char="•"/>
              <a:tabLst>
                <a:tab pos="91474" algn="l"/>
              </a:tabLst>
            </a:pPr>
            <a:r>
              <a:rPr lang="tr-TR" sz="900" dirty="0">
                <a:solidFill>
                  <a:srgbClr val="231F20"/>
                </a:solidFill>
                <a:latin typeface="Tahoma"/>
                <a:cs typeface="Tahoma"/>
              </a:rPr>
              <a:t>107th </a:t>
            </a:r>
            <a:r>
              <a:rPr lang="tr-TR" sz="900" dirty="0" err="1">
                <a:solidFill>
                  <a:srgbClr val="231F20"/>
                </a:solidFill>
                <a:latin typeface="Tahoma"/>
                <a:cs typeface="Tahoma"/>
              </a:rPr>
              <a:t>company</a:t>
            </a:r>
            <a:r>
              <a:rPr lang="tr-TR" sz="900" dirty="0">
                <a:solidFill>
                  <a:srgbClr val="231F20"/>
                </a:solidFill>
                <a:latin typeface="Tahoma"/>
                <a:cs typeface="Tahoma"/>
              </a:rPr>
              <a:t> in ISO 1000 / 2021</a:t>
            </a:r>
            <a:endParaRPr lang="en-US" sz="900" dirty="0">
              <a:latin typeface="Tahoma"/>
              <a:cs typeface="Tahoma"/>
            </a:endParaRPr>
          </a:p>
          <a:p>
            <a:pPr marL="90899" indent="-79968">
              <a:lnSpc>
                <a:spcPct val="100000"/>
              </a:lnSpc>
              <a:buChar char="•"/>
              <a:tabLst>
                <a:tab pos="91474" algn="l"/>
              </a:tabLst>
            </a:pPr>
            <a:r>
              <a:rPr lang="tr-TR" sz="900" spc="-5" dirty="0">
                <a:solidFill>
                  <a:srgbClr val="231F20"/>
                </a:solidFill>
                <a:latin typeface="Tahoma"/>
                <a:cs typeface="Tahoma"/>
              </a:rPr>
              <a:t>High </a:t>
            </a:r>
            <a:r>
              <a:rPr lang="tr-TR" sz="900" spc="-5" dirty="0" err="1">
                <a:solidFill>
                  <a:srgbClr val="231F20"/>
                </a:solidFill>
                <a:latin typeface="Tahoma"/>
                <a:cs typeface="Tahoma"/>
              </a:rPr>
              <a:t>quality</a:t>
            </a:r>
            <a:r>
              <a:rPr lang="tr-TR" sz="900" spc="-5" dirty="0">
                <a:solidFill>
                  <a:srgbClr val="231F20"/>
                </a:solidFill>
                <a:latin typeface="Tahoma"/>
                <a:cs typeface="Tahoma"/>
              </a:rPr>
              <a:t> </a:t>
            </a:r>
            <a:r>
              <a:rPr lang="tr-TR" sz="900" spc="-5" dirty="0" err="1">
                <a:solidFill>
                  <a:srgbClr val="231F20"/>
                </a:solidFill>
                <a:latin typeface="Tahoma"/>
                <a:cs typeface="Tahoma"/>
              </a:rPr>
              <a:t>standards</a:t>
            </a:r>
            <a:r>
              <a:rPr lang="tr-TR" sz="900" spc="-5" dirty="0">
                <a:solidFill>
                  <a:srgbClr val="231F20"/>
                </a:solidFill>
                <a:latin typeface="Tahoma"/>
                <a:cs typeface="Tahoma"/>
              </a:rPr>
              <a:t> </a:t>
            </a:r>
            <a:endParaRPr lang="en-US" sz="900" dirty="0">
              <a:latin typeface="Tahoma"/>
              <a:cs typeface="Tahoma"/>
            </a:endParaRPr>
          </a:p>
          <a:p>
            <a:pPr marL="214015" marR="531011" lvl="1" indent="-65010">
              <a:lnSpc>
                <a:spcPct val="100000"/>
              </a:lnSpc>
              <a:buChar char="◦"/>
              <a:tabLst>
                <a:tab pos="218618" algn="l"/>
              </a:tabLst>
            </a:pPr>
            <a:r>
              <a:rPr lang="en-US" sz="900" spc="-5" dirty="0">
                <a:solidFill>
                  <a:srgbClr val="231F20"/>
                </a:solidFill>
                <a:latin typeface="Tahoma"/>
                <a:cs typeface="Tahoma"/>
              </a:rPr>
              <a:t>ISO </a:t>
            </a:r>
            <a:r>
              <a:rPr lang="en-US" sz="900" dirty="0">
                <a:solidFill>
                  <a:srgbClr val="231F20"/>
                </a:solidFill>
                <a:latin typeface="Tahoma"/>
                <a:cs typeface="Tahoma"/>
              </a:rPr>
              <a:t>9001, </a:t>
            </a:r>
            <a:r>
              <a:rPr lang="en-US" sz="900" spc="-5" dirty="0">
                <a:solidFill>
                  <a:srgbClr val="231F20"/>
                </a:solidFill>
                <a:latin typeface="Tahoma"/>
                <a:cs typeface="Tahoma"/>
              </a:rPr>
              <a:t>I</a:t>
            </a:r>
            <a:r>
              <a:rPr lang="tr-TR" sz="900" spc="-5" dirty="0">
                <a:solidFill>
                  <a:srgbClr val="231F20"/>
                </a:solidFill>
                <a:latin typeface="Tahoma"/>
                <a:cs typeface="Tahoma"/>
              </a:rPr>
              <a:t>ATF</a:t>
            </a:r>
            <a:r>
              <a:rPr lang="en-US" sz="900" spc="-5" dirty="0">
                <a:solidFill>
                  <a:srgbClr val="231F20"/>
                </a:solidFill>
                <a:latin typeface="Tahoma"/>
                <a:cs typeface="Tahoma"/>
              </a:rPr>
              <a:t> </a:t>
            </a:r>
            <a:r>
              <a:rPr lang="en-US" sz="900" dirty="0">
                <a:solidFill>
                  <a:srgbClr val="231F20"/>
                </a:solidFill>
                <a:latin typeface="Tahoma"/>
                <a:cs typeface="Tahoma"/>
              </a:rPr>
              <a:t>16949, </a:t>
            </a:r>
            <a:r>
              <a:rPr lang="en-US" sz="900" spc="-5" dirty="0">
                <a:solidFill>
                  <a:srgbClr val="231F20"/>
                </a:solidFill>
                <a:latin typeface="Tahoma"/>
                <a:cs typeface="Tahoma"/>
              </a:rPr>
              <a:t>ISO</a:t>
            </a:r>
            <a:r>
              <a:rPr lang="tr-TR" sz="900" spc="-5" dirty="0">
                <a:solidFill>
                  <a:srgbClr val="231F20"/>
                </a:solidFill>
                <a:latin typeface="Tahoma"/>
                <a:cs typeface="Tahoma"/>
              </a:rPr>
              <a:t>/IEC </a:t>
            </a:r>
            <a:r>
              <a:rPr lang="en-US" sz="900" spc="-5" dirty="0">
                <a:solidFill>
                  <a:srgbClr val="231F20"/>
                </a:solidFill>
                <a:latin typeface="Tahoma"/>
                <a:cs typeface="Tahoma"/>
              </a:rPr>
              <a:t>27001, ISO 14001,</a:t>
            </a:r>
            <a:r>
              <a:rPr lang="tr-TR" sz="900" spc="-5" dirty="0">
                <a:solidFill>
                  <a:srgbClr val="231F20"/>
                </a:solidFill>
                <a:latin typeface="Tahoma"/>
                <a:cs typeface="Tahoma"/>
              </a:rPr>
              <a:t> </a:t>
            </a:r>
            <a:r>
              <a:rPr lang="en-US" sz="900" spc="-5" dirty="0">
                <a:solidFill>
                  <a:srgbClr val="231F20"/>
                </a:solidFill>
                <a:latin typeface="Tahoma"/>
                <a:cs typeface="Tahoma"/>
              </a:rPr>
              <a:t>ISO</a:t>
            </a:r>
            <a:r>
              <a:rPr lang="tr-TR" sz="900" spc="-5" dirty="0">
                <a:solidFill>
                  <a:srgbClr val="231F20"/>
                </a:solidFill>
                <a:latin typeface="Tahoma"/>
                <a:cs typeface="Tahoma"/>
              </a:rPr>
              <a:t> </a:t>
            </a:r>
            <a:r>
              <a:rPr lang="en-US" sz="900" spc="-5" dirty="0">
                <a:solidFill>
                  <a:srgbClr val="231F20"/>
                </a:solidFill>
                <a:latin typeface="Tahoma"/>
                <a:cs typeface="Tahoma"/>
              </a:rPr>
              <a:t>45001, </a:t>
            </a:r>
            <a:r>
              <a:rPr lang="en-US" sz="900" spc="-9" dirty="0">
                <a:solidFill>
                  <a:srgbClr val="231F20"/>
                </a:solidFill>
                <a:latin typeface="Tahoma"/>
                <a:cs typeface="Tahoma"/>
              </a:rPr>
              <a:t>Ford</a:t>
            </a:r>
            <a:r>
              <a:rPr lang="en-US" sz="900" dirty="0">
                <a:solidFill>
                  <a:srgbClr val="231F20"/>
                </a:solidFill>
                <a:latin typeface="Tahoma"/>
                <a:cs typeface="Tahoma"/>
              </a:rPr>
              <a:t> Q1</a:t>
            </a:r>
          </a:p>
          <a:p>
            <a:pPr marL="90899" indent="-79968">
              <a:lnSpc>
                <a:spcPct val="100000"/>
              </a:lnSpc>
              <a:buChar char="•"/>
              <a:tabLst>
                <a:tab pos="91474" algn="l"/>
              </a:tabLst>
            </a:pPr>
            <a:r>
              <a:rPr lang="tr-TR" sz="900" spc="-5" dirty="0" err="1">
                <a:solidFill>
                  <a:srgbClr val="231F20"/>
                </a:solidFill>
                <a:latin typeface="Tahoma"/>
                <a:cs typeface="Tahoma"/>
              </a:rPr>
              <a:t>Industry</a:t>
            </a:r>
            <a:r>
              <a:rPr lang="tr-TR" sz="900" spc="-5" dirty="0">
                <a:solidFill>
                  <a:srgbClr val="231F20"/>
                </a:solidFill>
                <a:latin typeface="Tahoma"/>
                <a:cs typeface="Tahoma"/>
              </a:rPr>
              <a:t> 4.0, TPM, </a:t>
            </a:r>
            <a:r>
              <a:rPr lang="tr-TR" sz="900" spc="-5" dirty="0" err="1">
                <a:solidFill>
                  <a:srgbClr val="231F20"/>
                </a:solidFill>
                <a:latin typeface="Tahoma"/>
                <a:cs typeface="Tahoma"/>
              </a:rPr>
              <a:t>Lean</a:t>
            </a:r>
            <a:r>
              <a:rPr lang="tr-TR" sz="900" spc="-5" dirty="0">
                <a:solidFill>
                  <a:srgbClr val="231F20"/>
                </a:solidFill>
                <a:latin typeface="Tahoma"/>
                <a:cs typeface="Tahoma"/>
              </a:rPr>
              <a:t> </a:t>
            </a:r>
            <a:r>
              <a:rPr lang="tr-TR" sz="900" spc="-5" dirty="0" err="1">
                <a:solidFill>
                  <a:srgbClr val="231F20"/>
                </a:solidFill>
                <a:latin typeface="Tahoma"/>
                <a:cs typeface="Tahoma"/>
              </a:rPr>
              <a:t>Manufacturing</a:t>
            </a:r>
            <a:r>
              <a:rPr lang="tr-TR" sz="900" spc="-5" dirty="0">
                <a:solidFill>
                  <a:srgbClr val="231F20"/>
                </a:solidFill>
                <a:latin typeface="Tahoma"/>
                <a:cs typeface="Tahoma"/>
              </a:rPr>
              <a:t>, 6 Sigma </a:t>
            </a:r>
            <a:r>
              <a:rPr lang="tr-TR" sz="900" spc="-5" dirty="0" err="1">
                <a:solidFill>
                  <a:srgbClr val="231F20"/>
                </a:solidFill>
                <a:latin typeface="Tahoma"/>
                <a:cs typeface="Tahoma"/>
              </a:rPr>
              <a:t>and</a:t>
            </a:r>
            <a:r>
              <a:rPr lang="tr-TR" sz="900" spc="-5" dirty="0">
                <a:solidFill>
                  <a:srgbClr val="231F20"/>
                </a:solidFill>
                <a:latin typeface="Tahoma"/>
                <a:cs typeface="Tahoma"/>
              </a:rPr>
              <a:t> </a:t>
            </a:r>
            <a:r>
              <a:rPr lang="tr-TR" sz="900" spc="-5" dirty="0" err="1">
                <a:solidFill>
                  <a:srgbClr val="231F20"/>
                </a:solidFill>
                <a:latin typeface="Tahoma"/>
                <a:cs typeface="Tahoma"/>
              </a:rPr>
              <a:t>others</a:t>
            </a:r>
            <a:r>
              <a:rPr lang="tr-TR" sz="900" spc="-5" dirty="0">
                <a:solidFill>
                  <a:srgbClr val="231F20"/>
                </a:solidFill>
                <a:latin typeface="Tahoma"/>
                <a:cs typeface="Tahoma"/>
              </a:rPr>
              <a:t>…</a:t>
            </a:r>
            <a:endParaRPr lang="en-US" sz="900" dirty="0">
              <a:latin typeface="Tahoma"/>
              <a:cs typeface="Tahoma"/>
            </a:endParaRPr>
          </a:p>
        </p:txBody>
      </p:sp>
      <p:pic>
        <p:nvPicPr>
          <p:cNvPr id="19" name="Picture 18">
            <a:extLst>
              <a:ext uri="{FF2B5EF4-FFF2-40B4-BE49-F238E27FC236}">
                <a16:creationId xmlns:a16="http://schemas.microsoft.com/office/drawing/2014/main" id="{F01467D0-59DA-4D50-B796-9A8B5763904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291874" y="1210586"/>
            <a:ext cx="809854" cy="278591"/>
          </a:xfrm>
          <a:prstGeom prst="rect">
            <a:avLst/>
          </a:prstGeom>
        </p:spPr>
      </p:pic>
      <p:pic>
        <p:nvPicPr>
          <p:cNvPr id="21" name="Picture 20">
            <a:extLst>
              <a:ext uri="{FF2B5EF4-FFF2-40B4-BE49-F238E27FC236}">
                <a16:creationId xmlns:a16="http://schemas.microsoft.com/office/drawing/2014/main" id="{48EE61B8-D42A-479A-803E-41088B08D38E}"/>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5220891" y="4130045"/>
            <a:ext cx="853463" cy="283369"/>
          </a:xfrm>
          <a:prstGeom prst="rect">
            <a:avLst/>
          </a:prstGeom>
        </p:spPr>
      </p:pic>
      <p:pic>
        <p:nvPicPr>
          <p:cNvPr id="23" name="Picture 22">
            <a:extLst>
              <a:ext uri="{FF2B5EF4-FFF2-40B4-BE49-F238E27FC236}">
                <a16:creationId xmlns:a16="http://schemas.microsoft.com/office/drawing/2014/main" id="{ED46C837-EB89-47DC-9C85-D4409865CC23}"/>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5260544" y="2634441"/>
            <a:ext cx="853463" cy="283382"/>
          </a:xfrm>
          <a:prstGeom prst="rect">
            <a:avLst/>
          </a:prstGeom>
        </p:spPr>
      </p:pic>
      <p:pic>
        <p:nvPicPr>
          <p:cNvPr id="4" name="Resim 3" descr="tekerlek, ulaşım içeren bir resim&#10;&#10;Açıklama otomatik olarak oluşturuldu">
            <a:extLst>
              <a:ext uri="{FF2B5EF4-FFF2-40B4-BE49-F238E27FC236}">
                <a16:creationId xmlns:a16="http://schemas.microsoft.com/office/drawing/2014/main" id="{4122378F-68E1-C37D-791D-9FD807B3C55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689702" y="4340781"/>
            <a:ext cx="788771" cy="792247"/>
          </a:xfrm>
          <a:prstGeom prst="rect">
            <a:avLst/>
          </a:prstGeom>
        </p:spPr>
      </p:pic>
      <p:pic>
        <p:nvPicPr>
          <p:cNvPr id="18" name="Resim 17">
            <a:extLst>
              <a:ext uri="{FF2B5EF4-FFF2-40B4-BE49-F238E27FC236}">
                <a16:creationId xmlns:a16="http://schemas.microsoft.com/office/drawing/2014/main" id="{80022B3A-7DBC-BC4E-A14E-7D03A5CFA67E}"/>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689702" y="2890080"/>
            <a:ext cx="788771" cy="789519"/>
          </a:xfrm>
          <a:prstGeom prst="rect">
            <a:avLst/>
          </a:prstGeom>
        </p:spPr>
      </p:pic>
      <p:pic>
        <p:nvPicPr>
          <p:cNvPr id="22" name="Resim 21">
            <a:extLst>
              <a:ext uri="{FF2B5EF4-FFF2-40B4-BE49-F238E27FC236}">
                <a16:creationId xmlns:a16="http://schemas.microsoft.com/office/drawing/2014/main" id="{9A6C74CE-DDE0-BFE2-D289-4153993C379E}"/>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725260" y="1362559"/>
            <a:ext cx="853158" cy="843821"/>
          </a:xfrm>
          <a:prstGeom prst="rect">
            <a:avLst/>
          </a:prstGeom>
        </p:spPr>
      </p:pic>
      <p:graphicFrame>
        <p:nvGraphicFramePr>
          <p:cNvPr id="3" name="Nesne 2">
            <a:extLst>
              <a:ext uri="{FF2B5EF4-FFF2-40B4-BE49-F238E27FC236}">
                <a16:creationId xmlns:a16="http://schemas.microsoft.com/office/drawing/2014/main" id="{752DEC07-D9C8-6ADC-454F-486CA99AC175}"/>
              </a:ext>
            </a:extLst>
          </p:cNvPr>
          <p:cNvGraphicFramePr>
            <a:graphicFrameLocks noChangeAspect="1"/>
          </p:cNvGraphicFramePr>
          <p:nvPr>
            <p:extLst>
              <p:ext uri="{D42A27DB-BD31-4B8C-83A1-F6EECF244321}">
                <p14:modId xmlns:p14="http://schemas.microsoft.com/office/powerpoint/2010/main" val="58637386"/>
              </p:ext>
            </p:extLst>
          </p:nvPr>
        </p:nvGraphicFramePr>
        <p:xfrm>
          <a:off x="9461926" y="228126"/>
          <a:ext cx="1142574" cy="807401"/>
        </p:xfrm>
        <a:graphic>
          <a:graphicData uri="http://schemas.openxmlformats.org/presentationml/2006/ole">
            <mc:AlternateContent xmlns:mc="http://schemas.openxmlformats.org/markup-compatibility/2006">
              <mc:Choice xmlns:v="urn:schemas-microsoft-com:vml" Requires="v">
                <p:oleObj name="Acrobat Document" r:id="rId18" imgW="8020050" imgH="5667375" progId="Acrobat.Document.DC">
                  <p:embed/>
                </p:oleObj>
              </mc:Choice>
              <mc:Fallback>
                <p:oleObj name="Acrobat Document" r:id="rId18" imgW="8020050" imgH="5667375" progId="Acrobat.Document.DC">
                  <p:embed/>
                  <p:pic>
                    <p:nvPicPr>
                      <p:cNvPr id="3" name="Nesne 2">
                        <a:extLst>
                          <a:ext uri="{FF2B5EF4-FFF2-40B4-BE49-F238E27FC236}">
                            <a16:creationId xmlns:a16="http://schemas.microsoft.com/office/drawing/2014/main" id="{752DEC07-D9C8-6ADC-454F-486CA99AC175}"/>
                          </a:ext>
                        </a:extLst>
                      </p:cNvPr>
                      <p:cNvPicPr/>
                      <p:nvPr/>
                    </p:nvPicPr>
                    <p:blipFill>
                      <a:blip r:embed="rId19"/>
                      <a:stretch>
                        <a:fillRect/>
                      </a:stretch>
                    </p:blipFill>
                    <p:spPr>
                      <a:xfrm>
                        <a:off x="9461926" y="228126"/>
                        <a:ext cx="1142574" cy="807401"/>
                      </a:xfrm>
                      <a:prstGeom prst="rect">
                        <a:avLst/>
                      </a:prstGeom>
                    </p:spPr>
                  </p:pic>
                </p:oleObj>
              </mc:Fallback>
            </mc:AlternateContent>
          </a:graphicData>
        </a:graphic>
      </p:graphicFrame>
      <p:sp>
        <p:nvSpPr>
          <p:cNvPr id="5" name="object 57">
            <a:extLst>
              <a:ext uri="{FF2B5EF4-FFF2-40B4-BE49-F238E27FC236}">
                <a16:creationId xmlns:a16="http://schemas.microsoft.com/office/drawing/2014/main" id="{1CA4D497-2ED8-13E5-0AAF-6F66C6135982}"/>
              </a:ext>
            </a:extLst>
          </p:cNvPr>
          <p:cNvSpPr/>
          <p:nvPr/>
        </p:nvSpPr>
        <p:spPr>
          <a:xfrm>
            <a:off x="767556" y="5281457"/>
            <a:ext cx="444500" cy="444500"/>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35157616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Belge" ma:contentTypeID="0x010100417D0D2AFB012E46859F3AA5EB2FE4E5" ma:contentTypeVersion="2" ma:contentTypeDescription="Yeni belge oluşturun." ma:contentTypeScope="" ma:versionID="a22c59f693357618d34ce3245999cb93">
  <xsd:schema xmlns:xsd="http://www.w3.org/2001/XMLSchema" xmlns:xs="http://www.w3.org/2001/XMLSchema" xmlns:p="http://schemas.microsoft.com/office/2006/metadata/properties" xmlns:ns2="ba1c8ef8-2fdc-4220-8029-32f2a87c28eb" targetNamespace="http://schemas.microsoft.com/office/2006/metadata/properties" ma:root="true" ma:fieldsID="5dff84af74d0ddab58683f7ec23035bc" ns2:_="">
    <xsd:import namespace="ba1c8ef8-2fdc-4220-8029-32f2a87c28eb"/>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1c8ef8-2fdc-4220-8029-32f2a87c28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EDC4B6B-7EA2-4FD5-8C32-D49B61BD76AE}">
  <ds:schemaRefs>
    <ds:schemaRef ds:uri="ba1c8ef8-2fdc-4220-8029-32f2a87c28e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DBB98B0-42B2-4B16-A844-A6029213F1FC}">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2463ED5-8951-4893-9DE1-6546C49407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336</TotalTime>
  <Words>2958</Words>
  <Application>Microsoft Office PowerPoint</Application>
  <PresentationFormat>Özel</PresentationFormat>
  <Paragraphs>578</Paragraphs>
  <Slides>33</Slides>
  <Notes>26</Notes>
  <HiddenSlides>0</HiddenSlides>
  <MMClips>0</MMClips>
  <ScaleCrop>false</ScaleCrop>
  <HeadingPairs>
    <vt:vector size="8" baseType="variant">
      <vt:variant>
        <vt:lpstr>Kullanılan Yazı Tipleri</vt:lpstr>
      </vt:variant>
      <vt:variant>
        <vt:i4>7</vt:i4>
      </vt:variant>
      <vt:variant>
        <vt:lpstr>Tema</vt:lpstr>
      </vt:variant>
      <vt:variant>
        <vt:i4>1</vt:i4>
      </vt:variant>
      <vt:variant>
        <vt:lpstr>Eklenmiş OLE Hizmet Programları</vt:lpstr>
      </vt:variant>
      <vt:variant>
        <vt:i4>1</vt:i4>
      </vt:variant>
      <vt:variant>
        <vt:lpstr>Slayt Başlıkları</vt:lpstr>
      </vt:variant>
      <vt:variant>
        <vt:i4>33</vt:i4>
      </vt:variant>
    </vt:vector>
  </HeadingPairs>
  <TitlesOfParts>
    <vt:vector size="42" baseType="lpstr">
      <vt:lpstr>Arial</vt:lpstr>
      <vt:lpstr>Calibri</vt:lpstr>
      <vt:lpstr>DINPro-Bold</vt:lpstr>
      <vt:lpstr>DINPro-Regular</vt:lpstr>
      <vt:lpstr>MetaPro-Bold</vt:lpstr>
      <vt:lpstr>Tahoma</vt:lpstr>
      <vt:lpstr>Times New Roman</vt:lpstr>
      <vt:lpstr>Office Theme</vt:lpstr>
      <vt:lpstr>Acrobat Document</vt:lpstr>
      <vt:lpstr>PowerPoint Sunusu</vt:lpstr>
      <vt:lpstr>FOUNDER</vt:lpstr>
      <vt:lpstr>ABOUT İNCİ</vt:lpstr>
      <vt:lpstr>PowerPoint Sunusu</vt:lpstr>
      <vt:lpstr>MILESTONES</vt:lpstr>
      <vt:lpstr>GLOBAL PARTNERS</vt:lpstr>
      <vt:lpstr>GROUP COMPANIES</vt:lpstr>
      <vt:lpstr>AUTOMOTIVE</vt:lpstr>
      <vt:lpstr>MAXION İNCİ WHEEL GROUP</vt:lpstr>
      <vt:lpstr>ABOUT OUR PARTNER MAXION WHEELS</vt:lpstr>
      <vt:lpstr>MAXION İNCİ WHEEL GROUP COSTUMERS</vt:lpstr>
      <vt:lpstr>43</vt:lpstr>
      <vt:lpstr>İNCİ GS YUASA</vt:lpstr>
      <vt:lpstr>PowerPoint Sunusu</vt:lpstr>
      <vt:lpstr>SELECT COSTUMERS</vt:lpstr>
      <vt:lpstr>PowerPoint Sunusu</vt:lpstr>
      <vt:lpstr>SERVICES</vt:lpstr>
      <vt:lpstr>YUSEN İNCİ LOGISTICS</vt:lpstr>
      <vt:lpstr>ABOUT OUR PARTNER YUSEN LOGISTICS</vt:lpstr>
      <vt:lpstr>İSM MINIBAR</vt:lpstr>
      <vt:lpstr>MÜŞTERİLERİMİZ</vt:lpstr>
      <vt:lpstr>PowerPoint Sunusu</vt:lpstr>
      <vt:lpstr>İNCİTAŞ</vt:lpstr>
      <vt:lpstr>TECHNOLOGY</vt:lpstr>
      <vt:lpstr>VİNCİ</vt:lpstr>
      <vt:lpstr>PowerPoint Sunusu</vt:lpstr>
      <vt:lpstr>SOCIAL RESPONSIBILTY</vt:lpstr>
      <vt:lpstr>CEVDET İNCİ EDUCATIONAL FOUNDATION</vt:lpstr>
      <vt:lpstr>CEVDET İNCİ EDUCATIONAL FOUNDATION COMMERCIAL ENTERPRICE</vt:lpstr>
      <vt:lpstr>İNCİ ACADEMY</vt:lpstr>
      <vt:lpstr>SUSTAINABILITY REPORT</vt:lpstr>
      <vt:lpstr>MEMBERSHIPS</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Ece Doğru Tuyan</dc:creator>
  <cp:lastModifiedBy>Emre Yüksel</cp:lastModifiedBy>
  <cp:revision>8</cp:revision>
  <dcterms:created xsi:type="dcterms:W3CDTF">2021-01-25T09:36:31Z</dcterms:created>
  <dcterms:modified xsi:type="dcterms:W3CDTF">2023-03-21T11:42:41Z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2021-01-25T00:00:00Z</vt:filetime>
  </property>
  <property fmtid="{D5CDD505-2E9C-101B-9397-08002B2CF9AE}" pid="3" name="Creator">
    <vt:lpwstr>Adobe InDesign 15.0 (Windows)</vt:lpwstr>
  </property>
  <property fmtid="{D5CDD505-2E9C-101B-9397-08002B2CF9AE}" pid="4" name="LastSaved">
    <vt:filetime>2021-01-25T00:00:00Z</vt:filetime>
  </property>
  <property fmtid="{D5CDD505-2E9C-101B-9397-08002B2CF9AE}" pid="5" name="ContentTypeId">
    <vt:lpwstr>0x010100417D0D2AFB012E46859F3AA5EB2FE4E5</vt:lpwstr>
  </property>
</Properties>
</file>